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21"/>
  </p:notesMasterIdLst>
  <p:sldIdLst>
    <p:sldId id="256" r:id="rId2"/>
    <p:sldId id="284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73" r:id="rId12"/>
    <p:sldId id="257" r:id="rId13"/>
    <p:sldId id="264" r:id="rId14"/>
    <p:sldId id="293" r:id="rId15"/>
    <p:sldId id="266" r:id="rId16"/>
    <p:sldId id="271" r:id="rId17"/>
    <p:sldId id="294" r:id="rId18"/>
    <p:sldId id="295" r:id="rId19"/>
    <p:sldId id="277" r:id="rId2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Fira Sans Extra Condensed" panose="020B0503050000020004" pitchFamily="34" charset="0"/>
      <p:regular r:id="rId26"/>
      <p:bold r:id="rId27"/>
      <p:italic r:id="rId28"/>
      <p:boldItalic r:id="rId29"/>
    </p:embeddedFont>
    <p:embeddedFont>
      <p:font typeface="Roboto" panose="02000000000000000000" pitchFamily="2" charset="0"/>
      <p:regular r:id="rId30"/>
      <p:bold r:id="rId31"/>
      <p:italic r:id="rId32"/>
      <p:boldItalic r:id="rId33"/>
    </p:embeddedFont>
    <p:embeddedFont>
      <p:font typeface="Segoe UI Symbol" panose="020B0502040204020203" pitchFamily="34" charset="0"/>
      <p:regular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163">
          <p15:clr>
            <a:srgbClr val="9AA0A6"/>
          </p15:clr>
        </p15:guide>
        <p15:guide id="2" pos="50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26" y="72"/>
      </p:cViewPr>
      <p:guideLst>
        <p:guide orient="horz" pos="1163"/>
        <p:guide pos="5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gdfd2b51c30_0_7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2" name="Google Shape;1162;gdfd2b51c30_0_7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df75bcc12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df75bcc12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dfd2b51c3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dfd2b51c30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dfd2b51c3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dfd2b51c30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9049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dfd2b51c30_0_7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dfd2b51c30_0_7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dfd2b51c30_0_7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dfd2b51c30_0_7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dfd2b51c30_0_7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dfd2b51c30_0_7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3644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gdfd2b51c30_0_1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7" name="Google Shape;1337;gdfd2b51c30_0_1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09425" y="1716800"/>
            <a:ext cx="3778500" cy="124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09550" y="3003700"/>
            <a:ext cx="3778500" cy="42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713250" y="1152475"/>
            <a:ext cx="7717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38100"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5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ctrTitle"/>
          </p:nvPr>
        </p:nvSpPr>
        <p:spPr>
          <a:xfrm>
            <a:off x="178925" y="1981137"/>
            <a:ext cx="4660312" cy="124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Школа пациента с бронхиальной астмой</a:t>
            </a:r>
            <a:endParaRPr sz="4000" dirty="0"/>
          </a:p>
        </p:txBody>
      </p:sp>
      <p:sp>
        <p:nvSpPr>
          <p:cNvPr id="53" name="Google Shape;53;p17"/>
          <p:cNvSpPr/>
          <p:nvPr/>
        </p:nvSpPr>
        <p:spPr>
          <a:xfrm>
            <a:off x="5031461" y="0"/>
            <a:ext cx="4072925" cy="5212075"/>
          </a:xfrm>
          <a:custGeom>
            <a:avLst/>
            <a:gdLst/>
            <a:ahLst/>
            <a:cxnLst/>
            <a:rect l="l" t="t" r="r" b="b"/>
            <a:pathLst>
              <a:path w="162917" h="208483" extrusionOk="0">
                <a:moveTo>
                  <a:pt x="63512" y="0"/>
                </a:moveTo>
                <a:cubicBezTo>
                  <a:pt x="63512" y="0"/>
                  <a:pt x="71818" y="39395"/>
                  <a:pt x="43365" y="39395"/>
                </a:cubicBezTo>
                <a:cubicBezTo>
                  <a:pt x="14911" y="39395"/>
                  <a:pt x="0" y="61077"/>
                  <a:pt x="0" y="117084"/>
                </a:cubicBezTo>
                <a:lnTo>
                  <a:pt x="0" y="208483"/>
                </a:lnTo>
                <a:lnTo>
                  <a:pt x="162917" y="208483"/>
                </a:lnTo>
                <a:lnTo>
                  <a:pt x="162917" y="117084"/>
                </a:lnTo>
                <a:cubicBezTo>
                  <a:pt x="162883" y="61044"/>
                  <a:pt x="147939" y="39395"/>
                  <a:pt x="119486" y="39395"/>
                </a:cubicBezTo>
                <a:cubicBezTo>
                  <a:pt x="91032" y="39395"/>
                  <a:pt x="99371" y="0"/>
                  <a:pt x="993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7"/>
          <p:cNvSpPr/>
          <p:nvPr/>
        </p:nvSpPr>
        <p:spPr>
          <a:xfrm>
            <a:off x="8484749" y="2057161"/>
            <a:ext cx="41300" cy="2739075"/>
          </a:xfrm>
          <a:custGeom>
            <a:avLst/>
            <a:gdLst/>
            <a:ahLst/>
            <a:cxnLst/>
            <a:rect l="l" t="t" r="r" b="b"/>
            <a:pathLst>
              <a:path w="1652" h="109563" extrusionOk="0">
                <a:moveTo>
                  <a:pt x="822" y="1"/>
                </a:moveTo>
                <a:cubicBezTo>
                  <a:pt x="409" y="1"/>
                  <a:pt x="0" y="284"/>
                  <a:pt x="50" y="851"/>
                </a:cubicBezTo>
                <a:lnTo>
                  <a:pt x="50" y="109563"/>
                </a:lnTo>
                <a:lnTo>
                  <a:pt x="1618" y="109563"/>
                </a:lnTo>
                <a:lnTo>
                  <a:pt x="1618" y="851"/>
                </a:lnTo>
                <a:cubicBezTo>
                  <a:pt x="1652" y="284"/>
                  <a:pt x="1235" y="1"/>
                  <a:pt x="82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7"/>
          <p:cNvSpPr/>
          <p:nvPr/>
        </p:nvSpPr>
        <p:spPr>
          <a:xfrm>
            <a:off x="5724862" y="2057160"/>
            <a:ext cx="40875" cy="2739075"/>
          </a:xfrm>
          <a:custGeom>
            <a:avLst/>
            <a:gdLst/>
            <a:ahLst/>
            <a:cxnLst/>
            <a:rect l="l" t="t" r="r" b="b"/>
            <a:pathLst>
              <a:path w="1635" h="109563" extrusionOk="0">
                <a:moveTo>
                  <a:pt x="818" y="1"/>
                </a:moveTo>
                <a:cubicBezTo>
                  <a:pt x="409" y="1"/>
                  <a:pt x="0" y="284"/>
                  <a:pt x="50" y="851"/>
                </a:cubicBezTo>
                <a:lnTo>
                  <a:pt x="50" y="109563"/>
                </a:lnTo>
                <a:lnTo>
                  <a:pt x="1585" y="109563"/>
                </a:lnTo>
                <a:lnTo>
                  <a:pt x="1585" y="851"/>
                </a:lnTo>
                <a:cubicBezTo>
                  <a:pt x="1635" y="284"/>
                  <a:pt x="1226" y="1"/>
                  <a:pt x="81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7EB339C0-925D-2EE7-407F-C0A51B2EB58A}"/>
              </a:ext>
            </a:extLst>
          </p:cNvPr>
          <p:cNvGrpSpPr/>
          <p:nvPr/>
        </p:nvGrpSpPr>
        <p:grpSpPr>
          <a:xfrm>
            <a:off x="5809524" y="928600"/>
            <a:ext cx="2596025" cy="2826200"/>
            <a:chOff x="3966449" y="264352"/>
            <a:chExt cx="2596025" cy="2826200"/>
          </a:xfrm>
        </p:grpSpPr>
        <p:sp>
          <p:nvSpPr>
            <p:cNvPr id="56" name="Google Shape;56;p17"/>
            <p:cNvSpPr/>
            <p:nvPr/>
          </p:nvSpPr>
          <p:spPr>
            <a:xfrm>
              <a:off x="4832899" y="264352"/>
              <a:ext cx="843950" cy="1325125"/>
            </a:xfrm>
            <a:custGeom>
              <a:avLst/>
              <a:gdLst/>
              <a:ahLst/>
              <a:cxnLst/>
              <a:rect l="l" t="t" r="r" b="b"/>
              <a:pathLst>
                <a:path w="33758" h="53005" extrusionOk="0">
                  <a:moveTo>
                    <a:pt x="14611" y="0"/>
                  </a:moveTo>
                  <a:lnTo>
                    <a:pt x="14611" y="32924"/>
                  </a:lnTo>
                  <a:cubicBezTo>
                    <a:pt x="14611" y="33824"/>
                    <a:pt x="13943" y="48501"/>
                    <a:pt x="0" y="48501"/>
                  </a:cubicBezTo>
                  <a:lnTo>
                    <a:pt x="0" y="53005"/>
                  </a:lnTo>
                  <a:cubicBezTo>
                    <a:pt x="9674" y="53005"/>
                    <a:pt x="14410" y="47467"/>
                    <a:pt x="16645" y="42831"/>
                  </a:cubicBezTo>
                  <a:cubicBezTo>
                    <a:pt x="16712" y="42664"/>
                    <a:pt x="16812" y="42497"/>
                    <a:pt x="16879" y="42364"/>
                  </a:cubicBezTo>
                  <a:lnTo>
                    <a:pt x="17112" y="42831"/>
                  </a:lnTo>
                  <a:cubicBezTo>
                    <a:pt x="19347" y="47467"/>
                    <a:pt x="24051" y="53005"/>
                    <a:pt x="33758" y="53005"/>
                  </a:cubicBezTo>
                  <a:lnTo>
                    <a:pt x="33758" y="48501"/>
                  </a:lnTo>
                  <a:cubicBezTo>
                    <a:pt x="19814" y="48501"/>
                    <a:pt x="19147" y="33791"/>
                    <a:pt x="19114" y="32924"/>
                  </a:cubicBezTo>
                  <a:lnTo>
                    <a:pt x="1911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7"/>
            <p:cNvSpPr/>
            <p:nvPr/>
          </p:nvSpPr>
          <p:spPr>
            <a:xfrm>
              <a:off x="5189763" y="558737"/>
              <a:ext cx="125100" cy="16700"/>
            </a:xfrm>
            <a:custGeom>
              <a:avLst/>
              <a:gdLst/>
              <a:ahLst/>
              <a:cxnLst/>
              <a:rect l="l" t="t" r="r" b="b"/>
              <a:pathLst>
                <a:path w="5004" h="668" extrusionOk="0">
                  <a:moveTo>
                    <a:pt x="0" y="1"/>
                  </a:moveTo>
                  <a:lnTo>
                    <a:pt x="0" y="668"/>
                  </a:lnTo>
                  <a:lnTo>
                    <a:pt x="5004" y="668"/>
                  </a:lnTo>
                  <a:lnTo>
                    <a:pt x="5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7"/>
            <p:cNvSpPr/>
            <p:nvPr/>
          </p:nvSpPr>
          <p:spPr>
            <a:xfrm>
              <a:off x="3966449" y="1003202"/>
              <a:ext cx="1258400" cy="2087350"/>
            </a:xfrm>
            <a:custGeom>
              <a:avLst/>
              <a:gdLst/>
              <a:ahLst/>
              <a:cxnLst/>
              <a:rect l="l" t="t" r="r" b="b"/>
              <a:pathLst>
                <a:path w="50336" h="83494" extrusionOk="0">
                  <a:moveTo>
                    <a:pt x="35225" y="2369"/>
                  </a:moveTo>
                  <a:cubicBezTo>
                    <a:pt x="43931" y="2369"/>
                    <a:pt x="47968" y="24351"/>
                    <a:pt x="47968" y="71552"/>
                  </a:cubicBezTo>
                  <a:cubicBezTo>
                    <a:pt x="47968" y="75088"/>
                    <a:pt x="46066" y="77589"/>
                    <a:pt x="42163" y="79191"/>
                  </a:cubicBezTo>
                  <a:cubicBezTo>
                    <a:pt x="39028" y="80491"/>
                    <a:pt x="34758" y="81125"/>
                    <a:pt x="29421" y="81125"/>
                  </a:cubicBezTo>
                  <a:cubicBezTo>
                    <a:pt x="25685" y="81125"/>
                    <a:pt x="21949" y="80825"/>
                    <a:pt x="18246" y="80258"/>
                  </a:cubicBezTo>
                  <a:cubicBezTo>
                    <a:pt x="11108" y="79057"/>
                    <a:pt x="6671" y="74821"/>
                    <a:pt x="5104" y="67682"/>
                  </a:cubicBezTo>
                  <a:cubicBezTo>
                    <a:pt x="3169" y="58943"/>
                    <a:pt x="5604" y="45633"/>
                    <a:pt x="11775" y="31223"/>
                  </a:cubicBezTo>
                  <a:cubicBezTo>
                    <a:pt x="17012" y="19048"/>
                    <a:pt x="24051" y="8240"/>
                    <a:pt x="28854" y="4937"/>
                  </a:cubicBezTo>
                  <a:cubicBezTo>
                    <a:pt x="31356" y="3203"/>
                    <a:pt x="33457" y="2369"/>
                    <a:pt x="35225" y="2369"/>
                  </a:cubicBezTo>
                  <a:close/>
                  <a:moveTo>
                    <a:pt x="35225" y="1"/>
                  </a:moveTo>
                  <a:cubicBezTo>
                    <a:pt x="32957" y="1"/>
                    <a:pt x="30455" y="968"/>
                    <a:pt x="27520" y="2969"/>
                  </a:cubicBezTo>
                  <a:cubicBezTo>
                    <a:pt x="22383" y="6505"/>
                    <a:pt x="15011" y="17747"/>
                    <a:pt x="9640" y="30289"/>
                  </a:cubicBezTo>
                  <a:cubicBezTo>
                    <a:pt x="5871" y="39028"/>
                    <a:pt x="0" y="55540"/>
                    <a:pt x="2802" y="68183"/>
                  </a:cubicBezTo>
                  <a:cubicBezTo>
                    <a:pt x="3636" y="72052"/>
                    <a:pt x="5270" y="75221"/>
                    <a:pt x="7639" y="77589"/>
                  </a:cubicBezTo>
                  <a:cubicBezTo>
                    <a:pt x="10207" y="80191"/>
                    <a:pt x="13643" y="81859"/>
                    <a:pt x="17846" y="82593"/>
                  </a:cubicBezTo>
                  <a:cubicBezTo>
                    <a:pt x="21682" y="83160"/>
                    <a:pt x="25552" y="83460"/>
                    <a:pt x="29421" y="83494"/>
                  </a:cubicBezTo>
                  <a:cubicBezTo>
                    <a:pt x="35058" y="83494"/>
                    <a:pt x="39662" y="82760"/>
                    <a:pt x="43064" y="81359"/>
                  </a:cubicBezTo>
                  <a:cubicBezTo>
                    <a:pt x="47834" y="79391"/>
                    <a:pt x="50336" y="75988"/>
                    <a:pt x="50336" y="71518"/>
                  </a:cubicBezTo>
                  <a:cubicBezTo>
                    <a:pt x="50336" y="45667"/>
                    <a:pt x="49135" y="27587"/>
                    <a:pt x="46667" y="16179"/>
                  </a:cubicBezTo>
                  <a:cubicBezTo>
                    <a:pt x="45432" y="10641"/>
                    <a:pt x="43965" y="6705"/>
                    <a:pt x="42097" y="4003"/>
                  </a:cubicBezTo>
                  <a:cubicBezTo>
                    <a:pt x="40229" y="1335"/>
                    <a:pt x="37927" y="1"/>
                    <a:pt x="352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7"/>
            <p:cNvSpPr/>
            <p:nvPr/>
          </p:nvSpPr>
          <p:spPr>
            <a:xfrm>
              <a:off x="5304049" y="1003202"/>
              <a:ext cx="1258425" cy="2087350"/>
            </a:xfrm>
            <a:custGeom>
              <a:avLst/>
              <a:gdLst/>
              <a:ahLst/>
              <a:cxnLst/>
              <a:rect l="l" t="t" r="r" b="b"/>
              <a:pathLst>
                <a:path w="50337" h="83494" extrusionOk="0">
                  <a:moveTo>
                    <a:pt x="15112" y="2369"/>
                  </a:moveTo>
                  <a:cubicBezTo>
                    <a:pt x="16880" y="2369"/>
                    <a:pt x="18981" y="3203"/>
                    <a:pt x="21483" y="4937"/>
                  </a:cubicBezTo>
                  <a:cubicBezTo>
                    <a:pt x="26286" y="8240"/>
                    <a:pt x="33325" y="19081"/>
                    <a:pt x="38528" y="31256"/>
                  </a:cubicBezTo>
                  <a:cubicBezTo>
                    <a:pt x="44733" y="45667"/>
                    <a:pt x="47168" y="58943"/>
                    <a:pt x="45233" y="67716"/>
                  </a:cubicBezTo>
                  <a:cubicBezTo>
                    <a:pt x="43665" y="74854"/>
                    <a:pt x="39229" y="79057"/>
                    <a:pt x="32090" y="80291"/>
                  </a:cubicBezTo>
                  <a:cubicBezTo>
                    <a:pt x="28388" y="80825"/>
                    <a:pt x="24652" y="81125"/>
                    <a:pt x="20882" y="81125"/>
                  </a:cubicBezTo>
                  <a:cubicBezTo>
                    <a:pt x="12443" y="81125"/>
                    <a:pt x="2369" y="79457"/>
                    <a:pt x="2369" y="71552"/>
                  </a:cubicBezTo>
                  <a:cubicBezTo>
                    <a:pt x="2369" y="24351"/>
                    <a:pt x="6405" y="2369"/>
                    <a:pt x="15112" y="2369"/>
                  </a:cubicBezTo>
                  <a:close/>
                  <a:moveTo>
                    <a:pt x="15112" y="1"/>
                  </a:moveTo>
                  <a:cubicBezTo>
                    <a:pt x="12410" y="1"/>
                    <a:pt x="10108" y="1368"/>
                    <a:pt x="8240" y="4037"/>
                  </a:cubicBezTo>
                  <a:cubicBezTo>
                    <a:pt x="6372" y="6705"/>
                    <a:pt x="4871" y="10675"/>
                    <a:pt x="3670" y="16212"/>
                  </a:cubicBezTo>
                  <a:cubicBezTo>
                    <a:pt x="1202" y="27587"/>
                    <a:pt x="1" y="45700"/>
                    <a:pt x="1" y="71552"/>
                  </a:cubicBezTo>
                  <a:cubicBezTo>
                    <a:pt x="1" y="76989"/>
                    <a:pt x="3637" y="83494"/>
                    <a:pt x="20916" y="83494"/>
                  </a:cubicBezTo>
                  <a:cubicBezTo>
                    <a:pt x="24785" y="83494"/>
                    <a:pt x="28655" y="83193"/>
                    <a:pt x="32491" y="82593"/>
                  </a:cubicBezTo>
                  <a:cubicBezTo>
                    <a:pt x="36694" y="81859"/>
                    <a:pt x="40130" y="80191"/>
                    <a:pt x="42698" y="77589"/>
                  </a:cubicBezTo>
                  <a:cubicBezTo>
                    <a:pt x="45066" y="75221"/>
                    <a:pt x="46668" y="72052"/>
                    <a:pt x="47535" y="68183"/>
                  </a:cubicBezTo>
                  <a:cubicBezTo>
                    <a:pt x="50337" y="55574"/>
                    <a:pt x="44466" y="39028"/>
                    <a:pt x="40697" y="30322"/>
                  </a:cubicBezTo>
                  <a:cubicBezTo>
                    <a:pt x="35326" y="17747"/>
                    <a:pt x="27954" y="6539"/>
                    <a:pt x="22817" y="2969"/>
                  </a:cubicBezTo>
                  <a:cubicBezTo>
                    <a:pt x="19882" y="1001"/>
                    <a:pt x="17380" y="1"/>
                    <a:pt x="15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7"/>
            <p:cNvSpPr/>
            <p:nvPr/>
          </p:nvSpPr>
          <p:spPr>
            <a:xfrm>
              <a:off x="5189763" y="361937"/>
              <a:ext cx="125100" cy="15875"/>
            </a:xfrm>
            <a:custGeom>
              <a:avLst/>
              <a:gdLst/>
              <a:ahLst/>
              <a:cxnLst/>
              <a:rect l="l" t="t" r="r" b="b"/>
              <a:pathLst>
                <a:path w="5004" h="635" extrusionOk="0">
                  <a:moveTo>
                    <a:pt x="0" y="0"/>
                  </a:moveTo>
                  <a:lnTo>
                    <a:pt x="0" y="634"/>
                  </a:lnTo>
                  <a:lnTo>
                    <a:pt x="5004" y="634"/>
                  </a:lnTo>
                  <a:lnTo>
                    <a:pt x="50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" name="Google Shape;57;p17">
              <a:extLst>
                <a:ext uri="{FF2B5EF4-FFF2-40B4-BE49-F238E27FC236}">
                  <a16:creationId xmlns:a16="http://schemas.microsoft.com/office/drawing/2014/main" id="{02156D1D-5852-9967-923D-550CD06D2190}"/>
                </a:ext>
              </a:extLst>
            </p:cNvPr>
            <p:cNvSpPr/>
            <p:nvPr/>
          </p:nvSpPr>
          <p:spPr>
            <a:xfrm>
              <a:off x="5189763" y="756362"/>
              <a:ext cx="125100" cy="16700"/>
            </a:xfrm>
            <a:custGeom>
              <a:avLst/>
              <a:gdLst/>
              <a:ahLst/>
              <a:cxnLst/>
              <a:rect l="l" t="t" r="r" b="b"/>
              <a:pathLst>
                <a:path w="5004" h="668" extrusionOk="0">
                  <a:moveTo>
                    <a:pt x="0" y="1"/>
                  </a:moveTo>
                  <a:lnTo>
                    <a:pt x="0" y="668"/>
                  </a:lnTo>
                  <a:lnTo>
                    <a:pt x="5004" y="668"/>
                  </a:lnTo>
                  <a:lnTo>
                    <a:pt x="5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" name="Рисунок 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93F5CE27-C717-CA93-572A-E8CC4AD9E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4123" y="928600"/>
            <a:ext cx="1429915" cy="9664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C46CB2-6EAE-44DF-3736-AF2F4116D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09" y="30917"/>
            <a:ext cx="8520600" cy="841800"/>
          </a:xfrm>
        </p:spPr>
        <p:txBody>
          <a:bodyPr/>
          <a:lstStyle/>
          <a:p>
            <a:r>
              <a:rPr lang="ru-RU" dirty="0"/>
              <a:t>Занятие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AF2673-69A7-C692-34DA-98AB66ABA5B9}"/>
              </a:ext>
            </a:extLst>
          </p:cNvPr>
          <p:cNvSpPr txBox="1"/>
          <p:nvPr/>
        </p:nvSpPr>
        <p:spPr>
          <a:xfrm>
            <a:off x="33074" y="1365279"/>
            <a:ext cx="5550762" cy="2272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1-го занятия</a:t>
            </a:r>
            <a:endParaRPr lang="ru-RU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Ознакомить больных и их родственников со строением бронхиального дерева, с понятием бронхиальной астмы, с «триггерами» бронхиальной астмы;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Ознакомить слушателей с базисной терапией бронхиальной астмы,</a:t>
            </a:r>
          </a:p>
          <a:p>
            <a:pPr marL="342900" lvl="0" indent="-342900" algn="just">
              <a:buFont typeface="+mj-lt"/>
              <a:buAutoNum type="arabicPeriod"/>
            </a:pP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Ознакомить слушателей с мероприятиями по созданию гипоаллергенного быта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 descr="Изображение выглядит как графическая вставка, иллюстрация, Человеческое лицо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3A608347-C083-A06F-D586-00D7D24043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19" t="4211" r="6338" b="4520"/>
          <a:stretch/>
        </p:blipFill>
        <p:spPr>
          <a:xfrm>
            <a:off x="5583836" y="1056737"/>
            <a:ext cx="3560164" cy="2889180"/>
          </a:xfrm>
          <a:prstGeom prst="rect">
            <a:avLst/>
          </a:prstGeom>
        </p:spPr>
      </p:pic>
      <p:pic>
        <p:nvPicPr>
          <p:cNvPr id="9" name="Рисунок 8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518AD3DC-7C23-0B06-CA75-2085D77BD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065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2C05E3-8164-E179-81FD-983B8D2FA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9721"/>
            <a:ext cx="8520600" cy="841800"/>
          </a:xfrm>
        </p:spPr>
        <p:txBody>
          <a:bodyPr/>
          <a:lstStyle/>
          <a:p>
            <a:r>
              <a:rPr lang="ru-RU" dirty="0"/>
              <a:t>Вводная часть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864C79-F26C-60D5-BA68-5AC22659D1E0}"/>
              </a:ext>
            </a:extLst>
          </p:cNvPr>
          <p:cNvSpPr txBox="1"/>
          <p:nvPr/>
        </p:nvSpPr>
        <p:spPr>
          <a:xfrm>
            <a:off x="311700" y="1109555"/>
            <a:ext cx="5766811" cy="3385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Бронхиальная астма относится к одному из самых распространенных заболеваний среди всех возрастных групп населения.</a:t>
            </a:r>
            <a:endParaRPr lang="ru-RU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Резкий рост заболеваемости бронхиальной астмой произошел в конце XX века. За последние 20 лет число больных бронхиальной астмой во всем мире возросло вдвое и достигло 300 млн. человек. Ежегодно около 2 млн. пациентов с бронхиальной астмой нуждаются в лечении в отделениях реанимации и интенсивной терапии, а около 250 тыс. человек ежегодно умирают от бронхиальной астмы.</a:t>
            </a:r>
            <a:endParaRPr lang="ru-RU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Одной из основных причин недостаточно эффективного лечения больных астмой является недостаточная информированность пациентов.</a:t>
            </a:r>
            <a:endParaRPr lang="ru-RU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Занятия в Школе БА позволят повысить осведомленность в вопросах бронхиальной астмы, научиться методам самоконтроля над БА и улучшить качество жизни.</a:t>
            </a:r>
            <a:endParaRPr lang="ru-RU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Изображение выглядит как обувь, Модный аксессуар, сандалия, сердце&#10;&#10;Автоматически созданное описание">
            <a:extLst>
              <a:ext uri="{FF2B5EF4-FFF2-40B4-BE49-F238E27FC236}">
                <a16:creationId xmlns:a16="http://schemas.microsoft.com/office/drawing/2014/main" id="{DAB5DC12-2820-DA35-7204-83BF528C62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56" b="97917" l="17266" r="79375">
                        <a14:foregroundMark x1="18828" y1="34028" x2="31328" y2="9583"/>
                        <a14:foregroundMark x1="31328" y1="9583" x2="31797" y2="5972"/>
                        <a14:foregroundMark x1="17266" y1="26528" x2="24609" y2="12639"/>
                        <a14:foregroundMark x1="67891" y1="28889" x2="79453" y2="6250"/>
                        <a14:foregroundMark x1="26172" y1="94306" x2="39766" y2="87917"/>
                        <a14:foregroundMark x1="66563" y1="95139" x2="66563" y2="95139"/>
                        <a14:foregroundMark x1="27500" y1="97917" x2="27500" y2="97917"/>
                      </a14:backgroundRemoval>
                    </a14:imgEffect>
                  </a14:imgLayer>
                </a14:imgProps>
              </a:ext>
            </a:extLst>
          </a:blip>
          <a:srcRect l="14148" r="18786"/>
          <a:stretch/>
        </p:blipFill>
        <p:spPr>
          <a:xfrm>
            <a:off x="6078511" y="1233261"/>
            <a:ext cx="3065489" cy="2571104"/>
          </a:xfrm>
          <a:prstGeom prst="rect">
            <a:avLst/>
          </a:prstGeom>
        </p:spPr>
      </p:pic>
      <p:pic>
        <p:nvPicPr>
          <p:cNvPr id="7" name="Рисунок 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0D51E7F2-7E1B-2FCB-78AF-8D03257FDA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37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91AD29-58CE-938E-79E2-18CF15442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62089"/>
            <a:ext cx="8520600" cy="841800"/>
          </a:xfrm>
        </p:spPr>
        <p:txBody>
          <a:bodyPr/>
          <a:lstStyle/>
          <a:p>
            <a:r>
              <a:rPr lang="ru-RU" dirty="0"/>
              <a:t>Определение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3F78CD-C0FE-5BAB-4987-F5F075740869}"/>
              </a:ext>
            </a:extLst>
          </p:cNvPr>
          <p:cNvSpPr txBox="1"/>
          <p:nvPr/>
        </p:nvSpPr>
        <p:spPr>
          <a:xfrm>
            <a:off x="127417" y="1340643"/>
            <a:ext cx="4318448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685" marR="141605" indent="450215" algn="just">
              <a:spcBef>
                <a:spcPts val="220"/>
              </a:spcBef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Бронхиальная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хроническое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воспалительное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заболевание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дыхательных путей, при котором возникают такие симптомы, как свистящие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хрипы, одышка, заложенность в груди и кашель. Это воспаление не вызвано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микробами,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возникает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контакта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аллергенами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раздражающими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веществами.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того,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чтобы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научиться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самоконтролю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астмы, нужно понять, как устроено бронхиальное дерево и какие изменения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происходят в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бронхах при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бронхиальной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астме.</a:t>
            </a:r>
          </a:p>
        </p:txBody>
      </p:sp>
      <p:pic>
        <p:nvPicPr>
          <p:cNvPr id="6" name="Рисунок 5" descr="Изображение выглядит как текст, Быстрое питание, меню, еда&#10;&#10;Автоматически созданное описание">
            <a:extLst>
              <a:ext uri="{FF2B5EF4-FFF2-40B4-BE49-F238E27FC236}">
                <a16:creationId xmlns:a16="http://schemas.microsoft.com/office/drawing/2014/main" id="{F598ED38-3251-4FE2-DCC1-A11811CC70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586" b="22914"/>
          <a:stretch/>
        </p:blipFill>
        <p:spPr>
          <a:xfrm>
            <a:off x="4432026" y="1159922"/>
            <a:ext cx="4711974" cy="2567983"/>
          </a:xfrm>
          <a:prstGeom prst="rect">
            <a:avLst/>
          </a:prstGeom>
        </p:spPr>
      </p:pic>
      <p:pic>
        <p:nvPicPr>
          <p:cNvPr id="7" name="Рисунок 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9BC21E9-E7AE-BB93-A889-393A5F983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413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594170-E4C2-060E-7778-9B6FAE8D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9722"/>
            <a:ext cx="8520600" cy="614835"/>
          </a:xfrm>
        </p:spPr>
        <p:txBody>
          <a:bodyPr/>
          <a:lstStyle/>
          <a:p>
            <a:pPr marL="146685" marR="144145" indent="450215">
              <a:spcBef>
                <a:spcPts val="20"/>
              </a:spcBef>
              <a:spcAft>
                <a:spcPts val="0"/>
              </a:spcAft>
            </a:pPr>
            <a:r>
              <a:rPr lang="ru-RU" sz="2800" dirty="0"/>
              <a:t>Как устроены дыхательные пути?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88CD19-FE11-01EE-BC43-F5B134564C54}"/>
              </a:ext>
            </a:extLst>
          </p:cNvPr>
          <p:cNvSpPr txBox="1"/>
          <p:nvPr/>
        </p:nvSpPr>
        <p:spPr>
          <a:xfrm>
            <a:off x="97438" y="957739"/>
            <a:ext cx="5486398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41605" algn="just"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Дыхательные пути человека начинаются с носовой и ротовой полости,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которые переходят в глотку, гортань, трахею и два главных бронха. Крупные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ветвятся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мелкие.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Такое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строение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получило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название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бронхиальное дерево. </a:t>
            </a:r>
          </a:p>
          <a:p>
            <a:pPr marR="141605" algn="just">
              <a:spcAft>
                <a:spcPts val="0"/>
              </a:spcAft>
            </a:pP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41605" algn="just"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Самые мелкие бронхи заканчиваются пузырьками –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альвеолами. Альвеолы густо оплетены сетью кровеносных сосудов, именно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здесь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происходит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газообмен: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достигнув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альвеол,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воздух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отдает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кровь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кислород, обогащается углекислым газом и выходит из легких и бронхов при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выдохе.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R="141605" algn="just">
              <a:spcAft>
                <a:spcPts val="0"/>
              </a:spcAft>
            </a:pP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41605" algn="just"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Внутренний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бронха,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который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соприкасается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воздухом,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называется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слизистым.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выстлан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клетками,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поверхности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которых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находятся тоненькие отростки – реснички, которые колеблясь, способствуют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удалению из бронхов инородных частиц: аллергенов, микробов, пыли и т.д. В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слизистой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оболочке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находятся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клетки,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вырабатывающие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слизь.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слизистым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слоем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расположен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мышечный,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который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определенных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условиях способен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сокращаться.</a:t>
            </a:r>
          </a:p>
        </p:txBody>
      </p:sp>
      <p:pic>
        <p:nvPicPr>
          <p:cNvPr id="6" name="Рисунок 5" descr="Изображение выглядит как зарисовка, рисунок, искусство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D3E40BB5-D05E-E8F7-378B-261607E8E2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8" t="14781" r="3846" b="15141"/>
          <a:stretch/>
        </p:blipFill>
        <p:spPr>
          <a:xfrm>
            <a:off x="5530439" y="957739"/>
            <a:ext cx="3613561" cy="3282803"/>
          </a:xfrm>
          <a:prstGeom prst="rect">
            <a:avLst/>
          </a:prstGeom>
        </p:spPr>
      </p:pic>
      <p:pic>
        <p:nvPicPr>
          <p:cNvPr id="8" name="Рисунок 7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1E6D333-7885-9C4B-AD6D-96F229D02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886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719D39-E7C8-5749-D97A-44FFC47C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97197"/>
            <a:ext cx="8520600" cy="841800"/>
          </a:xfrm>
        </p:spPr>
        <p:txBody>
          <a:bodyPr/>
          <a:lstStyle/>
          <a:p>
            <a:r>
              <a:rPr lang="ru-RU" dirty="0"/>
              <a:t>Патогенез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958E86-85BC-60D9-BEFB-7739A92FBD09}"/>
              </a:ext>
            </a:extLst>
          </p:cNvPr>
          <p:cNvSpPr txBox="1"/>
          <p:nvPr/>
        </p:nvSpPr>
        <p:spPr>
          <a:xfrm>
            <a:off x="186940" y="1709228"/>
            <a:ext cx="506667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685" marR="142240" indent="450215" algn="just"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бронхиальной астме из-за хронического воспаления дыхательных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путей развивается спазм гладкой мускулатуры бронхов, отек слизистого слоя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бронхов, выработка повышенного количества густой, вязкой мокроты. Это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приводит к тому, что просвет бронха сужается и воздух не достигает альвеол,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из-за</a:t>
            </a:r>
            <a:r>
              <a:rPr lang="ru-RU" sz="1400" spc="1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чего</a:t>
            </a:r>
            <a:r>
              <a:rPr lang="ru-RU" sz="1400" spc="1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появляются</a:t>
            </a:r>
            <a:r>
              <a:rPr lang="ru-RU" sz="1400" spc="1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кашель,</a:t>
            </a:r>
            <a:r>
              <a:rPr lang="ru-RU" sz="1400" spc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свистящее,</a:t>
            </a:r>
            <a:r>
              <a:rPr lang="ru-RU" sz="1400" spc="1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затрудненное</a:t>
            </a:r>
            <a:r>
              <a:rPr lang="ru-RU" sz="1400" spc="1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дыхание,</a:t>
            </a:r>
          </a:p>
          <a:p>
            <a:pPr marL="146685" algn="just"/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«заложенность»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груди,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приступ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удушья.</a:t>
            </a:r>
          </a:p>
        </p:txBody>
      </p:sp>
      <p:pic>
        <p:nvPicPr>
          <p:cNvPr id="6" name="Рисунок 5" descr="Изображение выглядит как ваза, Предметная фотография, шейкер, кости&#10;&#10;Автоматически созданное описание">
            <a:extLst>
              <a:ext uri="{FF2B5EF4-FFF2-40B4-BE49-F238E27FC236}">
                <a16:creationId xmlns:a16="http://schemas.microsoft.com/office/drawing/2014/main" id="{058D1634-42E3-F401-0E56-3B5F3887C6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98" r="4703" b="9806"/>
          <a:stretch/>
        </p:blipFill>
        <p:spPr>
          <a:xfrm>
            <a:off x="5253615" y="1201984"/>
            <a:ext cx="3887290" cy="2830370"/>
          </a:xfrm>
          <a:prstGeom prst="rect">
            <a:avLst/>
          </a:prstGeom>
        </p:spPr>
      </p:pic>
      <p:pic>
        <p:nvPicPr>
          <p:cNvPr id="7" name="Рисунок 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1F0D708-0C9D-261E-C06B-C0D6EA035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758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98A7D2-11CF-BD93-83AB-37BED0B64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/>
          <a:lstStyle/>
          <a:p>
            <a:r>
              <a:rPr lang="ru-RU" dirty="0"/>
              <a:t>Пусковой механизм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1EA6FC-1C2C-A847-6221-690F7780097A}"/>
              </a:ext>
            </a:extLst>
          </p:cNvPr>
          <p:cNvSpPr txBox="1"/>
          <p:nvPr/>
        </p:nvSpPr>
        <p:spPr>
          <a:xfrm>
            <a:off x="176788" y="966866"/>
            <a:ext cx="4867402" cy="4262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685" marR="144145" indent="449580" algn="just">
              <a:spcBef>
                <a:spcPts val="230"/>
              </a:spcBef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Пусковых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механизмов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астмы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много.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выделяют: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аллергические</a:t>
            </a:r>
            <a:r>
              <a:rPr lang="ru-RU" spc="2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2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неаллергические.</a:t>
            </a:r>
            <a:r>
              <a:rPr lang="ru-RU" spc="2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Одними</a:t>
            </a:r>
            <a:r>
              <a:rPr lang="ru-RU" spc="2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</a:t>
            </a:r>
            <a:r>
              <a:rPr lang="ru-RU" spc="2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самых</a:t>
            </a:r>
            <a:r>
              <a:rPr lang="ru-RU" spc="2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частых</a:t>
            </a:r>
            <a:r>
              <a:rPr lang="ru-RU" spc="2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аллергических «триггеров»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(провокаторов)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являются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клещи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домашней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пыли,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которые обитают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поверхности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мягкой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мебели,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ковров,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матрасов, подушек.</a:t>
            </a:r>
          </a:p>
          <a:p>
            <a:pPr marL="146685" marR="144145" indent="449580" algn="just">
              <a:spcBef>
                <a:spcPts val="230"/>
              </a:spcBef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Аллергенами также являются плесневые грибки, сухой корм для рыб –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дафнии, латекс, который широко используется в современных строительных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материалах, слюна, моча, перхоть кошек, собак, овцы, лошади и, кроме того,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пыльца растений (береза, травы (злаки), одуванчик, полынь, подсолнечник,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кукуруза,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лебеда, крапива).</a:t>
            </a:r>
          </a:p>
          <a:p>
            <a:pPr marL="146685" marR="144145" indent="449580" algn="just">
              <a:spcBef>
                <a:spcPts val="230"/>
              </a:spcBef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заболевания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также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могут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провоцировать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ряд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факторов,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являющихся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аллергенами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холод,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острые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респираторные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заболевания,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резкие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запахи,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курение,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аэрополлютанты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(взвешенные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воздухе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частицы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различного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происхождения),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стресс.</a:t>
            </a:r>
          </a:p>
          <a:p>
            <a:pPr marL="146685" marR="144145" indent="449580" algn="just">
              <a:spcBef>
                <a:spcPts val="230"/>
              </a:spcBef>
              <a:spcAft>
                <a:spcPts val="0"/>
              </a:spcAft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 descr="Изображение выглядит как текст, фрукт, еда, Быстрое питание&#10;&#10;Автоматически созданное описание">
            <a:extLst>
              <a:ext uri="{FF2B5EF4-FFF2-40B4-BE49-F238E27FC236}">
                <a16:creationId xmlns:a16="http://schemas.microsoft.com/office/drawing/2014/main" id="{B10F307B-8C18-4AB4-5564-A5B15E0AB4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9" t="12066"/>
          <a:stretch/>
        </p:blipFill>
        <p:spPr>
          <a:xfrm>
            <a:off x="4946753" y="966866"/>
            <a:ext cx="4099810" cy="3699061"/>
          </a:xfrm>
          <a:prstGeom prst="rect">
            <a:avLst/>
          </a:prstGeom>
        </p:spPr>
      </p:pic>
      <p:pic>
        <p:nvPicPr>
          <p:cNvPr id="7" name="Рисунок 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97D22DC-24B2-ACF7-E77F-DF35D7433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2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CCCA36-4954-6FA2-18D6-04AA2D3D7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09624"/>
            <a:ext cx="8520600" cy="841800"/>
          </a:xfrm>
        </p:spPr>
        <p:txBody>
          <a:bodyPr/>
          <a:lstStyle/>
          <a:p>
            <a:r>
              <a:rPr lang="ru-RU" dirty="0"/>
              <a:t>Патогенез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7EB36A-D0F5-242D-5788-19B271BD4D58}"/>
              </a:ext>
            </a:extLst>
          </p:cNvPr>
          <p:cNvSpPr txBox="1"/>
          <p:nvPr/>
        </p:nvSpPr>
        <p:spPr>
          <a:xfrm>
            <a:off x="311700" y="1396877"/>
            <a:ext cx="4572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685" marR="24765" indent="449580" algn="just"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Когда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страдающий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бронхиальной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астмой,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встречается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провоцирующими факторами, мышцы в стенках бронхов сокращаются, что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приводит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сужению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просвета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дыхательных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путей.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момент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дыхательных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путях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образуется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мокрота,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приводит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затруднению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дыхания.</a:t>
            </a:r>
          </a:p>
          <a:p>
            <a:pPr marL="147320" marR="24765" indent="449580" algn="just"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предупреждения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приступа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бронхиальной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астмы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необходимым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является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устранение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контакта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аллергеном.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Выработаны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специальные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требования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помещению,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котором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живет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больной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бронхиальной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астмой,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строгие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правила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должны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соблюдаться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отношении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спальни.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FC2F4FD8-6E4D-9765-A9BF-5131D84E4E29}"/>
              </a:ext>
            </a:extLst>
          </p:cNvPr>
          <p:cNvGrpSpPr/>
          <p:nvPr/>
        </p:nvGrpSpPr>
        <p:grpSpPr>
          <a:xfrm>
            <a:off x="5883500" y="1396877"/>
            <a:ext cx="2629425" cy="2762559"/>
            <a:chOff x="3335173" y="1655887"/>
            <a:chExt cx="2629425" cy="2762559"/>
          </a:xfrm>
        </p:grpSpPr>
        <p:grpSp>
          <p:nvGrpSpPr>
            <p:cNvPr id="6" name="Google Shape;1043;p32">
              <a:extLst>
                <a:ext uri="{FF2B5EF4-FFF2-40B4-BE49-F238E27FC236}">
                  <a16:creationId xmlns:a16="http://schemas.microsoft.com/office/drawing/2014/main" id="{158EB29B-1C61-4376-4277-5DFE26D95D1A}"/>
                </a:ext>
              </a:extLst>
            </p:cNvPr>
            <p:cNvGrpSpPr/>
            <p:nvPr/>
          </p:nvGrpSpPr>
          <p:grpSpPr>
            <a:xfrm>
              <a:off x="3335173" y="1655887"/>
              <a:ext cx="1408680" cy="1302325"/>
              <a:chOff x="3335173" y="1787762"/>
              <a:chExt cx="1408680" cy="1302325"/>
            </a:xfrm>
          </p:grpSpPr>
          <p:sp>
            <p:nvSpPr>
              <p:cNvPr id="22" name="Google Shape;1044;p32">
                <a:extLst>
                  <a:ext uri="{FF2B5EF4-FFF2-40B4-BE49-F238E27FC236}">
                    <a16:creationId xmlns:a16="http://schemas.microsoft.com/office/drawing/2014/main" id="{239BDA98-C78D-DBD1-D249-1AC9474566E2}"/>
                  </a:ext>
                </a:extLst>
              </p:cNvPr>
              <p:cNvSpPr/>
              <p:nvPr/>
            </p:nvSpPr>
            <p:spPr>
              <a:xfrm>
                <a:off x="3335173" y="1787762"/>
                <a:ext cx="1408680" cy="1302325"/>
              </a:xfrm>
              <a:custGeom>
                <a:avLst/>
                <a:gdLst/>
                <a:ahLst/>
                <a:cxnLst/>
                <a:rect l="l" t="t" r="r" b="b"/>
                <a:pathLst>
                  <a:path w="6332" h="5854" extrusionOk="0">
                    <a:moveTo>
                      <a:pt x="3228" y="0"/>
                    </a:moveTo>
                    <a:cubicBezTo>
                      <a:pt x="2252" y="0"/>
                      <a:pt x="1315" y="462"/>
                      <a:pt x="729" y="1284"/>
                    </a:cubicBezTo>
                    <a:cubicBezTo>
                      <a:pt x="195" y="2013"/>
                      <a:pt x="0" y="2937"/>
                      <a:pt x="195" y="3824"/>
                    </a:cubicBezTo>
                    <a:cubicBezTo>
                      <a:pt x="243" y="4079"/>
                      <a:pt x="340" y="4322"/>
                      <a:pt x="486" y="4541"/>
                    </a:cubicBezTo>
                    <a:cubicBezTo>
                      <a:pt x="681" y="4820"/>
                      <a:pt x="936" y="5039"/>
                      <a:pt x="1228" y="5209"/>
                    </a:cubicBezTo>
                    <a:cubicBezTo>
                      <a:pt x="1938" y="5635"/>
                      <a:pt x="2751" y="5854"/>
                      <a:pt x="3579" y="5854"/>
                    </a:cubicBezTo>
                    <a:cubicBezTo>
                      <a:pt x="3601" y="5854"/>
                      <a:pt x="3624" y="5854"/>
                      <a:pt x="3646" y="5853"/>
                    </a:cubicBezTo>
                    <a:cubicBezTo>
                      <a:pt x="4035" y="5853"/>
                      <a:pt x="4436" y="5768"/>
                      <a:pt x="4801" y="5622"/>
                    </a:cubicBezTo>
                    <a:cubicBezTo>
                      <a:pt x="5627" y="5258"/>
                      <a:pt x="6174" y="4395"/>
                      <a:pt x="6247" y="3508"/>
                    </a:cubicBezTo>
                    <a:cubicBezTo>
                      <a:pt x="6332" y="2621"/>
                      <a:pt x="5979" y="1721"/>
                      <a:pt x="5396" y="1029"/>
                    </a:cubicBezTo>
                    <a:cubicBezTo>
                      <a:pt x="5056" y="603"/>
                      <a:pt x="4594" y="287"/>
                      <a:pt x="4071" y="117"/>
                    </a:cubicBezTo>
                    <a:cubicBezTo>
                      <a:pt x="3792" y="38"/>
                      <a:pt x="3509" y="0"/>
                      <a:pt x="32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45;p32">
                <a:extLst>
                  <a:ext uri="{FF2B5EF4-FFF2-40B4-BE49-F238E27FC236}">
                    <a16:creationId xmlns:a16="http://schemas.microsoft.com/office/drawing/2014/main" id="{2B84D698-E3E0-4A4A-C052-1F76A6FC6BE6}"/>
                  </a:ext>
                </a:extLst>
              </p:cNvPr>
              <p:cNvSpPr/>
              <p:nvPr/>
            </p:nvSpPr>
            <p:spPr>
              <a:xfrm>
                <a:off x="3429721" y="1874967"/>
                <a:ext cx="1214241" cy="1125908"/>
              </a:xfrm>
              <a:custGeom>
                <a:avLst/>
                <a:gdLst/>
                <a:ahLst/>
                <a:cxnLst/>
                <a:rect l="l" t="t" r="r" b="b"/>
                <a:pathLst>
                  <a:path w="5458" h="5061" extrusionOk="0">
                    <a:moveTo>
                      <a:pt x="2788" y="0"/>
                    </a:moveTo>
                    <a:cubicBezTo>
                      <a:pt x="1948" y="0"/>
                      <a:pt x="1141" y="392"/>
                      <a:pt x="632" y="1098"/>
                    </a:cubicBezTo>
                    <a:cubicBezTo>
                      <a:pt x="171" y="1742"/>
                      <a:pt x="1" y="2545"/>
                      <a:pt x="171" y="3310"/>
                    </a:cubicBezTo>
                    <a:cubicBezTo>
                      <a:pt x="219" y="3529"/>
                      <a:pt x="304" y="3736"/>
                      <a:pt x="414" y="3930"/>
                    </a:cubicBezTo>
                    <a:cubicBezTo>
                      <a:pt x="596" y="4161"/>
                      <a:pt x="815" y="4367"/>
                      <a:pt x="1070" y="4501"/>
                    </a:cubicBezTo>
                    <a:cubicBezTo>
                      <a:pt x="1683" y="4867"/>
                      <a:pt x="2377" y="5061"/>
                      <a:pt x="3095" y="5061"/>
                    </a:cubicBezTo>
                    <a:cubicBezTo>
                      <a:pt x="3117" y="5061"/>
                      <a:pt x="3138" y="5061"/>
                      <a:pt x="3160" y="5060"/>
                    </a:cubicBezTo>
                    <a:cubicBezTo>
                      <a:pt x="3501" y="5060"/>
                      <a:pt x="3841" y="4999"/>
                      <a:pt x="4157" y="4866"/>
                    </a:cubicBezTo>
                    <a:cubicBezTo>
                      <a:pt x="4874" y="4525"/>
                      <a:pt x="5360" y="3821"/>
                      <a:pt x="5421" y="3031"/>
                    </a:cubicBezTo>
                    <a:cubicBezTo>
                      <a:pt x="5457" y="2241"/>
                      <a:pt x="5190" y="1475"/>
                      <a:pt x="4679" y="880"/>
                    </a:cubicBezTo>
                    <a:cubicBezTo>
                      <a:pt x="4376" y="515"/>
                      <a:pt x="3974" y="248"/>
                      <a:pt x="3525" y="102"/>
                    </a:cubicBezTo>
                    <a:cubicBezTo>
                      <a:pt x="3281" y="33"/>
                      <a:pt x="3033" y="0"/>
                      <a:pt x="278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046;p32">
                <a:extLst>
                  <a:ext uri="{FF2B5EF4-FFF2-40B4-BE49-F238E27FC236}">
                    <a16:creationId xmlns:a16="http://schemas.microsoft.com/office/drawing/2014/main" id="{E7EF35C4-5DB2-FAE4-CA64-6A5C0440C781}"/>
                  </a:ext>
                </a:extLst>
              </p:cNvPr>
              <p:cNvSpPr/>
              <p:nvPr/>
            </p:nvSpPr>
            <p:spPr>
              <a:xfrm>
                <a:off x="3432388" y="1864929"/>
                <a:ext cx="1214241" cy="1125908"/>
              </a:xfrm>
              <a:custGeom>
                <a:avLst/>
                <a:gdLst/>
                <a:ahLst/>
                <a:cxnLst/>
                <a:rect l="l" t="t" r="r" b="b"/>
                <a:pathLst>
                  <a:path w="5458" h="5061" extrusionOk="0">
                    <a:moveTo>
                      <a:pt x="2788" y="0"/>
                    </a:moveTo>
                    <a:cubicBezTo>
                      <a:pt x="1948" y="0"/>
                      <a:pt x="1141" y="392"/>
                      <a:pt x="632" y="1098"/>
                    </a:cubicBezTo>
                    <a:cubicBezTo>
                      <a:pt x="171" y="1742"/>
                      <a:pt x="1" y="2545"/>
                      <a:pt x="171" y="3310"/>
                    </a:cubicBezTo>
                    <a:cubicBezTo>
                      <a:pt x="219" y="3529"/>
                      <a:pt x="304" y="3736"/>
                      <a:pt x="414" y="3930"/>
                    </a:cubicBezTo>
                    <a:cubicBezTo>
                      <a:pt x="596" y="4161"/>
                      <a:pt x="815" y="4367"/>
                      <a:pt x="1070" y="4501"/>
                    </a:cubicBezTo>
                    <a:cubicBezTo>
                      <a:pt x="1683" y="4867"/>
                      <a:pt x="2377" y="5061"/>
                      <a:pt x="3095" y="5061"/>
                    </a:cubicBezTo>
                    <a:cubicBezTo>
                      <a:pt x="3117" y="5061"/>
                      <a:pt x="3138" y="5061"/>
                      <a:pt x="3160" y="5060"/>
                    </a:cubicBezTo>
                    <a:cubicBezTo>
                      <a:pt x="3501" y="5060"/>
                      <a:pt x="3841" y="4999"/>
                      <a:pt x="4157" y="4866"/>
                    </a:cubicBezTo>
                    <a:cubicBezTo>
                      <a:pt x="4874" y="4525"/>
                      <a:pt x="5360" y="3821"/>
                      <a:pt x="5421" y="3031"/>
                    </a:cubicBezTo>
                    <a:cubicBezTo>
                      <a:pt x="5457" y="2241"/>
                      <a:pt x="5190" y="1475"/>
                      <a:pt x="4679" y="880"/>
                    </a:cubicBezTo>
                    <a:cubicBezTo>
                      <a:pt x="4376" y="515"/>
                      <a:pt x="3974" y="248"/>
                      <a:pt x="3525" y="102"/>
                    </a:cubicBezTo>
                    <a:cubicBezTo>
                      <a:pt x="3281" y="33"/>
                      <a:pt x="3033" y="0"/>
                      <a:pt x="278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47;p32">
                <a:extLst>
                  <a:ext uri="{FF2B5EF4-FFF2-40B4-BE49-F238E27FC236}">
                    <a16:creationId xmlns:a16="http://schemas.microsoft.com/office/drawing/2014/main" id="{28902B4C-DE93-BE73-236B-A2A533DE7AF2}"/>
                  </a:ext>
                </a:extLst>
              </p:cNvPr>
              <p:cNvSpPr/>
              <p:nvPr/>
            </p:nvSpPr>
            <p:spPr>
              <a:xfrm>
                <a:off x="3586560" y="2073627"/>
                <a:ext cx="933039" cy="814009"/>
              </a:xfrm>
              <a:custGeom>
                <a:avLst/>
                <a:gdLst/>
                <a:ahLst/>
                <a:cxnLst/>
                <a:rect l="l" t="t" r="r" b="b"/>
                <a:pathLst>
                  <a:path w="4194" h="3659" extrusionOk="0">
                    <a:moveTo>
                      <a:pt x="2689" y="1"/>
                    </a:moveTo>
                    <a:cubicBezTo>
                      <a:pt x="2250" y="1"/>
                      <a:pt x="1819" y="224"/>
                      <a:pt x="1376" y="224"/>
                    </a:cubicBezTo>
                    <a:cubicBezTo>
                      <a:pt x="1335" y="224"/>
                      <a:pt x="1294" y="222"/>
                      <a:pt x="1252" y="218"/>
                    </a:cubicBezTo>
                    <a:cubicBezTo>
                      <a:pt x="1060" y="200"/>
                      <a:pt x="897" y="155"/>
                      <a:pt x="746" y="155"/>
                    </a:cubicBezTo>
                    <a:cubicBezTo>
                      <a:pt x="581" y="155"/>
                      <a:pt x="432" y="209"/>
                      <a:pt x="280" y="412"/>
                    </a:cubicBezTo>
                    <a:cubicBezTo>
                      <a:pt x="231" y="473"/>
                      <a:pt x="207" y="521"/>
                      <a:pt x="171" y="582"/>
                    </a:cubicBezTo>
                    <a:cubicBezTo>
                      <a:pt x="0" y="983"/>
                      <a:pt x="377" y="1263"/>
                      <a:pt x="426" y="1712"/>
                    </a:cubicBezTo>
                    <a:cubicBezTo>
                      <a:pt x="474" y="2089"/>
                      <a:pt x="61" y="2369"/>
                      <a:pt x="268" y="2733"/>
                    </a:cubicBezTo>
                    <a:cubicBezTo>
                      <a:pt x="499" y="3146"/>
                      <a:pt x="1349" y="2976"/>
                      <a:pt x="1763" y="3244"/>
                    </a:cubicBezTo>
                    <a:cubicBezTo>
                      <a:pt x="1957" y="3402"/>
                      <a:pt x="2188" y="3535"/>
                      <a:pt x="2419" y="3620"/>
                    </a:cubicBezTo>
                    <a:cubicBezTo>
                      <a:pt x="2491" y="3646"/>
                      <a:pt x="2567" y="3658"/>
                      <a:pt x="2643" y="3658"/>
                    </a:cubicBezTo>
                    <a:cubicBezTo>
                      <a:pt x="2820" y="3658"/>
                      <a:pt x="2996" y="3590"/>
                      <a:pt x="3124" y="3462"/>
                    </a:cubicBezTo>
                    <a:cubicBezTo>
                      <a:pt x="3282" y="3244"/>
                      <a:pt x="3233" y="2928"/>
                      <a:pt x="3391" y="2709"/>
                    </a:cubicBezTo>
                    <a:cubicBezTo>
                      <a:pt x="3488" y="2599"/>
                      <a:pt x="3610" y="2502"/>
                      <a:pt x="3743" y="2429"/>
                    </a:cubicBezTo>
                    <a:cubicBezTo>
                      <a:pt x="4011" y="2223"/>
                      <a:pt x="4193" y="1834"/>
                      <a:pt x="4035" y="1542"/>
                    </a:cubicBezTo>
                    <a:cubicBezTo>
                      <a:pt x="3962" y="1421"/>
                      <a:pt x="3841" y="1336"/>
                      <a:pt x="3768" y="1214"/>
                    </a:cubicBezTo>
                    <a:cubicBezTo>
                      <a:pt x="3488" y="764"/>
                      <a:pt x="3646" y="242"/>
                      <a:pt x="3014" y="47"/>
                    </a:cubicBezTo>
                    <a:cubicBezTo>
                      <a:pt x="2905" y="14"/>
                      <a:pt x="2797" y="1"/>
                      <a:pt x="26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048;p32">
                <a:extLst>
                  <a:ext uri="{FF2B5EF4-FFF2-40B4-BE49-F238E27FC236}">
                    <a16:creationId xmlns:a16="http://schemas.microsoft.com/office/drawing/2014/main" id="{CAAF5085-2466-44BC-9A3B-765418C35E7E}"/>
                  </a:ext>
                </a:extLst>
              </p:cNvPr>
              <p:cNvSpPr/>
              <p:nvPr/>
            </p:nvSpPr>
            <p:spPr>
              <a:xfrm>
                <a:off x="3659529" y="2136807"/>
                <a:ext cx="786876" cy="686980"/>
              </a:xfrm>
              <a:custGeom>
                <a:avLst/>
                <a:gdLst/>
                <a:ahLst/>
                <a:cxnLst/>
                <a:rect l="l" t="t" r="r" b="b"/>
                <a:pathLst>
                  <a:path w="3537" h="3088" extrusionOk="0">
                    <a:moveTo>
                      <a:pt x="2251" y="1"/>
                    </a:moveTo>
                    <a:cubicBezTo>
                      <a:pt x="1882" y="1"/>
                      <a:pt x="1511" y="191"/>
                      <a:pt x="1135" y="191"/>
                    </a:cubicBezTo>
                    <a:cubicBezTo>
                      <a:pt x="1109" y="191"/>
                      <a:pt x="1083" y="191"/>
                      <a:pt x="1058" y="189"/>
                    </a:cubicBezTo>
                    <a:cubicBezTo>
                      <a:pt x="893" y="171"/>
                      <a:pt x="755" y="131"/>
                      <a:pt x="626" y="131"/>
                    </a:cubicBezTo>
                    <a:cubicBezTo>
                      <a:pt x="489" y="131"/>
                      <a:pt x="363" y="177"/>
                      <a:pt x="231" y="347"/>
                    </a:cubicBezTo>
                    <a:cubicBezTo>
                      <a:pt x="207" y="395"/>
                      <a:pt x="171" y="444"/>
                      <a:pt x="146" y="493"/>
                    </a:cubicBezTo>
                    <a:cubicBezTo>
                      <a:pt x="1" y="833"/>
                      <a:pt x="316" y="1076"/>
                      <a:pt x="365" y="1440"/>
                    </a:cubicBezTo>
                    <a:cubicBezTo>
                      <a:pt x="402" y="1756"/>
                      <a:pt x="61" y="1999"/>
                      <a:pt x="231" y="2303"/>
                    </a:cubicBezTo>
                    <a:cubicBezTo>
                      <a:pt x="426" y="2656"/>
                      <a:pt x="1143" y="2510"/>
                      <a:pt x="1495" y="2741"/>
                    </a:cubicBezTo>
                    <a:cubicBezTo>
                      <a:pt x="1653" y="2874"/>
                      <a:pt x="1848" y="2972"/>
                      <a:pt x="2042" y="3057"/>
                    </a:cubicBezTo>
                    <a:cubicBezTo>
                      <a:pt x="2102" y="3078"/>
                      <a:pt x="2163" y="3088"/>
                      <a:pt x="2224" y="3088"/>
                    </a:cubicBezTo>
                    <a:cubicBezTo>
                      <a:pt x="2376" y="3088"/>
                      <a:pt x="2525" y="3027"/>
                      <a:pt x="2638" y="2923"/>
                    </a:cubicBezTo>
                    <a:cubicBezTo>
                      <a:pt x="2771" y="2741"/>
                      <a:pt x="2735" y="2473"/>
                      <a:pt x="2856" y="2291"/>
                    </a:cubicBezTo>
                    <a:cubicBezTo>
                      <a:pt x="2941" y="2194"/>
                      <a:pt x="3039" y="2109"/>
                      <a:pt x="3160" y="2048"/>
                    </a:cubicBezTo>
                    <a:cubicBezTo>
                      <a:pt x="3379" y="1866"/>
                      <a:pt x="3537" y="1550"/>
                      <a:pt x="3403" y="1307"/>
                    </a:cubicBezTo>
                    <a:cubicBezTo>
                      <a:pt x="3343" y="1197"/>
                      <a:pt x="3245" y="1124"/>
                      <a:pt x="3172" y="1027"/>
                    </a:cubicBezTo>
                    <a:cubicBezTo>
                      <a:pt x="2941" y="638"/>
                      <a:pt x="3075" y="201"/>
                      <a:pt x="2528" y="43"/>
                    </a:cubicBezTo>
                    <a:cubicBezTo>
                      <a:pt x="2436" y="13"/>
                      <a:pt x="2343" y="1"/>
                      <a:pt x="225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49;p32">
                <a:extLst>
                  <a:ext uri="{FF2B5EF4-FFF2-40B4-BE49-F238E27FC236}">
                    <a16:creationId xmlns:a16="http://schemas.microsoft.com/office/drawing/2014/main" id="{B23A8481-80CC-9EA0-BB2C-B4EBA5EF99C3}"/>
                  </a:ext>
                </a:extLst>
              </p:cNvPr>
              <p:cNvSpPr/>
              <p:nvPr/>
            </p:nvSpPr>
            <p:spPr>
              <a:xfrm>
                <a:off x="3881328" y="1973964"/>
                <a:ext cx="86541" cy="74527"/>
              </a:xfrm>
              <a:custGeom>
                <a:avLst/>
                <a:gdLst/>
                <a:ahLst/>
                <a:cxnLst/>
                <a:rect l="l" t="t" r="r" b="b"/>
                <a:pathLst>
                  <a:path w="389" h="335" extrusionOk="0">
                    <a:moveTo>
                      <a:pt x="172" y="0"/>
                    </a:moveTo>
                    <a:cubicBezTo>
                      <a:pt x="131" y="0"/>
                      <a:pt x="91" y="15"/>
                      <a:pt x="61" y="46"/>
                    </a:cubicBezTo>
                    <a:cubicBezTo>
                      <a:pt x="0" y="94"/>
                      <a:pt x="0" y="204"/>
                      <a:pt x="61" y="264"/>
                    </a:cubicBezTo>
                    <a:lnTo>
                      <a:pt x="85" y="289"/>
                    </a:lnTo>
                    <a:cubicBezTo>
                      <a:pt x="122" y="319"/>
                      <a:pt x="164" y="334"/>
                      <a:pt x="205" y="334"/>
                    </a:cubicBezTo>
                    <a:cubicBezTo>
                      <a:pt x="246" y="334"/>
                      <a:pt x="286" y="319"/>
                      <a:pt x="316" y="289"/>
                    </a:cubicBezTo>
                    <a:cubicBezTo>
                      <a:pt x="389" y="228"/>
                      <a:pt x="389" y="131"/>
                      <a:pt x="316" y="70"/>
                    </a:cubicBezTo>
                    <a:lnTo>
                      <a:pt x="292" y="46"/>
                    </a:lnTo>
                    <a:cubicBezTo>
                      <a:pt x="255" y="15"/>
                      <a:pt x="213" y="0"/>
                      <a:pt x="172" y="0"/>
                    </a:cubicBezTo>
                    <a:close/>
                  </a:path>
                </a:pathLst>
              </a:custGeom>
              <a:solidFill>
                <a:srgbClr val="E84E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050;p32">
                <a:extLst>
                  <a:ext uri="{FF2B5EF4-FFF2-40B4-BE49-F238E27FC236}">
                    <a16:creationId xmlns:a16="http://schemas.microsoft.com/office/drawing/2014/main" id="{682F5808-ED52-37AE-ED3E-417477CC1B59}"/>
                  </a:ext>
                </a:extLst>
              </p:cNvPr>
              <p:cNvSpPr/>
              <p:nvPr/>
            </p:nvSpPr>
            <p:spPr>
              <a:xfrm>
                <a:off x="4438161" y="2227349"/>
                <a:ext cx="100334" cy="70522"/>
              </a:xfrm>
              <a:custGeom>
                <a:avLst/>
                <a:gdLst/>
                <a:ahLst/>
                <a:cxnLst/>
                <a:rect l="l" t="t" r="r" b="b"/>
                <a:pathLst>
                  <a:path w="451" h="317" extrusionOk="0">
                    <a:moveTo>
                      <a:pt x="207" y="0"/>
                    </a:moveTo>
                    <a:cubicBezTo>
                      <a:pt x="0" y="0"/>
                      <a:pt x="0" y="316"/>
                      <a:pt x="207" y="316"/>
                    </a:cubicBezTo>
                    <a:lnTo>
                      <a:pt x="231" y="316"/>
                    </a:lnTo>
                    <a:cubicBezTo>
                      <a:pt x="450" y="316"/>
                      <a:pt x="450" y="0"/>
                      <a:pt x="231" y="0"/>
                    </a:cubicBezTo>
                    <a:close/>
                  </a:path>
                </a:pathLst>
              </a:custGeom>
              <a:solidFill>
                <a:srgbClr val="E84E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051;p32">
                <a:extLst>
                  <a:ext uri="{FF2B5EF4-FFF2-40B4-BE49-F238E27FC236}">
                    <a16:creationId xmlns:a16="http://schemas.microsoft.com/office/drawing/2014/main" id="{593A2045-0CD4-2255-52A6-C721F92893B3}"/>
                  </a:ext>
                </a:extLst>
              </p:cNvPr>
              <p:cNvSpPr/>
              <p:nvPr/>
            </p:nvSpPr>
            <p:spPr>
              <a:xfrm>
                <a:off x="4443500" y="2716769"/>
                <a:ext cx="94995" cy="73192"/>
              </a:xfrm>
              <a:custGeom>
                <a:avLst/>
                <a:gdLst/>
                <a:ahLst/>
                <a:cxnLst/>
                <a:rect l="l" t="t" r="r" b="b"/>
                <a:pathLst>
                  <a:path w="427" h="329" extrusionOk="0">
                    <a:moveTo>
                      <a:pt x="207" y="0"/>
                    </a:moveTo>
                    <a:cubicBezTo>
                      <a:pt x="1" y="0"/>
                      <a:pt x="1" y="328"/>
                      <a:pt x="207" y="328"/>
                    </a:cubicBezTo>
                    <a:cubicBezTo>
                      <a:pt x="426" y="328"/>
                      <a:pt x="426" y="0"/>
                      <a:pt x="207" y="0"/>
                    </a:cubicBezTo>
                    <a:close/>
                  </a:path>
                </a:pathLst>
              </a:custGeom>
              <a:solidFill>
                <a:srgbClr val="E84E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052;p32">
                <a:extLst>
                  <a:ext uri="{FF2B5EF4-FFF2-40B4-BE49-F238E27FC236}">
                    <a16:creationId xmlns:a16="http://schemas.microsoft.com/office/drawing/2014/main" id="{DE978AC1-D7F8-F3BD-D94B-6F93F5EA3029}"/>
                  </a:ext>
                </a:extLst>
              </p:cNvPr>
              <p:cNvSpPr/>
              <p:nvPr/>
            </p:nvSpPr>
            <p:spPr>
              <a:xfrm>
                <a:off x="3924486" y="2886953"/>
                <a:ext cx="100334" cy="70522"/>
              </a:xfrm>
              <a:custGeom>
                <a:avLst/>
                <a:gdLst/>
                <a:ahLst/>
                <a:cxnLst/>
                <a:rect l="l" t="t" r="r" b="b"/>
                <a:pathLst>
                  <a:path w="451" h="317" extrusionOk="0">
                    <a:moveTo>
                      <a:pt x="207" y="1"/>
                    </a:moveTo>
                    <a:cubicBezTo>
                      <a:pt x="0" y="1"/>
                      <a:pt x="0" y="317"/>
                      <a:pt x="207" y="317"/>
                    </a:cubicBezTo>
                    <a:lnTo>
                      <a:pt x="244" y="317"/>
                    </a:lnTo>
                    <a:cubicBezTo>
                      <a:pt x="450" y="317"/>
                      <a:pt x="450" y="1"/>
                      <a:pt x="244" y="1"/>
                    </a:cubicBezTo>
                    <a:close/>
                  </a:path>
                </a:pathLst>
              </a:custGeom>
              <a:solidFill>
                <a:srgbClr val="E84E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053;p32">
                <a:extLst>
                  <a:ext uri="{FF2B5EF4-FFF2-40B4-BE49-F238E27FC236}">
                    <a16:creationId xmlns:a16="http://schemas.microsoft.com/office/drawing/2014/main" id="{CAD5BD36-14D7-9596-36D3-F853813D4870}"/>
                  </a:ext>
                </a:extLst>
              </p:cNvPr>
              <p:cNvSpPr/>
              <p:nvPr/>
            </p:nvSpPr>
            <p:spPr>
              <a:xfrm>
                <a:off x="3510922" y="2494973"/>
                <a:ext cx="94772" cy="70522"/>
              </a:xfrm>
              <a:custGeom>
                <a:avLst/>
                <a:gdLst/>
                <a:ahLst/>
                <a:cxnLst/>
                <a:rect l="l" t="t" r="r" b="b"/>
                <a:pathLst>
                  <a:path w="426" h="317" extrusionOk="0">
                    <a:moveTo>
                      <a:pt x="219" y="1"/>
                    </a:moveTo>
                    <a:cubicBezTo>
                      <a:pt x="0" y="1"/>
                      <a:pt x="0" y="317"/>
                      <a:pt x="219" y="317"/>
                    </a:cubicBezTo>
                    <a:cubicBezTo>
                      <a:pt x="425" y="317"/>
                      <a:pt x="425" y="1"/>
                      <a:pt x="219" y="1"/>
                    </a:cubicBezTo>
                    <a:close/>
                  </a:path>
                </a:pathLst>
              </a:custGeom>
              <a:solidFill>
                <a:srgbClr val="E84E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" name="Google Shape;1057;p32">
              <a:extLst>
                <a:ext uri="{FF2B5EF4-FFF2-40B4-BE49-F238E27FC236}">
                  <a16:creationId xmlns:a16="http://schemas.microsoft.com/office/drawing/2014/main" id="{F2F6D04B-A7D7-F312-2AF8-C99229BBF67E}"/>
                </a:ext>
              </a:extLst>
            </p:cNvPr>
            <p:cNvSpPr/>
            <p:nvPr/>
          </p:nvSpPr>
          <p:spPr>
            <a:xfrm rot="4976120">
              <a:off x="4980666" y="1973714"/>
              <a:ext cx="953741" cy="910800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7972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58;p32">
              <a:extLst>
                <a:ext uri="{FF2B5EF4-FFF2-40B4-BE49-F238E27FC236}">
                  <a16:creationId xmlns:a16="http://schemas.microsoft.com/office/drawing/2014/main" id="{9DF85F50-E916-3AB4-7FBB-4E7FA24F66EB}"/>
                </a:ext>
              </a:extLst>
            </p:cNvPr>
            <p:cNvSpPr/>
            <p:nvPr/>
          </p:nvSpPr>
          <p:spPr>
            <a:xfrm rot="-6217930">
              <a:off x="3415419" y="3210839"/>
              <a:ext cx="980111" cy="935945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7972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1068;p32">
              <a:extLst>
                <a:ext uri="{FF2B5EF4-FFF2-40B4-BE49-F238E27FC236}">
                  <a16:creationId xmlns:a16="http://schemas.microsoft.com/office/drawing/2014/main" id="{323A535C-266D-A24E-F0E6-BEE01F734DF1}"/>
                </a:ext>
              </a:extLst>
            </p:cNvPr>
            <p:cNvGrpSpPr/>
            <p:nvPr/>
          </p:nvGrpSpPr>
          <p:grpSpPr>
            <a:xfrm>
              <a:off x="4648175" y="3201399"/>
              <a:ext cx="1316423" cy="1217047"/>
              <a:chOff x="4648175" y="3333274"/>
              <a:chExt cx="1316423" cy="1217047"/>
            </a:xfrm>
          </p:grpSpPr>
          <p:sp>
            <p:nvSpPr>
              <p:cNvPr id="10" name="Google Shape;1069;p32">
                <a:extLst>
                  <a:ext uri="{FF2B5EF4-FFF2-40B4-BE49-F238E27FC236}">
                    <a16:creationId xmlns:a16="http://schemas.microsoft.com/office/drawing/2014/main" id="{86BE4351-9811-E1B9-2F3C-6B38F64FB8B8}"/>
                  </a:ext>
                </a:extLst>
              </p:cNvPr>
              <p:cNvSpPr/>
              <p:nvPr/>
            </p:nvSpPr>
            <p:spPr>
              <a:xfrm flipH="1">
                <a:off x="4648175" y="3333274"/>
                <a:ext cx="1316423" cy="1217047"/>
              </a:xfrm>
              <a:custGeom>
                <a:avLst/>
                <a:gdLst/>
                <a:ahLst/>
                <a:cxnLst/>
                <a:rect l="l" t="t" r="r" b="b"/>
                <a:pathLst>
                  <a:path w="6332" h="5854" extrusionOk="0">
                    <a:moveTo>
                      <a:pt x="3228" y="0"/>
                    </a:moveTo>
                    <a:cubicBezTo>
                      <a:pt x="2252" y="0"/>
                      <a:pt x="1315" y="462"/>
                      <a:pt x="729" y="1284"/>
                    </a:cubicBezTo>
                    <a:cubicBezTo>
                      <a:pt x="195" y="2013"/>
                      <a:pt x="0" y="2937"/>
                      <a:pt x="195" y="3824"/>
                    </a:cubicBezTo>
                    <a:cubicBezTo>
                      <a:pt x="243" y="4079"/>
                      <a:pt x="340" y="4322"/>
                      <a:pt x="486" y="4541"/>
                    </a:cubicBezTo>
                    <a:cubicBezTo>
                      <a:pt x="681" y="4820"/>
                      <a:pt x="936" y="5039"/>
                      <a:pt x="1228" y="5209"/>
                    </a:cubicBezTo>
                    <a:cubicBezTo>
                      <a:pt x="1938" y="5635"/>
                      <a:pt x="2751" y="5854"/>
                      <a:pt x="3579" y="5854"/>
                    </a:cubicBezTo>
                    <a:cubicBezTo>
                      <a:pt x="3601" y="5854"/>
                      <a:pt x="3624" y="5854"/>
                      <a:pt x="3646" y="5853"/>
                    </a:cubicBezTo>
                    <a:cubicBezTo>
                      <a:pt x="4035" y="5853"/>
                      <a:pt x="4436" y="5768"/>
                      <a:pt x="4801" y="5622"/>
                    </a:cubicBezTo>
                    <a:cubicBezTo>
                      <a:pt x="5627" y="5258"/>
                      <a:pt x="6174" y="4395"/>
                      <a:pt x="6247" y="3508"/>
                    </a:cubicBezTo>
                    <a:cubicBezTo>
                      <a:pt x="6332" y="2621"/>
                      <a:pt x="5979" y="1721"/>
                      <a:pt x="5396" y="1029"/>
                    </a:cubicBezTo>
                    <a:cubicBezTo>
                      <a:pt x="5056" y="603"/>
                      <a:pt x="4594" y="287"/>
                      <a:pt x="4071" y="117"/>
                    </a:cubicBezTo>
                    <a:cubicBezTo>
                      <a:pt x="3792" y="38"/>
                      <a:pt x="3509" y="0"/>
                      <a:pt x="32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1070;p32">
                <a:extLst>
                  <a:ext uri="{FF2B5EF4-FFF2-40B4-BE49-F238E27FC236}">
                    <a16:creationId xmlns:a16="http://schemas.microsoft.com/office/drawing/2014/main" id="{C85EE86B-3864-1907-751D-27CFB2F5384D}"/>
                  </a:ext>
                </a:extLst>
              </p:cNvPr>
              <p:cNvSpPr/>
              <p:nvPr/>
            </p:nvSpPr>
            <p:spPr>
              <a:xfrm flipH="1">
                <a:off x="4741523" y="3414770"/>
                <a:ext cx="1134718" cy="1052182"/>
              </a:xfrm>
              <a:custGeom>
                <a:avLst/>
                <a:gdLst/>
                <a:ahLst/>
                <a:cxnLst/>
                <a:rect l="l" t="t" r="r" b="b"/>
                <a:pathLst>
                  <a:path w="5458" h="5061" extrusionOk="0">
                    <a:moveTo>
                      <a:pt x="2788" y="0"/>
                    </a:moveTo>
                    <a:cubicBezTo>
                      <a:pt x="1948" y="0"/>
                      <a:pt x="1141" y="392"/>
                      <a:pt x="632" y="1098"/>
                    </a:cubicBezTo>
                    <a:cubicBezTo>
                      <a:pt x="171" y="1742"/>
                      <a:pt x="1" y="2545"/>
                      <a:pt x="171" y="3310"/>
                    </a:cubicBezTo>
                    <a:cubicBezTo>
                      <a:pt x="219" y="3529"/>
                      <a:pt x="304" y="3736"/>
                      <a:pt x="414" y="3930"/>
                    </a:cubicBezTo>
                    <a:cubicBezTo>
                      <a:pt x="596" y="4161"/>
                      <a:pt x="815" y="4367"/>
                      <a:pt x="1070" y="4501"/>
                    </a:cubicBezTo>
                    <a:cubicBezTo>
                      <a:pt x="1683" y="4867"/>
                      <a:pt x="2377" y="5061"/>
                      <a:pt x="3095" y="5061"/>
                    </a:cubicBezTo>
                    <a:cubicBezTo>
                      <a:pt x="3117" y="5061"/>
                      <a:pt x="3138" y="5061"/>
                      <a:pt x="3160" y="5060"/>
                    </a:cubicBezTo>
                    <a:cubicBezTo>
                      <a:pt x="3501" y="5060"/>
                      <a:pt x="3841" y="4999"/>
                      <a:pt x="4157" y="4866"/>
                    </a:cubicBezTo>
                    <a:cubicBezTo>
                      <a:pt x="4874" y="4525"/>
                      <a:pt x="5360" y="3821"/>
                      <a:pt x="5421" y="3031"/>
                    </a:cubicBezTo>
                    <a:cubicBezTo>
                      <a:pt x="5457" y="2241"/>
                      <a:pt x="5190" y="1475"/>
                      <a:pt x="4679" y="880"/>
                    </a:cubicBezTo>
                    <a:cubicBezTo>
                      <a:pt x="4376" y="515"/>
                      <a:pt x="3974" y="248"/>
                      <a:pt x="3525" y="102"/>
                    </a:cubicBezTo>
                    <a:cubicBezTo>
                      <a:pt x="3281" y="33"/>
                      <a:pt x="3033" y="0"/>
                      <a:pt x="278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071;p32">
                <a:extLst>
                  <a:ext uri="{FF2B5EF4-FFF2-40B4-BE49-F238E27FC236}">
                    <a16:creationId xmlns:a16="http://schemas.microsoft.com/office/drawing/2014/main" id="{B574576B-29D2-BFC0-388D-4C603A69A231}"/>
                  </a:ext>
                </a:extLst>
              </p:cNvPr>
              <p:cNvSpPr/>
              <p:nvPr/>
            </p:nvSpPr>
            <p:spPr>
              <a:xfrm flipH="1">
                <a:off x="4739031" y="3405389"/>
                <a:ext cx="1134718" cy="1052182"/>
              </a:xfrm>
              <a:custGeom>
                <a:avLst/>
                <a:gdLst/>
                <a:ahLst/>
                <a:cxnLst/>
                <a:rect l="l" t="t" r="r" b="b"/>
                <a:pathLst>
                  <a:path w="5458" h="5061" extrusionOk="0">
                    <a:moveTo>
                      <a:pt x="2788" y="0"/>
                    </a:moveTo>
                    <a:cubicBezTo>
                      <a:pt x="1948" y="0"/>
                      <a:pt x="1141" y="392"/>
                      <a:pt x="632" y="1098"/>
                    </a:cubicBezTo>
                    <a:cubicBezTo>
                      <a:pt x="171" y="1742"/>
                      <a:pt x="1" y="2545"/>
                      <a:pt x="171" y="3310"/>
                    </a:cubicBezTo>
                    <a:cubicBezTo>
                      <a:pt x="219" y="3529"/>
                      <a:pt x="304" y="3736"/>
                      <a:pt x="414" y="3930"/>
                    </a:cubicBezTo>
                    <a:cubicBezTo>
                      <a:pt x="596" y="4161"/>
                      <a:pt x="815" y="4367"/>
                      <a:pt x="1070" y="4501"/>
                    </a:cubicBezTo>
                    <a:cubicBezTo>
                      <a:pt x="1683" y="4867"/>
                      <a:pt x="2377" y="5061"/>
                      <a:pt x="3095" y="5061"/>
                    </a:cubicBezTo>
                    <a:cubicBezTo>
                      <a:pt x="3117" y="5061"/>
                      <a:pt x="3138" y="5061"/>
                      <a:pt x="3160" y="5060"/>
                    </a:cubicBezTo>
                    <a:cubicBezTo>
                      <a:pt x="3501" y="5060"/>
                      <a:pt x="3841" y="4999"/>
                      <a:pt x="4157" y="4866"/>
                    </a:cubicBezTo>
                    <a:cubicBezTo>
                      <a:pt x="4874" y="4525"/>
                      <a:pt x="5360" y="3821"/>
                      <a:pt x="5421" y="3031"/>
                    </a:cubicBezTo>
                    <a:cubicBezTo>
                      <a:pt x="5457" y="2241"/>
                      <a:pt x="5190" y="1475"/>
                      <a:pt x="4679" y="880"/>
                    </a:cubicBezTo>
                    <a:cubicBezTo>
                      <a:pt x="4376" y="515"/>
                      <a:pt x="3974" y="248"/>
                      <a:pt x="3525" y="102"/>
                    </a:cubicBezTo>
                    <a:cubicBezTo>
                      <a:pt x="3281" y="33"/>
                      <a:pt x="3033" y="0"/>
                      <a:pt x="2788" y="0"/>
                    </a:cubicBezTo>
                    <a:close/>
                  </a:path>
                </a:pathLst>
              </a:custGeom>
              <a:solidFill>
                <a:srgbClr val="FFFFFF">
                  <a:alpha val="41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072;p32">
                <a:extLst>
                  <a:ext uri="{FF2B5EF4-FFF2-40B4-BE49-F238E27FC236}">
                    <a16:creationId xmlns:a16="http://schemas.microsoft.com/office/drawing/2014/main" id="{29588E2D-A765-33C3-ABA6-E1ED529D4292}"/>
                  </a:ext>
                </a:extLst>
              </p:cNvPr>
              <p:cNvSpPr/>
              <p:nvPr/>
            </p:nvSpPr>
            <p:spPr>
              <a:xfrm flipH="1">
                <a:off x="4746614" y="3429153"/>
                <a:ext cx="1134718" cy="1050727"/>
              </a:xfrm>
              <a:custGeom>
                <a:avLst/>
                <a:gdLst/>
                <a:ahLst/>
                <a:cxnLst/>
                <a:rect l="l" t="t" r="r" b="b"/>
                <a:pathLst>
                  <a:path w="5458" h="5054" extrusionOk="0">
                    <a:moveTo>
                      <a:pt x="2781" y="0"/>
                    </a:moveTo>
                    <a:cubicBezTo>
                      <a:pt x="1943" y="0"/>
                      <a:pt x="1139" y="400"/>
                      <a:pt x="633" y="1103"/>
                    </a:cubicBezTo>
                    <a:cubicBezTo>
                      <a:pt x="171" y="1735"/>
                      <a:pt x="1" y="2537"/>
                      <a:pt x="171" y="3303"/>
                    </a:cubicBezTo>
                    <a:cubicBezTo>
                      <a:pt x="220" y="3534"/>
                      <a:pt x="305" y="3741"/>
                      <a:pt x="426" y="3935"/>
                    </a:cubicBezTo>
                    <a:cubicBezTo>
                      <a:pt x="596" y="4166"/>
                      <a:pt x="815" y="4360"/>
                      <a:pt x="1070" y="4506"/>
                    </a:cubicBezTo>
                    <a:cubicBezTo>
                      <a:pt x="1682" y="4871"/>
                      <a:pt x="2386" y="5054"/>
                      <a:pt x="3092" y="5054"/>
                    </a:cubicBezTo>
                    <a:cubicBezTo>
                      <a:pt x="3115" y="5054"/>
                      <a:pt x="3138" y="5053"/>
                      <a:pt x="3160" y="5053"/>
                    </a:cubicBezTo>
                    <a:cubicBezTo>
                      <a:pt x="3501" y="5053"/>
                      <a:pt x="3841" y="4992"/>
                      <a:pt x="4157" y="4859"/>
                    </a:cubicBezTo>
                    <a:cubicBezTo>
                      <a:pt x="4874" y="4518"/>
                      <a:pt x="5360" y="3813"/>
                      <a:pt x="5421" y="3024"/>
                    </a:cubicBezTo>
                    <a:cubicBezTo>
                      <a:pt x="5457" y="2246"/>
                      <a:pt x="5202" y="1468"/>
                      <a:pt x="4680" y="885"/>
                    </a:cubicBezTo>
                    <a:cubicBezTo>
                      <a:pt x="4388" y="508"/>
                      <a:pt x="3987" y="241"/>
                      <a:pt x="3525" y="107"/>
                    </a:cubicBezTo>
                    <a:cubicBezTo>
                      <a:pt x="3279" y="35"/>
                      <a:pt x="3028" y="0"/>
                      <a:pt x="2781" y="0"/>
                    </a:cubicBezTo>
                    <a:close/>
                  </a:path>
                </a:pathLst>
              </a:custGeom>
              <a:solidFill>
                <a:srgbClr val="F77D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073;p32">
                <a:extLst>
                  <a:ext uri="{FF2B5EF4-FFF2-40B4-BE49-F238E27FC236}">
                    <a16:creationId xmlns:a16="http://schemas.microsoft.com/office/drawing/2014/main" id="{4E80963B-3593-73E7-6132-FB93D90498E7}"/>
                  </a:ext>
                </a:extLst>
              </p:cNvPr>
              <p:cNvSpPr/>
              <p:nvPr/>
            </p:nvSpPr>
            <p:spPr>
              <a:xfrm flipH="1">
                <a:off x="4834973" y="3542456"/>
                <a:ext cx="904781" cy="889812"/>
              </a:xfrm>
              <a:custGeom>
                <a:avLst/>
                <a:gdLst/>
                <a:ahLst/>
                <a:cxnLst/>
                <a:rect l="l" t="t" r="r" b="b"/>
                <a:pathLst>
                  <a:path w="4352" h="4280" extrusionOk="0">
                    <a:moveTo>
                      <a:pt x="2824" y="0"/>
                    </a:moveTo>
                    <a:cubicBezTo>
                      <a:pt x="2747" y="0"/>
                      <a:pt x="2662" y="46"/>
                      <a:pt x="2589" y="145"/>
                    </a:cubicBezTo>
                    <a:cubicBezTo>
                      <a:pt x="2528" y="218"/>
                      <a:pt x="2492" y="315"/>
                      <a:pt x="2455" y="413"/>
                    </a:cubicBezTo>
                    <a:cubicBezTo>
                      <a:pt x="2398" y="631"/>
                      <a:pt x="2340" y="1306"/>
                      <a:pt x="1984" y="1306"/>
                    </a:cubicBezTo>
                    <a:cubicBezTo>
                      <a:pt x="1964" y="1306"/>
                      <a:pt x="1943" y="1304"/>
                      <a:pt x="1920" y="1300"/>
                    </a:cubicBezTo>
                    <a:cubicBezTo>
                      <a:pt x="1799" y="1263"/>
                      <a:pt x="1714" y="1142"/>
                      <a:pt x="1665" y="1020"/>
                    </a:cubicBezTo>
                    <a:lnTo>
                      <a:pt x="1410" y="510"/>
                    </a:lnTo>
                    <a:cubicBezTo>
                      <a:pt x="1317" y="323"/>
                      <a:pt x="1150" y="188"/>
                      <a:pt x="1033" y="188"/>
                    </a:cubicBezTo>
                    <a:cubicBezTo>
                      <a:pt x="937" y="188"/>
                      <a:pt x="873" y="279"/>
                      <a:pt x="912" y="510"/>
                    </a:cubicBezTo>
                    <a:cubicBezTo>
                      <a:pt x="973" y="814"/>
                      <a:pt x="1179" y="1069"/>
                      <a:pt x="1264" y="1360"/>
                    </a:cubicBezTo>
                    <a:cubicBezTo>
                      <a:pt x="1495" y="2114"/>
                      <a:pt x="0" y="1859"/>
                      <a:pt x="0" y="2479"/>
                    </a:cubicBezTo>
                    <a:cubicBezTo>
                      <a:pt x="0" y="2627"/>
                      <a:pt x="98" y="2671"/>
                      <a:pt x="213" y="2671"/>
                    </a:cubicBezTo>
                    <a:cubicBezTo>
                      <a:pt x="324" y="2671"/>
                      <a:pt x="451" y="2630"/>
                      <a:pt x="523" y="2600"/>
                    </a:cubicBezTo>
                    <a:cubicBezTo>
                      <a:pt x="671" y="2526"/>
                      <a:pt x="938" y="2361"/>
                      <a:pt x="1149" y="2361"/>
                    </a:cubicBezTo>
                    <a:cubicBezTo>
                      <a:pt x="1215" y="2361"/>
                      <a:pt x="1276" y="2377"/>
                      <a:pt x="1325" y="2418"/>
                    </a:cubicBezTo>
                    <a:cubicBezTo>
                      <a:pt x="1629" y="2685"/>
                      <a:pt x="1106" y="3208"/>
                      <a:pt x="1009" y="3451"/>
                    </a:cubicBezTo>
                    <a:cubicBezTo>
                      <a:pt x="937" y="3626"/>
                      <a:pt x="1022" y="3879"/>
                      <a:pt x="1212" y="3879"/>
                    </a:cubicBezTo>
                    <a:cubicBezTo>
                      <a:pt x="1246" y="3879"/>
                      <a:pt x="1284" y="3870"/>
                      <a:pt x="1325" y="3852"/>
                    </a:cubicBezTo>
                    <a:cubicBezTo>
                      <a:pt x="1495" y="3755"/>
                      <a:pt x="1604" y="3597"/>
                      <a:pt x="1653" y="3414"/>
                    </a:cubicBezTo>
                    <a:cubicBezTo>
                      <a:pt x="1690" y="3232"/>
                      <a:pt x="1750" y="3050"/>
                      <a:pt x="1848" y="2892"/>
                    </a:cubicBezTo>
                    <a:cubicBezTo>
                      <a:pt x="1872" y="2855"/>
                      <a:pt x="1908" y="2831"/>
                      <a:pt x="1933" y="2819"/>
                    </a:cubicBezTo>
                    <a:cubicBezTo>
                      <a:pt x="1944" y="2817"/>
                      <a:pt x="1957" y="2816"/>
                      <a:pt x="1969" y="2816"/>
                    </a:cubicBezTo>
                    <a:cubicBezTo>
                      <a:pt x="2032" y="2816"/>
                      <a:pt x="2097" y="2843"/>
                      <a:pt x="2127" y="2904"/>
                    </a:cubicBezTo>
                    <a:cubicBezTo>
                      <a:pt x="2249" y="3062"/>
                      <a:pt x="2297" y="3256"/>
                      <a:pt x="2285" y="3463"/>
                    </a:cubicBezTo>
                    <a:cubicBezTo>
                      <a:pt x="2261" y="3669"/>
                      <a:pt x="2297" y="3876"/>
                      <a:pt x="2370" y="4071"/>
                    </a:cubicBezTo>
                    <a:cubicBezTo>
                      <a:pt x="2438" y="4200"/>
                      <a:pt x="2529" y="4280"/>
                      <a:pt x="2611" y="4280"/>
                    </a:cubicBezTo>
                    <a:cubicBezTo>
                      <a:pt x="2675" y="4280"/>
                      <a:pt x="2734" y="4231"/>
                      <a:pt x="2771" y="4119"/>
                    </a:cubicBezTo>
                    <a:cubicBezTo>
                      <a:pt x="2868" y="3815"/>
                      <a:pt x="2613" y="3281"/>
                      <a:pt x="2565" y="2965"/>
                    </a:cubicBezTo>
                    <a:cubicBezTo>
                      <a:pt x="2565" y="2928"/>
                      <a:pt x="2565" y="2904"/>
                      <a:pt x="2565" y="2880"/>
                    </a:cubicBezTo>
                    <a:cubicBezTo>
                      <a:pt x="2595" y="2839"/>
                      <a:pt x="2633" y="2816"/>
                      <a:pt x="2673" y="2816"/>
                    </a:cubicBezTo>
                    <a:cubicBezTo>
                      <a:pt x="2682" y="2816"/>
                      <a:pt x="2690" y="2817"/>
                      <a:pt x="2698" y="2819"/>
                    </a:cubicBezTo>
                    <a:cubicBezTo>
                      <a:pt x="3002" y="2831"/>
                      <a:pt x="3136" y="3305"/>
                      <a:pt x="3415" y="3329"/>
                    </a:cubicBezTo>
                    <a:cubicBezTo>
                      <a:pt x="3426" y="3330"/>
                      <a:pt x="3437" y="3331"/>
                      <a:pt x="3447" y="3331"/>
                    </a:cubicBezTo>
                    <a:cubicBezTo>
                      <a:pt x="3829" y="3331"/>
                      <a:pt x="3604" y="2669"/>
                      <a:pt x="3403" y="2527"/>
                    </a:cubicBezTo>
                    <a:cubicBezTo>
                      <a:pt x="3257" y="2418"/>
                      <a:pt x="3039" y="2272"/>
                      <a:pt x="3039" y="2053"/>
                    </a:cubicBezTo>
                    <a:cubicBezTo>
                      <a:pt x="3051" y="1944"/>
                      <a:pt x="3111" y="1847"/>
                      <a:pt x="3221" y="1798"/>
                    </a:cubicBezTo>
                    <a:cubicBezTo>
                      <a:pt x="3342" y="1737"/>
                      <a:pt x="4351" y="1774"/>
                      <a:pt x="3901" y="1409"/>
                    </a:cubicBezTo>
                    <a:cubicBezTo>
                      <a:pt x="3841" y="1360"/>
                      <a:pt x="3757" y="1342"/>
                      <a:pt x="3663" y="1342"/>
                    </a:cubicBezTo>
                    <a:cubicBezTo>
                      <a:pt x="3454" y="1342"/>
                      <a:pt x="3197" y="1435"/>
                      <a:pt x="3063" y="1494"/>
                    </a:cubicBezTo>
                    <a:cubicBezTo>
                      <a:pt x="3002" y="1531"/>
                      <a:pt x="2941" y="1543"/>
                      <a:pt x="2868" y="1543"/>
                    </a:cubicBezTo>
                    <a:cubicBezTo>
                      <a:pt x="2723" y="1531"/>
                      <a:pt x="2662" y="1348"/>
                      <a:pt x="2698" y="1202"/>
                    </a:cubicBezTo>
                    <a:cubicBezTo>
                      <a:pt x="2771" y="874"/>
                      <a:pt x="3136" y="583"/>
                      <a:pt x="3051" y="218"/>
                    </a:cubicBezTo>
                    <a:cubicBezTo>
                      <a:pt x="3016" y="80"/>
                      <a:pt x="2926" y="0"/>
                      <a:pt x="282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074;p32">
                <a:extLst>
                  <a:ext uri="{FF2B5EF4-FFF2-40B4-BE49-F238E27FC236}">
                    <a16:creationId xmlns:a16="http://schemas.microsoft.com/office/drawing/2014/main" id="{78ACCADF-1733-3F8E-8CFA-2DFCCE8AD77E}"/>
                  </a:ext>
                </a:extLst>
              </p:cNvPr>
              <p:cNvSpPr/>
              <p:nvPr/>
            </p:nvSpPr>
            <p:spPr>
              <a:xfrm flipH="1">
                <a:off x="4834973" y="3516885"/>
                <a:ext cx="930145" cy="940124"/>
              </a:xfrm>
              <a:custGeom>
                <a:avLst/>
                <a:gdLst/>
                <a:ahLst/>
                <a:cxnLst/>
                <a:rect l="l" t="t" r="r" b="b"/>
                <a:pathLst>
                  <a:path w="4474" h="4522" extrusionOk="0">
                    <a:moveTo>
                      <a:pt x="2952" y="123"/>
                    </a:moveTo>
                    <a:lnTo>
                      <a:pt x="2952" y="123"/>
                    </a:lnTo>
                    <a:cubicBezTo>
                      <a:pt x="3045" y="128"/>
                      <a:pt x="3137" y="212"/>
                      <a:pt x="3161" y="341"/>
                    </a:cubicBezTo>
                    <a:cubicBezTo>
                      <a:pt x="3246" y="706"/>
                      <a:pt x="2893" y="997"/>
                      <a:pt x="2808" y="1325"/>
                    </a:cubicBezTo>
                    <a:cubicBezTo>
                      <a:pt x="2784" y="1471"/>
                      <a:pt x="2845" y="1654"/>
                      <a:pt x="2990" y="1666"/>
                    </a:cubicBezTo>
                    <a:lnTo>
                      <a:pt x="3003" y="1666"/>
                    </a:lnTo>
                    <a:cubicBezTo>
                      <a:pt x="3063" y="1666"/>
                      <a:pt x="3124" y="1641"/>
                      <a:pt x="3173" y="1617"/>
                    </a:cubicBezTo>
                    <a:cubicBezTo>
                      <a:pt x="3367" y="1532"/>
                      <a:pt x="3574" y="1483"/>
                      <a:pt x="3780" y="1471"/>
                    </a:cubicBezTo>
                    <a:cubicBezTo>
                      <a:pt x="3795" y="1469"/>
                      <a:pt x="3809" y="1468"/>
                      <a:pt x="3824" y="1468"/>
                    </a:cubicBezTo>
                    <a:cubicBezTo>
                      <a:pt x="3894" y="1468"/>
                      <a:pt x="3961" y="1492"/>
                      <a:pt x="4011" y="1532"/>
                    </a:cubicBezTo>
                    <a:cubicBezTo>
                      <a:pt x="4473" y="1909"/>
                      <a:pt x="3452" y="1872"/>
                      <a:pt x="3343" y="1921"/>
                    </a:cubicBezTo>
                    <a:cubicBezTo>
                      <a:pt x="3233" y="1970"/>
                      <a:pt x="3161" y="2067"/>
                      <a:pt x="3161" y="2188"/>
                    </a:cubicBezTo>
                    <a:cubicBezTo>
                      <a:pt x="3148" y="2395"/>
                      <a:pt x="3379" y="2541"/>
                      <a:pt x="3525" y="2650"/>
                    </a:cubicBezTo>
                    <a:cubicBezTo>
                      <a:pt x="3720" y="2808"/>
                      <a:pt x="3950" y="3464"/>
                      <a:pt x="3562" y="3464"/>
                    </a:cubicBezTo>
                    <a:lnTo>
                      <a:pt x="3537" y="3464"/>
                    </a:lnTo>
                    <a:cubicBezTo>
                      <a:pt x="3246" y="3428"/>
                      <a:pt x="3112" y="2966"/>
                      <a:pt x="2808" y="2954"/>
                    </a:cubicBezTo>
                    <a:cubicBezTo>
                      <a:pt x="2802" y="2952"/>
                      <a:pt x="2795" y="2951"/>
                      <a:pt x="2788" y="2951"/>
                    </a:cubicBezTo>
                    <a:cubicBezTo>
                      <a:pt x="2755" y="2951"/>
                      <a:pt x="2719" y="2973"/>
                      <a:pt x="2699" y="3003"/>
                    </a:cubicBezTo>
                    <a:cubicBezTo>
                      <a:pt x="2687" y="3039"/>
                      <a:pt x="2687" y="3063"/>
                      <a:pt x="2699" y="3100"/>
                    </a:cubicBezTo>
                    <a:cubicBezTo>
                      <a:pt x="2747" y="3404"/>
                      <a:pt x="2990" y="3938"/>
                      <a:pt x="2893" y="4254"/>
                    </a:cubicBezTo>
                    <a:cubicBezTo>
                      <a:pt x="2857" y="4364"/>
                      <a:pt x="2796" y="4400"/>
                      <a:pt x="2735" y="4400"/>
                    </a:cubicBezTo>
                    <a:cubicBezTo>
                      <a:pt x="2674" y="4400"/>
                      <a:pt x="2565" y="4327"/>
                      <a:pt x="2504" y="4194"/>
                    </a:cubicBezTo>
                    <a:cubicBezTo>
                      <a:pt x="2419" y="3999"/>
                      <a:pt x="2395" y="3792"/>
                      <a:pt x="2407" y="3586"/>
                    </a:cubicBezTo>
                    <a:cubicBezTo>
                      <a:pt x="2419" y="3391"/>
                      <a:pt x="2371" y="3185"/>
                      <a:pt x="2261" y="3027"/>
                    </a:cubicBezTo>
                    <a:cubicBezTo>
                      <a:pt x="2225" y="2978"/>
                      <a:pt x="2164" y="2942"/>
                      <a:pt x="2103" y="2942"/>
                    </a:cubicBezTo>
                    <a:cubicBezTo>
                      <a:pt x="2097" y="2936"/>
                      <a:pt x="2091" y="2933"/>
                      <a:pt x="2085" y="2933"/>
                    </a:cubicBezTo>
                    <a:cubicBezTo>
                      <a:pt x="2079" y="2933"/>
                      <a:pt x="2073" y="2936"/>
                      <a:pt x="2067" y="2942"/>
                    </a:cubicBezTo>
                    <a:cubicBezTo>
                      <a:pt x="2030" y="2954"/>
                      <a:pt x="2006" y="2978"/>
                      <a:pt x="1982" y="3003"/>
                    </a:cubicBezTo>
                    <a:cubicBezTo>
                      <a:pt x="1884" y="3173"/>
                      <a:pt x="1812" y="3343"/>
                      <a:pt x="1775" y="3537"/>
                    </a:cubicBezTo>
                    <a:cubicBezTo>
                      <a:pt x="1726" y="3720"/>
                      <a:pt x="1617" y="3878"/>
                      <a:pt x="1447" y="3975"/>
                    </a:cubicBezTo>
                    <a:cubicBezTo>
                      <a:pt x="1411" y="3999"/>
                      <a:pt x="1374" y="3999"/>
                      <a:pt x="1338" y="3999"/>
                    </a:cubicBezTo>
                    <a:cubicBezTo>
                      <a:pt x="1143" y="3999"/>
                      <a:pt x="1058" y="3744"/>
                      <a:pt x="1131" y="3574"/>
                    </a:cubicBezTo>
                    <a:cubicBezTo>
                      <a:pt x="1228" y="3331"/>
                      <a:pt x="1751" y="2808"/>
                      <a:pt x="1447" y="2541"/>
                    </a:cubicBezTo>
                    <a:cubicBezTo>
                      <a:pt x="1398" y="2504"/>
                      <a:pt x="1325" y="2480"/>
                      <a:pt x="1265" y="2480"/>
                    </a:cubicBezTo>
                    <a:cubicBezTo>
                      <a:pt x="1058" y="2480"/>
                      <a:pt x="791" y="2650"/>
                      <a:pt x="645" y="2723"/>
                    </a:cubicBezTo>
                    <a:cubicBezTo>
                      <a:pt x="548" y="2760"/>
                      <a:pt x="438" y="2796"/>
                      <a:pt x="341" y="2796"/>
                    </a:cubicBezTo>
                    <a:cubicBezTo>
                      <a:pt x="220" y="2796"/>
                      <a:pt x="122" y="2747"/>
                      <a:pt x="122" y="2602"/>
                    </a:cubicBezTo>
                    <a:cubicBezTo>
                      <a:pt x="134" y="1982"/>
                      <a:pt x="1617" y="2237"/>
                      <a:pt x="1386" y="1483"/>
                    </a:cubicBezTo>
                    <a:cubicBezTo>
                      <a:pt x="1301" y="1192"/>
                      <a:pt x="1107" y="937"/>
                      <a:pt x="1046" y="633"/>
                    </a:cubicBezTo>
                    <a:cubicBezTo>
                      <a:pt x="1009" y="402"/>
                      <a:pt x="1070" y="305"/>
                      <a:pt x="1167" y="305"/>
                    </a:cubicBezTo>
                    <a:cubicBezTo>
                      <a:pt x="1338" y="353"/>
                      <a:pt x="1483" y="475"/>
                      <a:pt x="1544" y="633"/>
                    </a:cubicBezTo>
                    <a:lnTo>
                      <a:pt x="1787" y="1143"/>
                    </a:lnTo>
                    <a:cubicBezTo>
                      <a:pt x="1848" y="1265"/>
                      <a:pt x="1921" y="1398"/>
                      <a:pt x="2055" y="1423"/>
                    </a:cubicBezTo>
                    <a:lnTo>
                      <a:pt x="2115" y="1423"/>
                    </a:lnTo>
                    <a:cubicBezTo>
                      <a:pt x="2468" y="1423"/>
                      <a:pt x="2529" y="754"/>
                      <a:pt x="2589" y="536"/>
                    </a:cubicBezTo>
                    <a:cubicBezTo>
                      <a:pt x="2614" y="438"/>
                      <a:pt x="2662" y="341"/>
                      <a:pt x="2723" y="268"/>
                    </a:cubicBezTo>
                    <a:cubicBezTo>
                      <a:pt x="2771" y="184"/>
                      <a:pt x="2855" y="135"/>
                      <a:pt x="2952" y="123"/>
                    </a:cubicBezTo>
                    <a:close/>
                    <a:moveTo>
                      <a:pt x="2942" y="1"/>
                    </a:moveTo>
                    <a:lnTo>
                      <a:pt x="2954" y="13"/>
                    </a:lnTo>
                    <a:cubicBezTo>
                      <a:pt x="2820" y="13"/>
                      <a:pt x="2699" y="86"/>
                      <a:pt x="2626" y="195"/>
                    </a:cubicBezTo>
                    <a:cubicBezTo>
                      <a:pt x="2565" y="292"/>
                      <a:pt x="2504" y="390"/>
                      <a:pt x="2480" y="499"/>
                    </a:cubicBezTo>
                    <a:cubicBezTo>
                      <a:pt x="2468" y="548"/>
                      <a:pt x="2456" y="608"/>
                      <a:pt x="2431" y="669"/>
                    </a:cubicBezTo>
                    <a:cubicBezTo>
                      <a:pt x="2395" y="900"/>
                      <a:pt x="2310" y="1313"/>
                      <a:pt x="2115" y="1313"/>
                    </a:cubicBezTo>
                    <a:lnTo>
                      <a:pt x="2079" y="1313"/>
                    </a:lnTo>
                    <a:cubicBezTo>
                      <a:pt x="1994" y="1301"/>
                      <a:pt x="1945" y="1204"/>
                      <a:pt x="1897" y="1095"/>
                    </a:cubicBezTo>
                    <a:lnTo>
                      <a:pt x="1812" y="924"/>
                    </a:lnTo>
                    <a:lnTo>
                      <a:pt x="1641" y="596"/>
                    </a:lnTo>
                    <a:cubicBezTo>
                      <a:pt x="1532" y="365"/>
                      <a:pt x="1325" y="195"/>
                      <a:pt x="1155" y="195"/>
                    </a:cubicBezTo>
                    <a:cubicBezTo>
                      <a:pt x="1095" y="195"/>
                      <a:pt x="1022" y="220"/>
                      <a:pt x="985" y="280"/>
                    </a:cubicBezTo>
                    <a:cubicBezTo>
                      <a:pt x="912" y="390"/>
                      <a:pt x="888" y="523"/>
                      <a:pt x="924" y="657"/>
                    </a:cubicBezTo>
                    <a:cubicBezTo>
                      <a:pt x="973" y="839"/>
                      <a:pt x="1034" y="1010"/>
                      <a:pt x="1119" y="1180"/>
                    </a:cubicBezTo>
                    <a:cubicBezTo>
                      <a:pt x="1180" y="1289"/>
                      <a:pt x="1240" y="1398"/>
                      <a:pt x="1277" y="1520"/>
                    </a:cubicBezTo>
                    <a:cubicBezTo>
                      <a:pt x="1362" y="1787"/>
                      <a:pt x="1167" y="1872"/>
                      <a:pt x="730" y="2006"/>
                    </a:cubicBezTo>
                    <a:cubicBezTo>
                      <a:pt x="390" y="2115"/>
                      <a:pt x="13" y="2237"/>
                      <a:pt x="1" y="2602"/>
                    </a:cubicBezTo>
                    <a:cubicBezTo>
                      <a:pt x="1" y="2687"/>
                      <a:pt x="25" y="2760"/>
                      <a:pt x="86" y="2820"/>
                    </a:cubicBezTo>
                    <a:cubicBezTo>
                      <a:pt x="139" y="2873"/>
                      <a:pt x="219" y="2908"/>
                      <a:pt x="295" y="2908"/>
                    </a:cubicBezTo>
                    <a:cubicBezTo>
                      <a:pt x="307" y="2908"/>
                      <a:pt x="318" y="2907"/>
                      <a:pt x="329" y="2905"/>
                    </a:cubicBezTo>
                    <a:cubicBezTo>
                      <a:pt x="450" y="2905"/>
                      <a:pt x="584" y="2881"/>
                      <a:pt x="694" y="2820"/>
                    </a:cubicBezTo>
                    <a:lnTo>
                      <a:pt x="779" y="2784"/>
                    </a:lnTo>
                    <a:cubicBezTo>
                      <a:pt x="924" y="2687"/>
                      <a:pt x="1095" y="2626"/>
                      <a:pt x="1265" y="2602"/>
                    </a:cubicBezTo>
                    <a:cubicBezTo>
                      <a:pt x="1301" y="2602"/>
                      <a:pt x="1338" y="2614"/>
                      <a:pt x="1362" y="2638"/>
                    </a:cubicBezTo>
                    <a:cubicBezTo>
                      <a:pt x="1508" y="2747"/>
                      <a:pt x="1362" y="2990"/>
                      <a:pt x="1180" y="3258"/>
                    </a:cubicBezTo>
                    <a:cubicBezTo>
                      <a:pt x="1119" y="3343"/>
                      <a:pt x="1070" y="3440"/>
                      <a:pt x="1022" y="3537"/>
                    </a:cubicBezTo>
                    <a:cubicBezTo>
                      <a:pt x="973" y="3671"/>
                      <a:pt x="985" y="3841"/>
                      <a:pt x="1070" y="3975"/>
                    </a:cubicBezTo>
                    <a:cubicBezTo>
                      <a:pt x="1131" y="4060"/>
                      <a:pt x="1228" y="4121"/>
                      <a:pt x="1338" y="4121"/>
                    </a:cubicBezTo>
                    <a:cubicBezTo>
                      <a:pt x="1398" y="4121"/>
                      <a:pt x="1447" y="4108"/>
                      <a:pt x="1496" y="4084"/>
                    </a:cubicBezTo>
                    <a:cubicBezTo>
                      <a:pt x="1690" y="3975"/>
                      <a:pt x="1836" y="3792"/>
                      <a:pt x="1872" y="3574"/>
                    </a:cubicBezTo>
                    <a:lnTo>
                      <a:pt x="1909" y="3464"/>
                    </a:lnTo>
                    <a:cubicBezTo>
                      <a:pt x="1933" y="3331"/>
                      <a:pt x="1994" y="3197"/>
                      <a:pt x="2067" y="3088"/>
                    </a:cubicBezTo>
                    <a:cubicBezTo>
                      <a:pt x="2079" y="3063"/>
                      <a:pt x="2091" y="3063"/>
                      <a:pt x="2091" y="3063"/>
                    </a:cubicBezTo>
                    <a:cubicBezTo>
                      <a:pt x="2115" y="3063"/>
                      <a:pt x="2140" y="3088"/>
                      <a:pt x="2164" y="3100"/>
                    </a:cubicBezTo>
                    <a:cubicBezTo>
                      <a:pt x="2249" y="3246"/>
                      <a:pt x="2298" y="3416"/>
                      <a:pt x="2273" y="3598"/>
                    </a:cubicBezTo>
                    <a:cubicBezTo>
                      <a:pt x="2261" y="3817"/>
                      <a:pt x="2298" y="4036"/>
                      <a:pt x="2383" y="4254"/>
                    </a:cubicBezTo>
                    <a:cubicBezTo>
                      <a:pt x="2444" y="4400"/>
                      <a:pt x="2565" y="4497"/>
                      <a:pt x="2723" y="4522"/>
                    </a:cubicBezTo>
                    <a:cubicBezTo>
                      <a:pt x="2784" y="4522"/>
                      <a:pt x="2917" y="4497"/>
                      <a:pt x="2990" y="4291"/>
                    </a:cubicBezTo>
                    <a:cubicBezTo>
                      <a:pt x="3063" y="4048"/>
                      <a:pt x="2966" y="3707"/>
                      <a:pt x="2881" y="3416"/>
                    </a:cubicBezTo>
                    <a:cubicBezTo>
                      <a:pt x="2845" y="3306"/>
                      <a:pt x="2820" y="3197"/>
                      <a:pt x="2796" y="3075"/>
                    </a:cubicBezTo>
                    <a:cubicBezTo>
                      <a:pt x="2796" y="3075"/>
                      <a:pt x="2796" y="3063"/>
                      <a:pt x="2796" y="3063"/>
                    </a:cubicBezTo>
                    <a:lnTo>
                      <a:pt x="2808" y="3063"/>
                    </a:lnTo>
                    <a:cubicBezTo>
                      <a:pt x="2917" y="3063"/>
                      <a:pt x="3003" y="3173"/>
                      <a:pt x="3112" y="3282"/>
                    </a:cubicBezTo>
                    <a:cubicBezTo>
                      <a:pt x="3209" y="3428"/>
                      <a:pt x="3355" y="3537"/>
                      <a:pt x="3525" y="3574"/>
                    </a:cubicBezTo>
                    <a:lnTo>
                      <a:pt x="3574" y="3574"/>
                    </a:lnTo>
                    <a:cubicBezTo>
                      <a:pt x="3582" y="3575"/>
                      <a:pt x="3591" y="3575"/>
                      <a:pt x="3599" y="3575"/>
                    </a:cubicBezTo>
                    <a:cubicBezTo>
                      <a:pt x="3724" y="3575"/>
                      <a:pt x="3843" y="3492"/>
                      <a:pt x="3878" y="3367"/>
                    </a:cubicBezTo>
                    <a:cubicBezTo>
                      <a:pt x="3963" y="3124"/>
                      <a:pt x="3792" y="2699"/>
                      <a:pt x="3598" y="2565"/>
                    </a:cubicBezTo>
                    <a:lnTo>
                      <a:pt x="3562" y="2541"/>
                    </a:lnTo>
                    <a:cubicBezTo>
                      <a:pt x="3440" y="2444"/>
                      <a:pt x="3282" y="2322"/>
                      <a:pt x="3282" y="2188"/>
                    </a:cubicBezTo>
                    <a:cubicBezTo>
                      <a:pt x="3294" y="2115"/>
                      <a:pt x="3331" y="2055"/>
                      <a:pt x="3391" y="2030"/>
                    </a:cubicBezTo>
                    <a:cubicBezTo>
                      <a:pt x="3452" y="2018"/>
                      <a:pt x="3513" y="2006"/>
                      <a:pt x="3574" y="2006"/>
                    </a:cubicBezTo>
                    <a:cubicBezTo>
                      <a:pt x="3926" y="1970"/>
                      <a:pt x="4193" y="1933"/>
                      <a:pt x="4254" y="1751"/>
                    </a:cubicBezTo>
                    <a:cubicBezTo>
                      <a:pt x="4291" y="1605"/>
                      <a:pt x="4145" y="1483"/>
                      <a:pt x="4096" y="1447"/>
                    </a:cubicBezTo>
                    <a:cubicBezTo>
                      <a:pt x="4022" y="1394"/>
                      <a:pt x="3930" y="1360"/>
                      <a:pt x="3835" y="1360"/>
                    </a:cubicBezTo>
                    <a:cubicBezTo>
                      <a:pt x="3821" y="1360"/>
                      <a:pt x="3807" y="1360"/>
                      <a:pt x="3792" y="1362"/>
                    </a:cubicBezTo>
                    <a:cubicBezTo>
                      <a:pt x="3562" y="1374"/>
                      <a:pt x="3343" y="1423"/>
                      <a:pt x="3136" y="1520"/>
                    </a:cubicBezTo>
                    <a:lnTo>
                      <a:pt x="3124" y="1520"/>
                    </a:lnTo>
                    <a:cubicBezTo>
                      <a:pt x="3088" y="1532"/>
                      <a:pt x="3051" y="1544"/>
                      <a:pt x="3015" y="1544"/>
                    </a:cubicBezTo>
                    <a:cubicBezTo>
                      <a:pt x="2990" y="1544"/>
                      <a:pt x="2966" y="1532"/>
                      <a:pt x="2954" y="1520"/>
                    </a:cubicBezTo>
                    <a:cubicBezTo>
                      <a:pt x="2917" y="1471"/>
                      <a:pt x="2905" y="1411"/>
                      <a:pt x="2930" y="1350"/>
                    </a:cubicBezTo>
                    <a:cubicBezTo>
                      <a:pt x="2966" y="1228"/>
                      <a:pt x="3015" y="1119"/>
                      <a:pt x="3088" y="1010"/>
                    </a:cubicBezTo>
                    <a:cubicBezTo>
                      <a:pt x="3197" y="815"/>
                      <a:pt x="3343" y="584"/>
                      <a:pt x="3270" y="305"/>
                    </a:cubicBezTo>
                    <a:cubicBezTo>
                      <a:pt x="3246" y="135"/>
                      <a:pt x="3112" y="13"/>
                      <a:pt x="294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075;p32">
                <a:extLst>
                  <a:ext uri="{FF2B5EF4-FFF2-40B4-BE49-F238E27FC236}">
                    <a16:creationId xmlns:a16="http://schemas.microsoft.com/office/drawing/2014/main" id="{B84D56DC-9778-02D4-C3F4-1BCE36F0D4C0}"/>
                  </a:ext>
                </a:extLst>
              </p:cNvPr>
              <p:cNvSpPr/>
              <p:nvPr/>
            </p:nvSpPr>
            <p:spPr>
              <a:xfrm flipH="1">
                <a:off x="5294852" y="3482166"/>
                <a:ext cx="81081" cy="72349"/>
              </a:xfrm>
              <a:custGeom>
                <a:avLst/>
                <a:gdLst/>
                <a:ahLst/>
                <a:cxnLst/>
                <a:rect l="l" t="t" r="r" b="b"/>
                <a:pathLst>
                  <a:path w="390" h="348" extrusionOk="0">
                    <a:moveTo>
                      <a:pt x="181" y="1"/>
                    </a:moveTo>
                    <a:cubicBezTo>
                      <a:pt x="140" y="1"/>
                      <a:pt x="98" y="16"/>
                      <a:pt x="61" y="46"/>
                    </a:cubicBezTo>
                    <a:cubicBezTo>
                      <a:pt x="0" y="119"/>
                      <a:pt x="0" y="216"/>
                      <a:pt x="61" y="277"/>
                    </a:cubicBezTo>
                    <a:lnTo>
                      <a:pt x="98" y="302"/>
                    </a:lnTo>
                    <a:cubicBezTo>
                      <a:pt x="128" y="332"/>
                      <a:pt x="167" y="347"/>
                      <a:pt x="208" y="347"/>
                    </a:cubicBezTo>
                    <a:cubicBezTo>
                      <a:pt x="249" y="347"/>
                      <a:pt x="292" y="332"/>
                      <a:pt x="328" y="302"/>
                    </a:cubicBezTo>
                    <a:cubicBezTo>
                      <a:pt x="389" y="241"/>
                      <a:pt x="389" y="144"/>
                      <a:pt x="328" y="83"/>
                    </a:cubicBezTo>
                    <a:lnTo>
                      <a:pt x="292" y="46"/>
                    </a:lnTo>
                    <a:cubicBezTo>
                      <a:pt x="262" y="16"/>
                      <a:pt x="222" y="1"/>
                      <a:pt x="181" y="1"/>
                    </a:cubicBezTo>
                    <a:close/>
                  </a:path>
                </a:pathLst>
              </a:custGeom>
              <a:solidFill>
                <a:srgbClr val="E84E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076;p32">
                <a:extLst>
                  <a:ext uri="{FF2B5EF4-FFF2-40B4-BE49-F238E27FC236}">
                    <a16:creationId xmlns:a16="http://schemas.microsoft.com/office/drawing/2014/main" id="{E85D2EF4-902C-8BDB-9960-3D1EF9A84289}"/>
                  </a:ext>
                </a:extLst>
              </p:cNvPr>
              <p:cNvSpPr/>
              <p:nvPr/>
            </p:nvSpPr>
            <p:spPr>
              <a:xfrm flipH="1">
                <a:off x="5653683" y="4179452"/>
                <a:ext cx="81081" cy="72349"/>
              </a:xfrm>
              <a:custGeom>
                <a:avLst/>
                <a:gdLst/>
                <a:ahLst/>
                <a:cxnLst/>
                <a:rect l="l" t="t" r="r" b="b"/>
                <a:pathLst>
                  <a:path w="390" h="348" extrusionOk="0">
                    <a:moveTo>
                      <a:pt x="181" y="1"/>
                    </a:moveTo>
                    <a:cubicBezTo>
                      <a:pt x="140" y="1"/>
                      <a:pt x="98" y="16"/>
                      <a:pt x="61" y="46"/>
                    </a:cubicBezTo>
                    <a:cubicBezTo>
                      <a:pt x="1" y="107"/>
                      <a:pt x="1" y="217"/>
                      <a:pt x="61" y="277"/>
                    </a:cubicBezTo>
                    <a:cubicBezTo>
                      <a:pt x="74" y="277"/>
                      <a:pt x="86" y="290"/>
                      <a:pt x="98" y="302"/>
                    </a:cubicBezTo>
                    <a:cubicBezTo>
                      <a:pt x="128" y="332"/>
                      <a:pt x="168" y="347"/>
                      <a:pt x="207" y="347"/>
                    </a:cubicBezTo>
                    <a:cubicBezTo>
                      <a:pt x="247" y="347"/>
                      <a:pt x="286" y="332"/>
                      <a:pt x="317" y="302"/>
                    </a:cubicBezTo>
                    <a:cubicBezTo>
                      <a:pt x="390" y="241"/>
                      <a:pt x="390" y="132"/>
                      <a:pt x="317" y="83"/>
                    </a:cubicBezTo>
                    <a:lnTo>
                      <a:pt x="292" y="46"/>
                    </a:lnTo>
                    <a:cubicBezTo>
                      <a:pt x="262" y="16"/>
                      <a:pt x="222" y="1"/>
                      <a:pt x="181" y="1"/>
                    </a:cubicBezTo>
                    <a:close/>
                  </a:path>
                </a:pathLst>
              </a:custGeom>
              <a:solidFill>
                <a:srgbClr val="E84E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077;p32">
                <a:extLst>
                  <a:ext uri="{FF2B5EF4-FFF2-40B4-BE49-F238E27FC236}">
                    <a16:creationId xmlns:a16="http://schemas.microsoft.com/office/drawing/2014/main" id="{0B1F7296-A65E-59E4-F1F5-22EECAC3764C}"/>
                  </a:ext>
                </a:extLst>
              </p:cNvPr>
              <p:cNvSpPr/>
              <p:nvPr/>
            </p:nvSpPr>
            <p:spPr>
              <a:xfrm flipH="1">
                <a:off x="4880512" y="3648276"/>
                <a:ext cx="96258" cy="65904"/>
              </a:xfrm>
              <a:custGeom>
                <a:avLst/>
                <a:gdLst/>
                <a:ahLst/>
                <a:cxnLst/>
                <a:rect l="l" t="t" r="r" b="b"/>
                <a:pathLst>
                  <a:path w="463" h="317" extrusionOk="0">
                    <a:moveTo>
                      <a:pt x="219" y="1"/>
                    </a:moveTo>
                    <a:cubicBezTo>
                      <a:pt x="0" y="1"/>
                      <a:pt x="0" y="317"/>
                      <a:pt x="219" y="317"/>
                    </a:cubicBezTo>
                    <a:lnTo>
                      <a:pt x="244" y="317"/>
                    </a:lnTo>
                    <a:cubicBezTo>
                      <a:pt x="462" y="317"/>
                      <a:pt x="462" y="1"/>
                      <a:pt x="244" y="1"/>
                    </a:cubicBezTo>
                    <a:close/>
                  </a:path>
                </a:pathLst>
              </a:custGeom>
              <a:solidFill>
                <a:srgbClr val="E84E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78;p32">
                <a:extLst>
                  <a:ext uri="{FF2B5EF4-FFF2-40B4-BE49-F238E27FC236}">
                    <a16:creationId xmlns:a16="http://schemas.microsoft.com/office/drawing/2014/main" id="{910C54F2-EB3E-C66B-1793-732DD5A5213C}"/>
                  </a:ext>
                </a:extLst>
              </p:cNvPr>
              <p:cNvSpPr/>
              <p:nvPr/>
            </p:nvSpPr>
            <p:spPr>
              <a:xfrm flipH="1">
                <a:off x="4820014" y="3986939"/>
                <a:ext cx="83576" cy="65904"/>
              </a:xfrm>
              <a:custGeom>
                <a:avLst/>
                <a:gdLst/>
                <a:ahLst/>
                <a:cxnLst/>
                <a:rect l="l" t="t" r="r" b="b"/>
                <a:pathLst>
                  <a:path w="402" h="317" extrusionOk="0">
                    <a:moveTo>
                      <a:pt x="207" y="0"/>
                    </a:moveTo>
                    <a:cubicBezTo>
                      <a:pt x="1" y="0"/>
                      <a:pt x="1" y="316"/>
                      <a:pt x="207" y="316"/>
                    </a:cubicBezTo>
                    <a:lnTo>
                      <a:pt x="232" y="316"/>
                    </a:lnTo>
                    <a:cubicBezTo>
                      <a:pt x="329" y="316"/>
                      <a:pt x="402" y="243"/>
                      <a:pt x="402" y="158"/>
                    </a:cubicBezTo>
                    <a:cubicBezTo>
                      <a:pt x="390" y="73"/>
                      <a:pt x="329" y="0"/>
                      <a:pt x="244" y="0"/>
                    </a:cubicBezTo>
                    <a:close/>
                  </a:path>
                </a:pathLst>
              </a:custGeom>
              <a:solidFill>
                <a:srgbClr val="E84E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079;p32">
                <a:extLst>
                  <a:ext uri="{FF2B5EF4-FFF2-40B4-BE49-F238E27FC236}">
                    <a16:creationId xmlns:a16="http://schemas.microsoft.com/office/drawing/2014/main" id="{18668A87-88D8-2CED-B5C0-D6B9EC0CF1D5}"/>
                  </a:ext>
                </a:extLst>
              </p:cNvPr>
              <p:cNvSpPr/>
              <p:nvPr/>
            </p:nvSpPr>
            <p:spPr>
              <a:xfrm flipH="1">
                <a:off x="4845169" y="4216873"/>
                <a:ext cx="88565" cy="65904"/>
              </a:xfrm>
              <a:custGeom>
                <a:avLst/>
                <a:gdLst/>
                <a:ahLst/>
                <a:cxnLst/>
                <a:rect l="l" t="t" r="r" b="b"/>
                <a:pathLst>
                  <a:path w="426" h="317" extrusionOk="0">
                    <a:moveTo>
                      <a:pt x="219" y="0"/>
                    </a:moveTo>
                    <a:cubicBezTo>
                      <a:pt x="0" y="0"/>
                      <a:pt x="0" y="316"/>
                      <a:pt x="219" y="316"/>
                    </a:cubicBezTo>
                    <a:cubicBezTo>
                      <a:pt x="425" y="316"/>
                      <a:pt x="425" y="0"/>
                      <a:pt x="219" y="0"/>
                    </a:cubicBezTo>
                    <a:close/>
                  </a:path>
                </a:pathLst>
              </a:custGeom>
              <a:solidFill>
                <a:srgbClr val="E84E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80;p32">
                <a:extLst>
                  <a:ext uri="{FF2B5EF4-FFF2-40B4-BE49-F238E27FC236}">
                    <a16:creationId xmlns:a16="http://schemas.microsoft.com/office/drawing/2014/main" id="{56895538-C52B-9DB7-8138-8C03B1CCCB66}"/>
                  </a:ext>
                </a:extLst>
              </p:cNvPr>
              <p:cNvSpPr/>
              <p:nvPr/>
            </p:nvSpPr>
            <p:spPr>
              <a:xfrm flipH="1">
                <a:off x="5325205" y="4370925"/>
                <a:ext cx="83576" cy="65904"/>
              </a:xfrm>
              <a:custGeom>
                <a:avLst/>
                <a:gdLst/>
                <a:ahLst/>
                <a:cxnLst/>
                <a:rect l="l" t="t" r="r" b="b"/>
                <a:pathLst>
                  <a:path w="402" h="317" extrusionOk="0">
                    <a:moveTo>
                      <a:pt x="195" y="0"/>
                    </a:moveTo>
                    <a:lnTo>
                      <a:pt x="195" y="13"/>
                    </a:lnTo>
                    <a:lnTo>
                      <a:pt x="170" y="13"/>
                    </a:lnTo>
                    <a:cubicBezTo>
                      <a:pt x="73" y="13"/>
                      <a:pt x="12" y="73"/>
                      <a:pt x="0" y="158"/>
                    </a:cubicBezTo>
                    <a:cubicBezTo>
                      <a:pt x="12" y="244"/>
                      <a:pt x="73" y="316"/>
                      <a:pt x="170" y="316"/>
                    </a:cubicBezTo>
                    <a:lnTo>
                      <a:pt x="195" y="316"/>
                    </a:lnTo>
                    <a:cubicBezTo>
                      <a:pt x="401" y="316"/>
                      <a:pt x="401" y="0"/>
                      <a:pt x="195" y="0"/>
                    </a:cubicBezTo>
                    <a:close/>
                  </a:path>
                </a:pathLst>
              </a:custGeom>
              <a:solidFill>
                <a:srgbClr val="E84E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2" name="Рисунок 3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8B269867-E065-4075-444E-FCCB5892B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646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374994-3F57-51AB-3F17-18DB14141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609" y="0"/>
            <a:ext cx="6430780" cy="841800"/>
          </a:xfrm>
        </p:spPr>
        <p:txBody>
          <a:bodyPr/>
          <a:lstStyle/>
          <a:p>
            <a:r>
              <a:rPr lang="ru-RU" sz="2400" dirty="0"/>
              <a:t>Перечень требований к жилому помещению больного БА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109898-C6B5-384F-97D0-4C277E01BDFE}"/>
              </a:ext>
            </a:extLst>
          </p:cNvPr>
          <p:cNvSpPr txBox="1"/>
          <p:nvPr/>
        </p:nvSpPr>
        <p:spPr>
          <a:xfrm>
            <a:off x="167093" y="1013952"/>
            <a:ext cx="6316154" cy="4047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24765" lvl="0" indent="-342900" algn="just">
              <a:spcBef>
                <a:spcPts val="220"/>
              </a:spcBef>
              <a:spcAft>
                <a:spcPts val="0"/>
              </a:spcAft>
              <a:buSzPct val="110000"/>
              <a:buFont typeface="Times New Roman" panose="02020603050405020304" pitchFamily="18" charset="0"/>
              <a:buAutoNum type="arabicPeriod"/>
              <a:tabLst>
                <a:tab pos="79883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 проводить влажную уборку не реже 3-4 раз в неделю.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Уборку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помещения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осуществлять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специальным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пылесосом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водным фильтром и сепаратором, который изолирует всю пыль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водной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среде и предотвращает увеличение её содержания в воздухе после уборки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обычным пылесосом (НЕРА-фильтр «Фильтр высокоэффективной очистки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воздуха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частиц).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Предпочтительно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использование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моющего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пылесоса.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SzPct val="110000"/>
              <a:buFont typeface="Times New Roman" panose="02020603050405020304" pitchFamily="18" charset="0"/>
              <a:buAutoNum type="arabicPeriod"/>
              <a:tabLst>
                <a:tab pos="82550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Занавески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должны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быть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легкого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материала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часто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стираться.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26670" lvl="0" indent="-342900">
              <a:spcBef>
                <a:spcPts val="240"/>
              </a:spcBef>
              <a:spcAft>
                <a:spcPts val="0"/>
              </a:spcAft>
              <a:buSzPct val="110000"/>
              <a:buFont typeface="Times New Roman" panose="02020603050405020304" pitchFamily="18" charset="0"/>
              <a:buAutoNum type="arabicPeriod"/>
              <a:tabLst>
                <a:tab pos="78359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спальне</a:t>
            </a:r>
            <a:r>
              <a:rPr lang="ru-RU" sz="1400" spc="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z="1400" spc="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должно</a:t>
            </a:r>
            <a:r>
              <a:rPr lang="ru-RU" sz="1400" spc="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быть</a:t>
            </a:r>
            <a:r>
              <a:rPr lang="ru-RU" sz="1400" spc="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книжных</a:t>
            </a:r>
            <a:r>
              <a:rPr lang="ru-RU" sz="1400" spc="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полок,</a:t>
            </a:r>
            <a:r>
              <a:rPr lang="ru-RU" sz="1400" spc="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ковров,</a:t>
            </a:r>
            <a:r>
              <a:rPr lang="ru-RU" sz="1400" spc="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мягких</a:t>
            </a:r>
            <a:r>
              <a:rPr lang="ru-RU" sz="1400" spc="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игрушек,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пуховых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перьевых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одеял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подушек.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27305" lvl="0" indent="-342900">
              <a:buSzPct val="110000"/>
              <a:buFont typeface="Times New Roman" panose="02020603050405020304" pitchFamily="18" charset="0"/>
              <a:buAutoNum type="arabicPeriod"/>
              <a:tabLst>
                <a:tab pos="889635" algn="l"/>
                <a:tab pos="890270" algn="l"/>
                <a:tab pos="2186940" algn="l"/>
                <a:tab pos="3355975" algn="l"/>
                <a:tab pos="4501515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Рекомендуется	использовать	специальные	пыленепроницаемые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чехлы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молнией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матрасы, подушки,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одеяла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(стирать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их через 3-6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мес.)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25400" lvl="0" indent="-342900">
              <a:buSzPct val="110000"/>
              <a:buFont typeface="Times New Roman" panose="02020603050405020304" pitchFamily="18" charset="0"/>
              <a:buAutoNum type="arabicPeriod"/>
              <a:tabLst>
                <a:tab pos="82677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Рекомендуется</a:t>
            </a:r>
            <a:r>
              <a:rPr lang="ru-RU" sz="1400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стирать</a:t>
            </a:r>
            <a:r>
              <a:rPr lang="ru-RU" sz="1400" spc="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простыни,</a:t>
            </a:r>
            <a:r>
              <a:rPr lang="ru-RU" sz="1400" spc="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наволочки</a:t>
            </a:r>
            <a:r>
              <a:rPr lang="ru-RU" sz="1400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одеяла</a:t>
            </a:r>
            <a:r>
              <a:rPr lang="ru-RU" sz="1400" spc="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часто</a:t>
            </a:r>
            <a:r>
              <a:rPr lang="ru-RU" sz="1400" spc="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очень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горячей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воде (t 60°C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выше).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43510" lvl="0" indent="-342900" algn="just">
              <a:spcBef>
                <a:spcPts val="370"/>
              </a:spcBef>
              <a:spcAft>
                <a:spcPts val="0"/>
              </a:spcAft>
              <a:buSzPct val="110000"/>
              <a:buFont typeface="Times New Roman" panose="02020603050405020304" pitchFamily="18" charset="0"/>
              <a:buAutoNum type="arabicPeriod"/>
              <a:tabLst>
                <a:tab pos="86487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Сувениры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следует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хранить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закрытых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буфетах,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книги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застекленных полках. Вещи в шкафах желательно помещать в пластиковые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пакеты.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43510" lvl="0" indent="-342900" algn="just">
              <a:spcAft>
                <a:spcPts val="0"/>
              </a:spcAft>
              <a:buSzPct val="110000"/>
              <a:buFont typeface="Times New Roman" panose="02020603050405020304" pitchFamily="18" charset="0"/>
              <a:buAutoNum type="arabicPeriod"/>
              <a:tabLst>
                <a:tab pos="785495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Уменьшить запыленность воздуха можно с помощью использования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фотокаталитических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очистителей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многоступенчатой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очистки,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например,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Daikin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8738C114-37A0-D3F4-3063-36E6016FF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pic>
        <p:nvPicPr>
          <p:cNvPr id="7" name="Рисунок 6" descr="Изображение выглядит как мультфильм, одежда, графическая вставка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B5C7CE3B-58C2-3A3F-FDAD-06E6F8F97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03" y="1304144"/>
            <a:ext cx="3052372" cy="305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622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374994-3F57-51AB-3F17-18DB14141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850" y="0"/>
            <a:ext cx="6546300" cy="841800"/>
          </a:xfrm>
        </p:spPr>
        <p:txBody>
          <a:bodyPr/>
          <a:lstStyle/>
          <a:p>
            <a:r>
              <a:rPr lang="ru-RU" sz="2400" dirty="0"/>
              <a:t>Перечень требований к жилому помещению больного БА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109898-C6B5-384F-97D0-4C277E01BDFE}"/>
              </a:ext>
            </a:extLst>
          </p:cNvPr>
          <p:cNvSpPr txBox="1"/>
          <p:nvPr/>
        </p:nvSpPr>
        <p:spPr>
          <a:xfrm>
            <a:off x="71858" y="1103892"/>
            <a:ext cx="6224011" cy="3349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45415" lvl="0" algn="just">
              <a:spcAft>
                <a:spcPts val="0"/>
              </a:spcAft>
              <a:buSzPts val="1400"/>
              <a:tabLst>
                <a:tab pos="94234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8.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Рекомендуется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избегать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сырых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плохо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проветриваемых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помещений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подвалов,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погребов,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чердаков.</a:t>
            </a:r>
          </a:p>
          <a:p>
            <a:pPr lvl="0" algn="just">
              <a:buSzPts val="1400"/>
              <a:tabLst>
                <a:tab pos="82550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9. В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помещениях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должна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быть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обеспечена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хорошая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вентиляция.</a:t>
            </a:r>
          </a:p>
          <a:p>
            <a:pPr marR="144780" lvl="0" algn="just">
              <a:spcBef>
                <a:spcPts val="240"/>
              </a:spcBef>
              <a:spcAft>
                <a:spcPts val="0"/>
              </a:spcAft>
              <a:buSzPts val="1400"/>
              <a:tabLst>
                <a:tab pos="99123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10. Не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рекомендуется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держать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домашние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растения,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поскольку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некоторые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виды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плесени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разрастаются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земле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цветочного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горшка.</a:t>
            </a:r>
          </a:p>
          <a:p>
            <a:pPr marR="143510" lvl="0" algn="just">
              <a:spcAft>
                <a:spcPts val="0"/>
              </a:spcAft>
              <a:buSzPts val="1400"/>
              <a:tabLst>
                <a:tab pos="99441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11. Овощи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фрукты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следует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хранить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нижнем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отделении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холодильника, крупы – в стеклянных банках с притертыми пробками или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плотно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закрытыми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крышками.</a:t>
            </a:r>
          </a:p>
          <a:p>
            <a:pPr marR="144145" lvl="0" algn="just">
              <a:spcAft>
                <a:spcPts val="0"/>
              </a:spcAft>
              <a:buSzPts val="1400"/>
              <a:tabLst>
                <a:tab pos="95123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12. Больному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бронхиальной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астмой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рекомендуется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принимать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участие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садовых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работах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осенью 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весной.</a:t>
            </a:r>
          </a:p>
          <a:p>
            <a:pPr marR="143510" lvl="0" algn="just">
              <a:spcAft>
                <a:spcPts val="0"/>
              </a:spcAft>
              <a:buSzPts val="1400"/>
              <a:tabLst>
                <a:tab pos="88519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13. Чтобы оградить себя от аллергенов животных, необходимо отдать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животное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хорошие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руки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безаллергенных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животных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бывает).</a:t>
            </a:r>
          </a:p>
          <a:p>
            <a:pPr marR="143510" lvl="0" algn="just">
              <a:spcAft>
                <a:spcPts val="0"/>
              </a:spcAft>
              <a:buSzPts val="1400"/>
              <a:tabLst>
                <a:tab pos="88138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14. Рекомендуется провести обработку квартиры и одежды средством,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позволяющим устранить аллергены животных (иначе они могут месяцами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сохраняться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доме):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спрей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Mite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-NIX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обработки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ковров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мягко мебели.</a:t>
            </a:r>
          </a:p>
        </p:txBody>
      </p:sp>
      <p:pic>
        <p:nvPicPr>
          <p:cNvPr id="3" name="Рисунок 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43458C5A-F9A5-EBFA-00AD-A6A21AE8F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  <p:pic>
        <p:nvPicPr>
          <p:cNvPr id="8" name="Рисунок 7" descr="Изображение выглядит как иллюстрация, искусство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C91876D-B6FA-D724-7D41-C05D6534D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385" y="1320915"/>
            <a:ext cx="2619757" cy="291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00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34"/>
          <p:cNvSpPr txBox="1">
            <a:spLocks noGrp="1"/>
          </p:cNvSpPr>
          <p:nvPr>
            <p:ph type="title"/>
          </p:nvPr>
        </p:nvSpPr>
        <p:spPr>
          <a:xfrm>
            <a:off x="722060" y="-5240"/>
            <a:ext cx="7717500" cy="8397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400" dirty="0"/>
              <a:t>Активная часть</a:t>
            </a:r>
            <a:br>
              <a:rPr lang="ru-RU" sz="2400" dirty="0"/>
            </a:br>
            <a:r>
              <a:rPr lang="ru-RU" sz="2400" dirty="0"/>
              <a:t>Выявление собственных триггеров БА</a:t>
            </a:r>
            <a:endParaRPr sz="2400" dirty="0"/>
          </a:p>
        </p:txBody>
      </p:sp>
      <p:grpSp>
        <p:nvGrpSpPr>
          <p:cNvPr id="1186" name="Google Shape;1186;p34"/>
          <p:cNvGrpSpPr/>
          <p:nvPr/>
        </p:nvGrpSpPr>
        <p:grpSpPr>
          <a:xfrm>
            <a:off x="3472240" y="1955579"/>
            <a:ext cx="2173640" cy="3068257"/>
            <a:chOff x="3407722" y="1465425"/>
            <a:chExt cx="2173640" cy="3068257"/>
          </a:xfrm>
        </p:grpSpPr>
        <p:sp>
          <p:nvSpPr>
            <p:cNvPr id="1187" name="Google Shape;1187;p34"/>
            <p:cNvSpPr/>
            <p:nvPr/>
          </p:nvSpPr>
          <p:spPr>
            <a:xfrm>
              <a:off x="3407722" y="2444652"/>
              <a:ext cx="2173640" cy="2089030"/>
            </a:xfrm>
            <a:custGeom>
              <a:avLst/>
              <a:gdLst/>
              <a:ahLst/>
              <a:cxnLst/>
              <a:rect l="l" t="t" r="r" b="b"/>
              <a:pathLst>
                <a:path w="24500" h="23545" extrusionOk="0">
                  <a:moveTo>
                    <a:pt x="12767" y="1"/>
                  </a:moveTo>
                  <a:cubicBezTo>
                    <a:pt x="12744" y="1"/>
                    <a:pt x="12722" y="1"/>
                    <a:pt x="12700" y="1"/>
                  </a:cubicBezTo>
                  <a:cubicBezTo>
                    <a:pt x="7936" y="1"/>
                    <a:pt x="3646" y="2869"/>
                    <a:pt x="1823" y="7268"/>
                  </a:cubicBezTo>
                  <a:cubicBezTo>
                    <a:pt x="0" y="11668"/>
                    <a:pt x="1009" y="16723"/>
                    <a:pt x="4375" y="20089"/>
                  </a:cubicBezTo>
                  <a:cubicBezTo>
                    <a:pt x="6628" y="22350"/>
                    <a:pt x="9637" y="23544"/>
                    <a:pt x="12700" y="23544"/>
                  </a:cubicBezTo>
                  <a:cubicBezTo>
                    <a:pt x="14214" y="23544"/>
                    <a:pt x="15741" y="23253"/>
                    <a:pt x="17196" y="22654"/>
                  </a:cubicBezTo>
                  <a:cubicBezTo>
                    <a:pt x="21596" y="20831"/>
                    <a:pt x="24464" y="16529"/>
                    <a:pt x="24464" y="11777"/>
                  </a:cubicBezTo>
                  <a:cubicBezTo>
                    <a:pt x="24500" y="5285"/>
                    <a:pt x="19250" y="1"/>
                    <a:pt x="12767" y="1"/>
                  </a:cubicBezTo>
                  <a:close/>
                </a:path>
              </a:pathLst>
            </a:custGeom>
            <a:solidFill>
              <a:schemeClr val="accent5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34"/>
            <p:cNvSpPr/>
            <p:nvPr/>
          </p:nvSpPr>
          <p:spPr>
            <a:xfrm>
              <a:off x="4373024" y="2635854"/>
              <a:ext cx="304132" cy="298826"/>
            </a:xfrm>
            <a:custGeom>
              <a:avLst/>
              <a:gdLst/>
              <a:ahLst/>
              <a:cxnLst/>
              <a:rect l="l" t="t" r="r" b="b"/>
              <a:pathLst>
                <a:path w="3428" h="3368" extrusionOk="0">
                  <a:moveTo>
                    <a:pt x="0" y="1"/>
                  </a:moveTo>
                  <a:lnTo>
                    <a:pt x="0" y="3367"/>
                  </a:lnTo>
                  <a:lnTo>
                    <a:pt x="3427" y="3367"/>
                  </a:lnTo>
                  <a:lnTo>
                    <a:pt x="3427" y="1"/>
                  </a:lnTo>
                  <a:close/>
                </a:path>
              </a:pathLst>
            </a:custGeom>
            <a:solidFill>
              <a:srgbClr val="FDBC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34"/>
            <p:cNvSpPr/>
            <p:nvPr/>
          </p:nvSpPr>
          <p:spPr>
            <a:xfrm>
              <a:off x="3606374" y="2796530"/>
              <a:ext cx="1841650" cy="1715675"/>
            </a:xfrm>
            <a:custGeom>
              <a:avLst/>
              <a:gdLst/>
              <a:ahLst/>
              <a:cxnLst/>
              <a:rect l="l" t="t" r="r" b="b"/>
              <a:pathLst>
                <a:path w="20758" h="19337" extrusionOk="0">
                  <a:moveTo>
                    <a:pt x="8636" y="0"/>
                  </a:moveTo>
                  <a:cubicBezTo>
                    <a:pt x="8432" y="0"/>
                    <a:pt x="3151" y="1416"/>
                    <a:pt x="1435" y="6588"/>
                  </a:cubicBezTo>
                  <a:cubicBezTo>
                    <a:pt x="414" y="9723"/>
                    <a:pt x="86" y="11837"/>
                    <a:pt x="1" y="13028"/>
                  </a:cubicBezTo>
                  <a:cubicBezTo>
                    <a:pt x="2018" y="16881"/>
                    <a:pt x="5980" y="19299"/>
                    <a:pt x="10318" y="19336"/>
                  </a:cubicBezTo>
                  <a:cubicBezTo>
                    <a:pt x="10352" y="19336"/>
                    <a:pt x="10385" y="19336"/>
                    <a:pt x="10418" y="19336"/>
                  </a:cubicBezTo>
                  <a:cubicBezTo>
                    <a:pt x="14730" y="19336"/>
                    <a:pt x="18695" y="16986"/>
                    <a:pt x="20758" y="13211"/>
                  </a:cubicBezTo>
                  <a:cubicBezTo>
                    <a:pt x="20685" y="12044"/>
                    <a:pt x="20381" y="9881"/>
                    <a:pt x="19299" y="6600"/>
                  </a:cubicBezTo>
                  <a:cubicBezTo>
                    <a:pt x="17588" y="1395"/>
                    <a:pt x="12259" y="0"/>
                    <a:pt x="12108" y="0"/>
                  </a:cubicBezTo>
                  <a:cubicBezTo>
                    <a:pt x="12106" y="0"/>
                    <a:pt x="12105" y="0"/>
                    <a:pt x="12105" y="1"/>
                  </a:cubicBezTo>
                  <a:cubicBezTo>
                    <a:pt x="11637" y="505"/>
                    <a:pt x="11002" y="757"/>
                    <a:pt x="10369" y="757"/>
                  </a:cubicBezTo>
                  <a:cubicBezTo>
                    <a:pt x="9735" y="757"/>
                    <a:pt x="9103" y="505"/>
                    <a:pt x="8641" y="1"/>
                  </a:cubicBezTo>
                  <a:cubicBezTo>
                    <a:pt x="8640" y="0"/>
                    <a:pt x="8639" y="0"/>
                    <a:pt x="8636" y="0"/>
                  </a:cubicBezTo>
                  <a:close/>
                </a:path>
              </a:pathLst>
            </a:custGeom>
            <a:solidFill>
              <a:srgbClr val="FDBC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34"/>
            <p:cNvSpPr/>
            <p:nvPr/>
          </p:nvSpPr>
          <p:spPr>
            <a:xfrm>
              <a:off x="4441136" y="2905162"/>
              <a:ext cx="219669" cy="494675"/>
            </a:xfrm>
            <a:custGeom>
              <a:avLst/>
              <a:gdLst/>
              <a:ahLst/>
              <a:cxnLst/>
              <a:rect l="l" t="t" r="r" b="b"/>
              <a:pathLst>
                <a:path w="3136" h="7062" extrusionOk="0">
                  <a:moveTo>
                    <a:pt x="1131" y="0"/>
                  </a:moveTo>
                  <a:lnTo>
                    <a:pt x="705" y="13"/>
                  </a:lnTo>
                  <a:cubicBezTo>
                    <a:pt x="705" y="13"/>
                    <a:pt x="718" y="146"/>
                    <a:pt x="718" y="365"/>
                  </a:cubicBezTo>
                  <a:lnTo>
                    <a:pt x="718" y="511"/>
                  </a:lnTo>
                  <a:cubicBezTo>
                    <a:pt x="730" y="644"/>
                    <a:pt x="742" y="790"/>
                    <a:pt x="742" y="948"/>
                  </a:cubicBezTo>
                  <a:lnTo>
                    <a:pt x="742" y="1094"/>
                  </a:lnTo>
                  <a:cubicBezTo>
                    <a:pt x="742" y="1240"/>
                    <a:pt x="754" y="1398"/>
                    <a:pt x="754" y="1556"/>
                  </a:cubicBezTo>
                  <a:lnTo>
                    <a:pt x="754" y="1702"/>
                  </a:lnTo>
                  <a:cubicBezTo>
                    <a:pt x="766" y="1799"/>
                    <a:pt x="766" y="1884"/>
                    <a:pt x="766" y="1981"/>
                  </a:cubicBezTo>
                  <a:lnTo>
                    <a:pt x="766" y="2127"/>
                  </a:lnTo>
                  <a:cubicBezTo>
                    <a:pt x="778" y="2455"/>
                    <a:pt x="790" y="2796"/>
                    <a:pt x="815" y="3111"/>
                  </a:cubicBezTo>
                  <a:cubicBezTo>
                    <a:pt x="815" y="3172"/>
                    <a:pt x="815" y="3221"/>
                    <a:pt x="815" y="3269"/>
                  </a:cubicBezTo>
                  <a:cubicBezTo>
                    <a:pt x="815" y="3403"/>
                    <a:pt x="827" y="3549"/>
                    <a:pt x="827" y="3671"/>
                  </a:cubicBezTo>
                  <a:lnTo>
                    <a:pt x="827" y="3828"/>
                  </a:lnTo>
                  <a:cubicBezTo>
                    <a:pt x="839" y="3999"/>
                    <a:pt x="851" y="4157"/>
                    <a:pt x="851" y="4302"/>
                  </a:cubicBezTo>
                  <a:lnTo>
                    <a:pt x="851" y="4473"/>
                  </a:lnTo>
                  <a:cubicBezTo>
                    <a:pt x="851" y="4703"/>
                    <a:pt x="863" y="4886"/>
                    <a:pt x="863" y="5032"/>
                  </a:cubicBezTo>
                  <a:lnTo>
                    <a:pt x="863" y="5177"/>
                  </a:lnTo>
                  <a:lnTo>
                    <a:pt x="863" y="5287"/>
                  </a:lnTo>
                  <a:cubicBezTo>
                    <a:pt x="863" y="5299"/>
                    <a:pt x="851" y="5311"/>
                    <a:pt x="851" y="5323"/>
                  </a:cubicBezTo>
                  <a:cubicBezTo>
                    <a:pt x="778" y="5396"/>
                    <a:pt x="693" y="5469"/>
                    <a:pt x="608" y="5542"/>
                  </a:cubicBezTo>
                  <a:lnTo>
                    <a:pt x="487" y="5627"/>
                  </a:lnTo>
                  <a:lnTo>
                    <a:pt x="341" y="5724"/>
                  </a:lnTo>
                  <a:cubicBezTo>
                    <a:pt x="159" y="5858"/>
                    <a:pt x="1" y="5967"/>
                    <a:pt x="1" y="5967"/>
                  </a:cubicBezTo>
                  <a:lnTo>
                    <a:pt x="61" y="6927"/>
                  </a:lnTo>
                  <a:lnTo>
                    <a:pt x="936" y="6308"/>
                  </a:lnTo>
                  <a:lnTo>
                    <a:pt x="1058" y="6210"/>
                  </a:lnTo>
                  <a:lnTo>
                    <a:pt x="1277" y="6065"/>
                  </a:lnTo>
                  <a:lnTo>
                    <a:pt x="1362" y="6113"/>
                  </a:lnTo>
                  <a:lnTo>
                    <a:pt x="1495" y="6186"/>
                  </a:lnTo>
                  <a:lnTo>
                    <a:pt x="1872" y="6393"/>
                  </a:lnTo>
                  <a:lnTo>
                    <a:pt x="2006" y="6466"/>
                  </a:lnTo>
                  <a:lnTo>
                    <a:pt x="2480" y="6721"/>
                  </a:lnTo>
                  <a:lnTo>
                    <a:pt x="2613" y="6794"/>
                  </a:lnTo>
                  <a:lnTo>
                    <a:pt x="3112" y="7061"/>
                  </a:lnTo>
                  <a:lnTo>
                    <a:pt x="3136" y="6077"/>
                  </a:lnTo>
                  <a:cubicBezTo>
                    <a:pt x="3136" y="6077"/>
                    <a:pt x="3051" y="6040"/>
                    <a:pt x="2966" y="5967"/>
                  </a:cubicBezTo>
                  <a:lnTo>
                    <a:pt x="2905" y="5931"/>
                  </a:lnTo>
                  <a:cubicBezTo>
                    <a:pt x="2881" y="5931"/>
                    <a:pt x="2856" y="5907"/>
                    <a:pt x="2832" y="5894"/>
                  </a:cubicBezTo>
                  <a:lnTo>
                    <a:pt x="2577" y="5761"/>
                  </a:lnTo>
                  <a:cubicBezTo>
                    <a:pt x="2528" y="5736"/>
                    <a:pt x="2480" y="5712"/>
                    <a:pt x="2431" y="5688"/>
                  </a:cubicBezTo>
                  <a:lnTo>
                    <a:pt x="2042" y="5469"/>
                  </a:lnTo>
                  <a:lnTo>
                    <a:pt x="1896" y="5384"/>
                  </a:lnTo>
                  <a:cubicBezTo>
                    <a:pt x="1860" y="5372"/>
                    <a:pt x="1823" y="5348"/>
                    <a:pt x="1787" y="5323"/>
                  </a:cubicBezTo>
                  <a:cubicBezTo>
                    <a:pt x="1775" y="5275"/>
                    <a:pt x="1775" y="5226"/>
                    <a:pt x="1775" y="5190"/>
                  </a:cubicBezTo>
                  <a:lnTo>
                    <a:pt x="1775" y="5032"/>
                  </a:lnTo>
                  <a:lnTo>
                    <a:pt x="1775" y="4606"/>
                  </a:lnTo>
                  <a:lnTo>
                    <a:pt x="1775" y="4460"/>
                  </a:lnTo>
                  <a:lnTo>
                    <a:pt x="1775" y="3671"/>
                  </a:lnTo>
                  <a:lnTo>
                    <a:pt x="1775" y="3513"/>
                  </a:lnTo>
                  <a:lnTo>
                    <a:pt x="1775" y="3111"/>
                  </a:lnTo>
                  <a:lnTo>
                    <a:pt x="1775" y="2042"/>
                  </a:lnTo>
                  <a:lnTo>
                    <a:pt x="1775" y="1884"/>
                  </a:lnTo>
                  <a:lnTo>
                    <a:pt x="1775" y="1738"/>
                  </a:lnTo>
                  <a:lnTo>
                    <a:pt x="1775" y="1580"/>
                  </a:lnTo>
                  <a:lnTo>
                    <a:pt x="1775" y="1021"/>
                  </a:lnTo>
                  <a:lnTo>
                    <a:pt x="1775" y="863"/>
                  </a:lnTo>
                  <a:lnTo>
                    <a:pt x="1775" y="438"/>
                  </a:lnTo>
                  <a:lnTo>
                    <a:pt x="1775" y="280"/>
                  </a:lnTo>
                  <a:lnTo>
                    <a:pt x="1775" y="13"/>
                  </a:lnTo>
                  <a:lnTo>
                    <a:pt x="11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34"/>
            <p:cNvSpPr/>
            <p:nvPr/>
          </p:nvSpPr>
          <p:spPr>
            <a:xfrm>
              <a:off x="4491360" y="2965612"/>
              <a:ext cx="71589" cy="17092"/>
            </a:xfrm>
            <a:custGeom>
              <a:avLst/>
              <a:gdLst/>
              <a:ahLst/>
              <a:cxnLst/>
              <a:rect l="l" t="t" r="r" b="b"/>
              <a:pathLst>
                <a:path w="1022" h="244" extrusionOk="0">
                  <a:moveTo>
                    <a:pt x="1021" y="0"/>
                  </a:moveTo>
                  <a:cubicBezTo>
                    <a:pt x="794" y="59"/>
                    <a:pt x="554" y="95"/>
                    <a:pt x="315" y="95"/>
                  </a:cubicBezTo>
                  <a:cubicBezTo>
                    <a:pt x="210" y="95"/>
                    <a:pt x="105" y="88"/>
                    <a:pt x="1" y="73"/>
                  </a:cubicBezTo>
                  <a:lnTo>
                    <a:pt x="1" y="219"/>
                  </a:lnTo>
                  <a:cubicBezTo>
                    <a:pt x="114" y="235"/>
                    <a:pt x="229" y="243"/>
                    <a:pt x="344" y="243"/>
                  </a:cubicBezTo>
                  <a:cubicBezTo>
                    <a:pt x="573" y="243"/>
                    <a:pt x="803" y="211"/>
                    <a:pt x="1021" y="146"/>
                  </a:cubicBezTo>
                  <a:lnTo>
                    <a:pt x="10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34"/>
            <p:cNvSpPr/>
            <p:nvPr/>
          </p:nvSpPr>
          <p:spPr>
            <a:xfrm>
              <a:off x="4489679" y="2924705"/>
              <a:ext cx="74110" cy="16881"/>
            </a:xfrm>
            <a:custGeom>
              <a:avLst/>
              <a:gdLst/>
              <a:ahLst/>
              <a:cxnLst/>
              <a:rect l="l" t="t" r="r" b="b"/>
              <a:pathLst>
                <a:path w="1058" h="241" extrusionOk="0">
                  <a:moveTo>
                    <a:pt x="1058" y="1"/>
                  </a:moveTo>
                  <a:cubicBezTo>
                    <a:pt x="811" y="60"/>
                    <a:pt x="564" y="90"/>
                    <a:pt x="317" y="90"/>
                  </a:cubicBezTo>
                  <a:cubicBezTo>
                    <a:pt x="212" y="90"/>
                    <a:pt x="106" y="85"/>
                    <a:pt x="0" y="74"/>
                  </a:cubicBezTo>
                  <a:lnTo>
                    <a:pt x="0" y="232"/>
                  </a:lnTo>
                  <a:cubicBezTo>
                    <a:pt x="86" y="238"/>
                    <a:pt x="171" y="241"/>
                    <a:pt x="257" y="241"/>
                  </a:cubicBezTo>
                  <a:cubicBezTo>
                    <a:pt x="524" y="241"/>
                    <a:pt x="791" y="211"/>
                    <a:pt x="1058" y="147"/>
                  </a:cubicBezTo>
                  <a:lnTo>
                    <a:pt x="105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34"/>
            <p:cNvSpPr/>
            <p:nvPr/>
          </p:nvSpPr>
          <p:spPr>
            <a:xfrm>
              <a:off x="4494792" y="3036219"/>
              <a:ext cx="67316" cy="19053"/>
            </a:xfrm>
            <a:custGeom>
              <a:avLst/>
              <a:gdLst/>
              <a:ahLst/>
              <a:cxnLst/>
              <a:rect l="l" t="t" r="r" b="b"/>
              <a:pathLst>
                <a:path w="961" h="272" extrusionOk="0">
                  <a:moveTo>
                    <a:pt x="960" y="1"/>
                  </a:moveTo>
                  <a:cubicBezTo>
                    <a:pt x="753" y="84"/>
                    <a:pt x="534" y="122"/>
                    <a:pt x="311" y="122"/>
                  </a:cubicBezTo>
                  <a:cubicBezTo>
                    <a:pt x="208" y="122"/>
                    <a:pt x="104" y="114"/>
                    <a:pt x="0" y="98"/>
                  </a:cubicBezTo>
                  <a:lnTo>
                    <a:pt x="0" y="256"/>
                  </a:lnTo>
                  <a:cubicBezTo>
                    <a:pt x="93" y="266"/>
                    <a:pt x="186" y="272"/>
                    <a:pt x="279" y="272"/>
                  </a:cubicBezTo>
                  <a:cubicBezTo>
                    <a:pt x="513" y="272"/>
                    <a:pt x="743" y="237"/>
                    <a:pt x="960" y="159"/>
                  </a:cubicBezTo>
                  <a:lnTo>
                    <a:pt x="9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34"/>
            <p:cNvSpPr/>
            <p:nvPr/>
          </p:nvSpPr>
          <p:spPr>
            <a:xfrm>
              <a:off x="4493952" y="3014084"/>
              <a:ext cx="68997" cy="15691"/>
            </a:xfrm>
            <a:custGeom>
              <a:avLst/>
              <a:gdLst/>
              <a:ahLst/>
              <a:cxnLst/>
              <a:rect l="l" t="t" r="r" b="b"/>
              <a:pathLst>
                <a:path w="985" h="224" extrusionOk="0">
                  <a:moveTo>
                    <a:pt x="0" y="1"/>
                  </a:moveTo>
                  <a:lnTo>
                    <a:pt x="0" y="147"/>
                  </a:lnTo>
                  <a:cubicBezTo>
                    <a:pt x="169" y="199"/>
                    <a:pt x="346" y="223"/>
                    <a:pt x="523" y="223"/>
                  </a:cubicBezTo>
                  <a:cubicBezTo>
                    <a:pt x="677" y="223"/>
                    <a:pt x="832" y="205"/>
                    <a:pt x="984" y="171"/>
                  </a:cubicBezTo>
                  <a:lnTo>
                    <a:pt x="984" y="13"/>
                  </a:lnTo>
                  <a:cubicBezTo>
                    <a:pt x="826" y="54"/>
                    <a:pt x="664" y="75"/>
                    <a:pt x="504" y="75"/>
                  </a:cubicBezTo>
                  <a:cubicBezTo>
                    <a:pt x="333" y="75"/>
                    <a:pt x="163" y="5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34"/>
            <p:cNvSpPr/>
            <p:nvPr/>
          </p:nvSpPr>
          <p:spPr>
            <a:xfrm>
              <a:off x="4499906" y="3150324"/>
              <a:ext cx="62202" cy="23396"/>
            </a:xfrm>
            <a:custGeom>
              <a:avLst/>
              <a:gdLst/>
              <a:ahLst/>
              <a:cxnLst/>
              <a:rect l="l" t="t" r="r" b="b"/>
              <a:pathLst>
                <a:path w="888" h="334" extrusionOk="0">
                  <a:moveTo>
                    <a:pt x="887" y="0"/>
                  </a:moveTo>
                  <a:cubicBezTo>
                    <a:pt x="661" y="119"/>
                    <a:pt x="418" y="181"/>
                    <a:pt x="173" y="181"/>
                  </a:cubicBezTo>
                  <a:cubicBezTo>
                    <a:pt x="115" y="181"/>
                    <a:pt x="58" y="177"/>
                    <a:pt x="0" y="171"/>
                  </a:cubicBezTo>
                  <a:lnTo>
                    <a:pt x="0" y="328"/>
                  </a:lnTo>
                  <a:cubicBezTo>
                    <a:pt x="44" y="332"/>
                    <a:pt x="88" y="334"/>
                    <a:pt x="132" y="334"/>
                  </a:cubicBezTo>
                  <a:cubicBezTo>
                    <a:pt x="391" y="334"/>
                    <a:pt x="648" y="273"/>
                    <a:pt x="887" y="158"/>
                  </a:cubicBezTo>
                  <a:lnTo>
                    <a:pt x="88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34"/>
            <p:cNvSpPr/>
            <p:nvPr/>
          </p:nvSpPr>
          <p:spPr>
            <a:xfrm>
              <a:off x="4497314" y="3122235"/>
              <a:ext cx="64794" cy="16321"/>
            </a:xfrm>
            <a:custGeom>
              <a:avLst/>
              <a:gdLst/>
              <a:ahLst/>
              <a:cxnLst/>
              <a:rect l="l" t="t" r="r" b="b"/>
              <a:pathLst>
                <a:path w="925" h="233" extrusionOk="0">
                  <a:moveTo>
                    <a:pt x="924" y="0"/>
                  </a:moveTo>
                  <a:cubicBezTo>
                    <a:pt x="764" y="64"/>
                    <a:pt x="600" y="95"/>
                    <a:pt x="437" y="95"/>
                  </a:cubicBezTo>
                  <a:cubicBezTo>
                    <a:pt x="290" y="95"/>
                    <a:pt x="144" y="71"/>
                    <a:pt x="1" y="25"/>
                  </a:cubicBezTo>
                  <a:lnTo>
                    <a:pt x="1" y="25"/>
                  </a:lnTo>
                  <a:cubicBezTo>
                    <a:pt x="13" y="73"/>
                    <a:pt x="13" y="122"/>
                    <a:pt x="13" y="170"/>
                  </a:cubicBezTo>
                  <a:cubicBezTo>
                    <a:pt x="154" y="212"/>
                    <a:pt x="300" y="233"/>
                    <a:pt x="449" y="233"/>
                  </a:cubicBezTo>
                  <a:cubicBezTo>
                    <a:pt x="607" y="233"/>
                    <a:pt x="767" y="209"/>
                    <a:pt x="924" y="158"/>
                  </a:cubicBezTo>
                  <a:lnTo>
                    <a:pt x="9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34"/>
            <p:cNvSpPr/>
            <p:nvPr/>
          </p:nvSpPr>
          <p:spPr>
            <a:xfrm>
              <a:off x="4501587" y="3206501"/>
              <a:ext cx="61362" cy="23676"/>
            </a:xfrm>
            <a:custGeom>
              <a:avLst/>
              <a:gdLst/>
              <a:ahLst/>
              <a:cxnLst/>
              <a:rect l="l" t="t" r="r" b="b"/>
              <a:pathLst>
                <a:path w="876" h="338" extrusionOk="0">
                  <a:moveTo>
                    <a:pt x="0" y="0"/>
                  </a:moveTo>
                  <a:lnTo>
                    <a:pt x="0" y="171"/>
                  </a:lnTo>
                  <a:cubicBezTo>
                    <a:pt x="178" y="280"/>
                    <a:pt x="385" y="337"/>
                    <a:pt x="596" y="337"/>
                  </a:cubicBezTo>
                  <a:cubicBezTo>
                    <a:pt x="689" y="337"/>
                    <a:pt x="783" y="326"/>
                    <a:pt x="875" y="304"/>
                  </a:cubicBezTo>
                  <a:lnTo>
                    <a:pt x="875" y="158"/>
                  </a:lnTo>
                  <a:cubicBezTo>
                    <a:pt x="790" y="179"/>
                    <a:pt x="704" y="189"/>
                    <a:pt x="619" y="189"/>
                  </a:cubicBezTo>
                  <a:cubicBezTo>
                    <a:pt x="400" y="189"/>
                    <a:pt x="184" y="123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34"/>
            <p:cNvSpPr/>
            <p:nvPr/>
          </p:nvSpPr>
          <p:spPr>
            <a:xfrm>
              <a:off x="4502427" y="3257564"/>
              <a:ext cx="60521" cy="16671"/>
            </a:xfrm>
            <a:custGeom>
              <a:avLst/>
              <a:gdLst/>
              <a:ahLst/>
              <a:cxnLst/>
              <a:rect l="l" t="t" r="r" b="b"/>
              <a:pathLst>
                <a:path w="864" h="238" extrusionOk="0">
                  <a:moveTo>
                    <a:pt x="1" y="1"/>
                  </a:moveTo>
                  <a:lnTo>
                    <a:pt x="1" y="146"/>
                  </a:lnTo>
                  <a:cubicBezTo>
                    <a:pt x="134" y="207"/>
                    <a:pt x="280" y="238"/>
                    <a:pt x="427" y="238"/>
                  </a:cubicBezTo>
                  <a:cubicBezTo>
                    <a:pt x="575" y="238"/>
                    <a:pt x="724" y="207"/>
                    <a:pt x="863" y="146"/>
                  </a:cubicBezTo>
                  <a:cubicBezTo>
                    <a:pt x="863" y="110"/>
                    <a:pt x="851" y="49"/>
                    <a:pt x="851" y="1"/>
                  </a:cubicBezTo>
                  <a:cubicBezTo>
                    <a:pt x="718" y="61"/>
                    <a:pt x="572" y="92"/>
                    <a:pt x="426" y="92"/>
                  </a:cubicBezTo>
                  <a:cubicBezTo>
                    <a:pt x="280" y="92"/>
                    <a:pt x="134" y="61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34"/>
            <p:cNvSpPr/>
            <p:nvPr/>
          </p:nvSpPr>
          <p:spPr>
            <a:xfrm>
              <a:off x="4537311" y="3282291"/>
              <a:ext cx="43499" cy="56248"/>
            </a:xfrm>
            <a:custGeom>
              <a:avLst/>
              <a:gdLst/>
              <a:ahLst/>
              <a:cxnLst/>
              <a:rect l="l" t="t" r="r" b="b"/>
              <a:pathLst>
                <a:path w="621" h="803" extrusionOk="0">
                  <a:moveTo>
                    <a:pt x="487" y="0"/>
                  </a:moveTo>
                  <a:cubicBezTo>
                    <a:pt x="256" y="182"/>
                    <a:pt x="86" y="438"/>
                    <a:pt x="1" y="729"/>
                  </a:cubicBezTo>
                  <a:lnTo>
                    <a:pt x="135" y="802"/>
                  </a:lnTo>
                  <a:cubicBezTo>
                    <a:pt x="207" y="510"/>
                    <a:pt x="378" y="255"/>
                    <a:pt x="621" y="73"/>
                  </a:cubicBezTo>
                  <a:lnTo>
                    <a:pt x="48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34"/>
            <p:cNvSpPr/>
            <p:nvPr/>
          </p:nvSpPr>
          <p:spPr>
            <a:xfrm>
              <a:off x="4573106" y="3302674"/>
              <a:ext cx="45181" cy="55408"/>
            </a:xfrm>
            <a:custGeom>
              <a:avLst/>
              <a:gdLst/>
              <a:ahLst/>
              <a:cxnLst/>
              <a:rect l="l" t="t" r="r" b="b"/>
              <a:pathLst>
                <a:path w="645" h="791" extrusionOk="0">
                  <a:moveTo>
                    <a:pt x="511" y="1"/>
                  </a:moveTo>
                  <a:cubicBezTo>
                    <a:pt x="292" y="207"/>
                    <a:pt x="110" y="450"/>
                    <a:pt x="0" y="718"/>
                  </a:cubicBezTo>
                  <a:lnTo>
                    <a:pt x="134" y="791"/>
                  </a:lnTo>
                  <a:cubicBezTo>
                    <a:pt x="243" y="511"/>
                    <a:pt x="426" y="268"/>
                    <a:pt x="644" y="74"/>
                  </a:cubicBezTo>
                  <a:cubicBezTo>
                    <a:pt x="596" y="49"/>
                    <a:pt x="559" y="25"/>
                    <a:pt x="5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34"/>
            <p:cNvSpPr/>
            <p:nvPr/>
          </p:nvSpPr>
          <p:spPr>
            <a:xfrm>
              <a:off x="4475179" y="3293358"/>
              <a:ext cx="40908" cy="53656"/>
            </a:xfrm>
            <a:custGeom>
              <a:avLst/>
              <a:gdLst/>
              <a:ahLst/>
              <a:cxnLst/>
              <a:rect l="l" t="t" r="r" b="b"/>
              <a:pathLst>
                <a:path w="584" h="766" extrusionOk="0">
                  <a:moveTo>
                    <a:pt x="122" y="0"/>
                  </a:moveTo>
                  <a:lnTo>
                    <a:pt x="1" y="85"/>
                  </a:lnTo>
                  <a:cubicBezTo>
                    <a:pt x="207" y="280"/>
                    <a:pt x="365" y="510"/>
                    <a:pt x="462" y="766"/>
                  </a:cubicBezTo>
                  <a:lnTo>
                    <a:pt x="584" y="681"/>
                  </a:lnTo>
                  <a:cubicBezTo>
                    <a:pt x="475" y="413"/>
                    <a:pt x="317" y="182"/>
                    <a:pt x="1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34"/>
            <p:cNvSpPr/>
            <p:nvPr/>
          </p:nvSpPr>
          <p:spPr>
            <a:xfrm>
              <a:off x="4615625" y="3318014"/>
              <a:ext cx="30751" cy="63043"/>
            </a:xfrm>
            <a:custGeom>
              <a:avLst/>
              <a:gdLst/>
              <a:ahLst/>
              <a:cxnLst/>
              <a:rect l="l" t="t" r="r" b="b"/>
              <a:pathLst>
                <a:path w="439" h="900" extrusionOk="0">
                  <a:moveTo>
                    <a:pt x="305" y="0"/>
                  </a:moveTo>
                  <a:cubicBezTo>
                    <a:pt x="159" y="256"/>
                    <a:pt x="62" y="535"/>
                    <a:pt x="1" y="827"/>
                  </a:cubicBezTo>
                  <a:lnTo>
                    <a:pt x="135" y="900"/>
                  </a:lnTo>
                  <a:cubicBezTo>
                    <a:pt x="183" y="608"/>
                    <a:pt x="293" y="329"/>
                    <a:pt x="438" y="73"/>
                  </a:cubicBezTo>
                  <a:lnTo>
                    <a:pt x="3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34"/>
            <p:cNvSpPr/>
            <p:nvPr/>
          </p:nvSpPr>
          <p:spPr>
            <a:xfrm>
              <a:off x="4491645" y="2732916"/>
              <a:ext cx="94930" cy="23867"/>
            </a:xfrm>
            <a:custGeom>
              <a:avLst/>
              <a:gdLst/>
              <a:ahLst/>
              <a:cxnLst/>
              <a:rect l="l" t="t" r="r" b="b"/>
              <a:pathLst>
                <a:path w="1070" h="269" extrusionOk="0">
                  <a:moveTo>
                    <a:pt x="535" y="1"/>
                  </a:moveTo>
                  <a:cubicBezTo>
                    <a:pt x="231" y="1"/>
                    <a:pt x="0" y="61"/>
                    <a:pt x="0" y="134"/>
                  </a:cubicBezTo>
                  <a:cubicBezTo>
                    <a:pt x="0" y="207"/>
                    <a:pt x="231" y="268"/>
                    <a:pt x="535" y="268"/>
                  </a:cubicBezTo>
                  <a:cubicBezTo>
                    <a:pt x="827" y="268"/>
                    <a:pt x="1070" y="219"/>
                    <a:pt x="1070" y="134"/>
                  </a:cubicBezTo>
                  <a:cubicBezTo>
                    <a:pt x="1070" y="61"/>
                    <a:pt x="827" y="1"/>
                    <a:pt x="535" y="1"/>
                  </a:cubicBezTo>
                  <a:close/>
                </a:path>
              </a:pathLst>
            </a:custGeom>
            <a:solidFill>
              <a:srgbClr val="CC45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34"/>
            <p:cNvSpPr/>
            <p:nvPr/>
          </p:nvSpPr>
          <p:spPr>
            <a:xfrm>
              <a:off x="3963550" y="3128609"/>
              <a:ext cx="501470" cy="902142"/>
            </a:xfrm>
            <a:custGeom>
              <a:avLst/>
              <a:gdLst/>
              <a:ahLst/>
              <a:cxnLst/>
              <a:rect l="l" t="t" r="r" b="b"/>
              <a:pathLst>
                <a:path w="7159" h="12879" extrusionOk="0">
                  <a:moveTo>
                    <a:pt x="5507" y="1"/>
                  </a:moveTo>
                  <a:cubicBezTo>
                    <a:pt x="4922" y="1"/>
                    <a:pt x="3647" y="1065"/>
                    <a:pt x="2516" y="2498"/>
                  </a:cubicBezTo>
                  <a:cubicBezTo>
                    <a:pt x="1326" y="3993"/>
                    <a:pt x="147" y="7638"/>
                    <a:pt x="25" y="10154"/>
                  </a:cubicBezTo>
                  <a:cubicBezTo>
                    <a:pt x="13" y="10519"/>
                    <a:pt x="1" y="10847"/>
                    <a:pt x="1" y="11126"/>
                  </a:cubicBezTo>
                  <a:cubicBezTo>
                    <a:pt x="19" y="12392"/>
                    <a:pt x="249" y="12878"/>
                    <a:pt x="844" y="12878"/>
                  </a:cubicBezTo>
                  <a:cubicBezTo>
                    <a:pt x="1031" y="12878"/>
                    <a:pt x="1255" y="12830"/>
                    <a:pt x="1520" y="12743"/>
                  </a:cubicBezTo>
                  <a:cubicBezTo>
                    <a:pt x="2832" y="12317"/>
                    <a:pt x="4303" y="11600"/>
                    <a:pt x="5385" y="10701"/>
                  </a:cubicBezTo>
                  <a:cubicBezTo>
                    <a:pt x="6332" y="9911"/>
                    <a:pt x="6746" y="9218"/>
                    <a:pt x="6661" y="8270"/>
                  </a:cubicBezTo>
                  <a:cubicBezTo>
                    <a:pt x="6588" y="7347"/>
                    <a:pt x="7159" y="4454"/>
                    <a:pt x="7086" y="3385"/>
                  </a:cubicBezTo>
                  <a:lnTo>
                    <a:pt x="7086" y="3288"/>
                  </a:lnTo>
                  <a:cubicBezTo>
                    <a:pt x="7074" y="3166"/>
                    <a:pt x="7049" y="3033"/>
                    <a:pt x="7025" y="2887"/>
                  </a:cubicBezTo>
                  <a:cubicBezTo>
                    <a:pt x="6977" y="2680"/>
                    <a:pt x="6928" y="2437"/>
                    <a:pt x="6855" y="2194"/>
                  </a:cubicBezTo>
                  <a:cubicBezTo>
                    <a:pt x="6576" y="1210"/>
                    <a:pt x="6089" y="104"/>
                    <a:pt x="5579" y="7"/>
                  </a:cubicBezTo>
                  <a:cubicBezTo>
                    <a:pt x="5556" y="3"/>
                    <a:pt x="5532" y="1"/>
                    <a:pt x="55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34"/>
            <p:cNvSpPr/>
            <p:nvPr/>
          </p:nvSpPr>
          <p:spPr>
            <a:xfrm>
              <a:off x="4030936" y="3205590"/>
              <a:ext cx="429882" cy="768141"/>
            </a:xfrm>
            <a:custGeom>
              <a:avLst/>
              <a:gdLst/>
              <a:ahLst/>
              <a:cxnLst/>
              <a:rect l="l" t="t" r="r" b="b"/>
              <a:pathLst>
                <a:path w="6137" h="10966" extrusionOk="0">
                  <a:moveTo>
                    <a:pt x="3469" y="1"/>
                  </a:moveTo>
                  <a:cubicBezTo>
                    <a:pt x="3319" y="1"/>
                    <a:pt x="3899" y="986"/>
                    <a:pt x="3815" y="1034"/>
                  </a:cubicBezTo>
                  <a:cubicBezTo>
                    <a:pt x="3810" y="1036"/>
                    <a:pt x="3804" y="1037"/>
                    <a:pt x="3796" y="1037"/>
                  </a:cubicBezTo>
                  <a:cubicBezTo>
                    <a:pt x="3686" y="1037"/>
                    <a:pt x="3325" y="853"/>
                    <a:pt x="3175" y="853"/>
                  </a:cubicBezTo>
                  <a:cubicBezTo>
                    <a:pt x="3135" y="853"/>
                    <a:pt x="3110" y="866"/>
                    <a:pt x="3110" y="901"/>
                  </a:cubicBezTo>
                  <a:cubicBezTo>
                    <a:pt x="3110" y="1071"/>
                    <a:pt x="3754" y="1180"/>
                    <a:pt x="3815" y="1277"/>
                  </a:cubicBezTo>
                  <a:cubicBezTo>
                    <a:pt x="3876" y="1387"/>
                    <a:pt x="4653" y="2566"/>
                    <a:pt x="4568" y="2663"/>
                  </a:cubicBezTo>
                  <a:cubicBezTo>
                    <a:pt x="4483" y="2772"/>
                    <a:pt x="4410" y="2809"/>
                    <a:pt x="4143" y="3112"/>
                  </a:cubicBezTo>
                  <a:cubicBezTo>
                    <a:pt x="4081" y="3184"/>
                    <a:pt x="4003" y="3212"/>
                    <a:pt x="3913" y="3212"/>
                  </a:cubicBezTo>
                  <a:cubicBezTo>
                    <a:pt x="3599" y="3212"/>
                    <a:pt x="3138" y="2872"/>
                    <a:pt x="2689" y="2872"/>
                  </a:cubicBezTo>
                  <a:cubicBezTo>
                    <a:pt x="2589" y="2872"/>
                    <a:pt x="2490" y="2889"/>
                    <a:pt x="2393" y="2930"/>
                  </a:cubicBezTo>
                  <a:cubicBezTo>
                    <a:pt x="1737" y="3197"/>
                    <a:pt x="3997" y="3428"/>
                    <a:pt x="3888" y="3538"/>
                  </a:cubicBezTo>
                  <a:cubicBezTo>
                    <a:pt x="3791" y="3635"/>
                    <a:pt x="3620" y="3878"/>
                    <a:pt x="3414" y="3890"/>
                  </a:cubicBezTo>
                  <a:cubicBezTo>
                    <a:pt x="3195" y="3914"/>
                    <a:pt x="1870" y="3866"/>
                    <a:pt x="1214" y="4255"/>
                  </a:cubicBezTo>
                  <a:cubicBezTo>
                    <a:pt x="739" y="4527"/>
                    <a:pt x="608" y="4724"/>
                    <a:pt x="812" y="4724"/>
                  </a:cubicBezTo>
                  <a:cubicBezTo>
                    <a:pt x="889" y="4724"/>
                    <a:pt x="1015" y="4695"/>
                    <a:pt x="1190" y="4632"/>
                  </a:cubicBezTo>
                  <a:cubicBezTo>
                    <a:pt x="1712" y="4441"/>
                    <a:pt x="2284" y="4267"/>
                    <a:pt x="2467" y="4267"/>
                  </a:cubicBezTo>
                  <a:cubicBezTo>
                    <a:pt x="2505" y="4267"/>
                    <a:pt x="2527" y="4274"/>
                    <a:pt x="2527" y="4291"/>
                  </a:cubicBezTo>
                  <a:cubicBezTo>
                    <a:pt x="2527" y="4388"/>
                    <a:pt x="1324" y="5263"/>
                    <a:pt x="1591" y="5300"/>
                  </a:cubicBezTo>
                  <a:cubicBezTo>
                    <a:pt x="1599" y="5301"/>
                    <a:pt x="1607" y="5302"/>
                    <a:pt x="1615" y="5302"/>
                  </a:cubicBezTo>
                  <a:cubicBezTo>
                    <a:pt x="1915" y="5302"/>
                    <a:pt x="2703" y="4484"/>
                    <a:pt x="2928" y="4437"/>
                  </a:cubicBezTo>
                  <a:cubicBezTo>
                    <a:pt x="3066" y="4415"/>
                    <a:pt x="3235" y="4385"/>
                    <a:pt x="3338" y="4385"/>
                  </a:cubicBezTo>
                  <a:cubicBezTo>
                    <a:pt x="3407" y="4385"/>
                    <a:pt x="3445" y="4398"/>
                    <a:pt x="3426" y="4437"/>
                  </a:cubicBezTo>
                  <a:cubicBezTo>
                    <a:pt x="3390" y="4546"/>
                    <a:pt x="2138" y="6795"/>
                    <a:pt x="1992" y="6843"/>
                  </a:cubicBezTo>
                  <a:cubicBezTo>
                    <a:pt x="1846" y="6892"/>
                    <a:pt x="473" y="7305"/>
                    <a:pt x="522" y="7500"/>
                  </a:cubicBezTo>
                  <a:cubicBezTo>
                    <a:pt x="526" y="7522"/>
                    <a:pt x="553" y="7532"/>
                    <a:pt x="596" y="7532"/>
                  </a:cubicBezTo>
                  <a:cubicBezTo>
                    <a:pt x="878" y="7532"/>
                    <a:pt x="1861" y="7115"/>
                    <a:pt x="2000" y="7115"/>
                  </a:cubicBezTo>
                  <a:cubicBezTo>
                    <a:pt x="2011" y="7115"/>
                    <a:pt x="2016" y="7117"/>
                    <a:pt x="2016" y="7123"/>
                  </a:cubicBezTo>
                  <a:cubicBezTo>
                    <a:pt x="2016" y="7196"/>
                    <a:pt x="1469" y="8447"/>
                    <a:pt x="1299" y="8593"/>
                  </a:cubicBezTo>
                  <a:cubicBezTo>
                    <a:pt x="1129" y="8739"/>
                    <a:pt x="254" y="9225"/>
                    <a:pt x="412" y="9262"/>
                  </a:cubicBezTo>
                  <a:cubicBezTo>
                    <a:pt x="418" y="9263"/>
                    <a:pt x="425" y="9264"/>
                    <a:pt x="433" y="9264"/>
                  </a:cubicBezTo>
                  <a:cubicBezTo>
                    <a:pt x="630" y="9264"/>
                    <a:pt x="1380" y="8761"/>
                    <a:pt x="1501" y="8761"/>
                  </a:cubicBezTo>
                  <a:cubicBezTo>
                    <a:pt x="1513" y="8761"/>
                    <a:pt x="1519" y="8765"/>
                    <a:pt x="1518" y="8776"/>
                  </a:cubicBezTo>
                  <a:cubicBezTo>
                    <a:pt x="1495" y="8903"/>
                    <a:pt x="1" y="10966"/>
                    <a:pt x="306" y="10966"/>
                  </a:cubicBezTo>
                  <a:cubicBezTo>
                    <a:pt x="321" y="10966"/>
                    <a:pt x="340" y="10961"/>
                    <a:pt x="364" y="10951"/>
                  </a:cubicBezTo>
                  <a:cubicBezTo>
                    <a:pt x="698" y="10812"/>
                    <a:pt x="1438" y="9469"/>
                    <a:pt x="1543" y="9469"/>
                  </a:cubicBezTo>
                  <a:cubicBezTo>
                    <a:pt x="1549" y="9469"/>
                    <a:pt x="1553" y="9472"/>
                    <a:pt x="1554" y="9480"/>
                  </a:cubicBezTo>
                  <a:cubicBezTo>
                    <a:pt x="1576" y="9611"/>
                    <a:pt x="1716" y="10261"/>
                    <a:pt x="1823" y="10261"/>
                  </a:cubicBezTo>
                  <a:cubicBezTo>
                    <a:pt x="1835" y="10261"/>
                    <a:pt x="1847" y="10253"/>
                    <a:pt x="1858" y="10234"/>
                  </a:cubicBezTo>
                  <a:cubicBezTo>
                    <a:pt x="1968" y="10064"/>
                    <a:pt x="1773" y="8994"/>
                    <a:pt x="1822" y="8873"/>
                  </a:cubicBezTo>
                  <a:cubicBezTo>
                    <a:pt x="1895" y="8593"/>
                    <a:pt x="2223" y="7755"/>
                    <a:pt x="2320" y="7560"/>
                  </a:cubicBezTo>
                  <a:cubicBezTo>
                    <a:pt x="2323" y="7554"/>
                    <a:pt x="2326" y="7551"/>
                    <a:pt x="2329" y="7551"/>
                  </a:cubicBezTo>
                  <a:cubicBezTo>
                    <a:pt x="2395" y="7551"/>
                    <a:pt x="2580" y="8820"/>
                    <a:pt x="2747" y="8820"/>
                  </a:cubicBezTo>
                  <a:cubicBezTo>
                    <a:pt x="2758" y="8820"/>
                    <a:pt x="2770" y="8814"/>
                    <a:pt x="2782" y="8800"/>
                  </a:cubicBezTo>
                  <a:cubicBezTo>
                    <a:pt x="2976" y="8593"/>
                    <a:pt x="2636" y="7828"/>
                    <a:pt x="2721" y="7767"/>
                  </a:cubicBezTo>
                  <a:cubicBezTo>
                    <a:pt x="2727" y="7762"/>
                    <a:pt x="2736" y="7760"/>
                    <a:pt x="2748" y="7760"/>
                  </a:cubicBezTo>
                  <a:cubicBezTo>
                    <a:pt x="2849" y="7760"/>
                    <a:pt x="3140" y="7931"/>
                    <a:pt x="3268" y="7931"/>
                  </a:cubicBezTo>
                  <a:cubicBezTo>
                    <a:pt x="3302" y="7931"/>
                    <a:pt x="3324" y="7919"/>
                    <a:pt x="3329" y="7888"/>
                  </a:cubicBezTo>
                  <a:cubicBezTo>
                    <a:pt x="3353" y="7743"/>
                    <a:pt x="2721" y="7487"/>
                    <a:pt x="2636" y="7366"/>
                  </a:cubicBezTo>
                  <a:cubicBezTo>
                    <a:pt x="2527" y="7220"/>
                    <a:pt x="2478" y="7147"/>
                    <a:pt x="2539" y="7026"/>
                  </a:cubicBezTo>
                  <a:cubicBezTo>
                    <a:pt x="2600" y="6904"/>
                    <a:pt x="3535" y="5300"/>
                    <a:pt x="3535" y="5300"/>
                  </a:cubicBezTo>
                  <a:cubicBezTo>
                    <a:pt x="3645" y="5555"/>
                    <a:pt x="3681" y="5835"/>
                    <a:pt x="3645" y="6102"/>
                  </a:cubicBezTo>
                  <a:cubicBezTo>
                    <a:pt x="3607" y="6386"/>
                    <a:pt x="3616" y="6537"/>
                    <a:pt x="3668" y="6537"/>
                  </a:cubicBezTo>
                  <a:cubicBezTo>
                    <a:pt x="3700" y="6537"/>
                    <a:pt x="3750" y="6479"/>
                    <a:pt x="3815" y="6357"/>
                  </a:cubicBezTo>
                  <a:cubicBezTo>
                    <a:pt x="3985" y="6041"/>
                    <a:pt x="3900" y="5336"/>
                    <a:pt x="3815" y="5118"/>
                  </a:cubicBezTo>
                  <a:cubicBezTo>
                    <a:pt x="3772" y="4990"/>
                    <a:pt x="3906" y="4566"/>
                    <a:pt x="4022" y="4566"/>
                  </a:cubicBezTo>
                  <a:cubicBezTo>
                    <a:pt x="4038" y="4566"/>
                    <a:pt x="4055" y="4575"/>
                    <a:pt x="4070" y="4595"/>
                  </a:cubicBezTo>
                  <a:cubicBezTo>
                    <a:pt x="4289" y="4875"/>
                    <a:pt x="4167" y="6381"/>
                    <a:pt x="4228" y="6588"/>
                  </a:cubicBezTo>
                  <a:cubicBezTo>
                    <a:pt x="4231" y="6600"/>
                    <a:pt x="4238" y="6606"/>
                    <a:pt x="4246" y="6606"/>
                  </a:cubicBezTo>
                  <a:cubicBezTo>
                    <a:pt x="4331" y="6606"/>
                    <a:pt x="4645" y="6018"/>
                    <a:pt x="4556" y="5178"/>
                  </a:cubicBezTo>
                  <a:cubicBezTo>
                    <a:pt x="4447" y="4255"/>
                    <a:pt x="4228" y="4097"/>
                    <a:pt x="4228" y="4097"/>
                  </a:cubicBezTo>
                  <a:cubicBezTo>
                    <a:pt x="4228" y="4097"/>
                    <a:pt x="4824" y="3161"/>
                    <a:pt x="5067" y="3088"/>
                  </a:cubicBezTo>
                  <a:cubicBezTo>
                    <a:pt x="5074" y="3086"/>
                    <a:pt x="5081" y="3085"/>
                    <a:pt x="5087" y="3085"/>
                  </a:cubicBezTo>
                  <a:cubicBezTo>
                    <a:pt x="5319" y="3085"/>
                    <a:pt x="5278" y="4280"/>
                    <a:pt x="5456" y="4303"/>
                  </a:cubicBezTo>
                  <a:cubicBezTo>
                    <a:pt x="5458" y="4304"/>
                    <a:pt x="5461" y="4304"/>
                    <a:pt x="5463" y="4304"/>
                  </a:cubicBezTo>
                  <a:cubicBezTo>
                    <a:pt x="5624" y="4304"/>
                    <a:pt x="5575" y="3545"/>
                    <a:pt x="5468" y="3234"/>
                  </a:cubicBezTo>
                  <a:cubicBezTo>
                    <a:pt x="5370" y="2918"/>
                    <a:pt x="5285" y="2918"/>
                    <a:pt x="5553" y="2711"/>
                  </a:cubicBezTo>
                  <a:cubicBezTo>
                    <a:pt x="5699" y="2602"/>
                    <a:pt x="5942" y="2420"/>
                    <a:pt x="6136" y="2286"/>
                  </a:cubicBezTo>
                  <a:lnTo>
                    <a:pt x="6136" y="2189"/>
                  </a:lnTo>
                  <a:cubicBezTo>
                    <a:pt x="6124" y="2067"/>
                    <a:pt x="6100" y="1934"/>
                    <a:pt x="6075" y="1800"/>
                  </a:cubicBezTo>
                  <a:cubicBezTo>
                    <a:pt x="5882" y="1961"/>
                    <a:pt x="5699" y="2112"/>
                    <a:pt x="5625" y="2112"/>
                  </a:cubicBezTo>
                  <a:cubicBezTo>
                    <a:pt x="5615" y="2112"/>
                    <a:pt x="5607" y="2109"/>
                    <a:pt x="5601" y="2104"/>
                  </a:cubicBezTo>
                  <a:cubicBezTo>
                    <a:pt x="5492" y="1994"/>
                    <a:pt x="4994" y="1168"/>
                    <a:pt x="4884" y="1046"/>
                  </a:cubicBezTo>
                  <a:cubicBezTo>
                    <a:pt x="4861" y="1017"/>
                    <a:pt x="4829" y="1004"/>
                    <a:pt x="4797" y="1004"/>
                  </a:cubicBezTo>
                  <a:cubicBezTo>
                    <a:pt x="4696" y="1004"/>
                    <a:pt x="4586" y="1130"/>
                    <a:pt x="4678" y="1277"/>
                  </a:cubicBezTo>
                  <a:cubicBezTo>
                    <a:pt x="4799" y="1472"/>
                    <a:pt x="5334" y="2177"/>
                    <a:pt x="5285" y="2262"/>
                  </a:cubicBezTo>
                  <a:cubicBezTo>
                    <a:pt x="5258" y="2336"/>
                    <a:pt x="5159" y="2460"/>
                    <a:pt x="5048" y="2460"/>
                  </a:cubicBezTo>
                  <a:cubicBezTo>
                    <a:pt x="5014" y="2460"/>
                    <a:pt x="4979" y="2448"/>
                    <a:pt x="4945" y="2420"/>
                  </a:cubicBezTo>
                  <a:cubicBezTo>
                    <a:pt x="4799" y="2298"/>
                    <a:pt x="4398" y="1387"/>
                    <a:pt x="4398" y="1387"/>
                  </a:cubicBezTo>
                  <a:cubicBezTo>
                    <a:pt x="4398" y="1387"/>
                    <a:pt x="4447" y="147"/>
                    <a:pt x="4337" y="13"/>
                  </a:cubicBezTo>
                  <a:cubicBezTo>
                    <a:pt x="4333" y="8"/>
                    <a:pt x="4328" y="5"/>
                    <a:pt x="4323" y="5"/>
                  </a:cubicBezTo>
                  <a:cubicBezTo>
                    <a:pt x="4233" y="5"/>
                    <a:pt x="4214" y="1050"/>
                    <a:pt x="4146" y="1050"/>
                  </a:cubicBezTo>
                  <a:cubicBezTo>
                    <a:pt x="4141" y="1050"/>
                    <a:pt x="4136" y="1045"/>
                    <a:pt x="4131" y="1034"/>
                  </a:cubicBezTo>
                  <a:cubicBezTo>
                    <a:pt x="4046" y="864"/>
                    <a:pt x="3645" y="26"/>
                    <a:pt x="3475" y="1"/>
                  </a:cubicBezTo>
                  <a:cubicBezTo>
                    <a:pt x="3473" y="1"/>
                    <a:pt x="3471" y="1"/>
                    <a:pt x="34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34"/>
            <p:cNvSpPr/>
            <p:nvPr/>
          </p:nvSpPr>
          <p:spPr>
            <a:xfrm>
              <a:off x="4642873" y="3127769"/>
              <a:ext cx="500629" cy="902282"/>
            </a:xfrm>
            <a:custGeom>
              <a:avLst/>
              <a:gdLst/>
              <a:ahLst/>
              <a:cxnLst/>
              <a:rect l="l" t="t" r="r" b="b"/>
              <a:pathLst>
                <a:path w="7147" h="12881" extrusionOk="0">
                  <a:moveTo>
                    <a:pt x="1616" y="0"/>
                  </a:moveTo>
                  <a:cubicBezTo>
                    <a:pt x="1591" y="0"/>
                    <a:pt x="1567" y="2"/>
                    <a:pt x="1544" y="6"/>
                  </a:cubicBezTo>
                  <a:cubicBezTo>
                    <a:pt x="1350" y="43"/>
                    <a:pt x="1143" y="237"/>
                    <a:pt x="961" y="517"/>
                  </a:cubicBezTo>
                  <a:cubicBezTo>
                    <a:pt x="791" y="784"/>
                    <a:pt x="657" y="1076"/>
                    <a:pt x="548" y="1368"/>
                  </a:cubicBezTo>
                  <a:cubicBezTo>
                    <a:pt x="390" y="1744"/>
                    <a:pt x="268" y="2145"/>
                    <a:pt x="171" y="2546"/>
                  </a:cubicBezTo>
                  <a:cubicBezTo>
                    <a:pt x="147" y="2668"/>
                    <a:pt x="122" y="2777"/>
                    <a:pt x="98" y="2887"/>
                  </a:cubicBezTo>
                  <a:cubicBezTo>
                    <a:pt x="86" y="2911"/>
                    <a:pt x="86" y="2935"/>
                    <a:pt x="86" y="2947"/>
                  </a:cubicBezTo>
                  <a:cubicBezTo>
                    <a:pt x="62" y="3069"/>
                    <a:pt x="49" y="3178"/>
                    <a:pt x="37" y="3288"/>
                  </a:cubicBezTo>
                  <a:lnTo>
                    <a:pt x="37" y="3385"/>
                  </a:lnTo>
                  <a:lnTo>
                    <a:pt x="37" y="3446"/>
                  </a:lnTo>
                  <a:cubicBezTo>
                    <a:pt x="1" y="4503"/>
                    <a:pt x="475" y="6994"/>
                    <a:pt x="475" y="8064"/>
                  </a:cubicBezTo>
                  <a:cubicBezTo>
                    <a:pt x="475" y="8137"/>
                    <a:pt x="475" y="8210"/>
                    <a:pt x="475" y="8270"/>
                  </a:cubicBezTo>
                  <a:cubicBezTo>
                    <a:pt x="378" y="9230"/>
                    <a:pt x="803" y="9923"/>
                    <a:pt x="1751" y="10701"/>
                  </a:cubicBezTo>
                  <a:cubicBezTo>
                    <a:pt x="2103" y="11005"/>
                    <a:pt x="2480" y="11272"/>
                    <a:pt x="2881" y="11503"/>
                  </a:cubicBezTo>
                  <a:cubicBezTo>
                    <a:pt x="3549" y="11904"/>
                    <a:pt x="4254" y="12244"/>
                    <a:pt x="4996" y="12524"/>
                  </a:cubicBezTo>
                  <a:cubicBezTo>
                    <a:pt x="5202" y="12609"/>
                    <a:pt x="5409" y="12682"/>
                    <a:pt x="5615" y="12742"/>
                  </a:cubicBezTo>
                  <a:cubicBezTo>
                    <a:pt x="5888" y="12831"/>
                    <a:pt x="6117" y="12881"/>
                    <a:pt x="6308" y="12881"/>
                  </a:cubicBezTo>
                  <a:cubicBezTo>
                    <a:pt x="6872" y="12881"/>
                    <a:pt x="7098" y="12447"/>
                    <a:pt x="7134" y="11321"/>
                  </a:cubicBezTo>
                  <a:cubicBezTo>
                    <a:pt x="7147" y="10992"/>
                    <a:pt x="7134" y="10616"/>
                    <a:pt x="7098" y="10166"/>
                  </a:cubicBezTo>
                  <a:cubicBezTo>
                    <a:pt x="7025" y="9097"/>
                    <a:pt x="6855" y="8039"/>
                    <a:pt x="6563" y="7006"/>
                  </a:cubicBezTo>
                  <a:cubicBezTo>
                    <a:pt x="6332" y="6131"/>
                    <a:pt x="6041" y="5269"/>
                    <a:pt x="5688" y="4442"/>
                  </a:cubicBezTo>
                  <a:cubicBezTo>
                    <a:pt x="5409" y="3749"/>
                    <a:pt x="5044" y="3093"/>
                    <a:pt x="4607" y="2498"/>
                  </a:cubicBezTo>
                  <a:cubicBezTo>
                    <a:pt x="4181" y="1963"/>
                    <a:pt x="3720" y="1453"/>
                    <a:pt x="3221" y="979"/>
                  </a:cubicBezTo>
                  <a:cubicBezTo>
                    <a:pt x="2553" y="379"/>
                    <a:pt x="1959" y="0"/>
                    <a:pt x="16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34"/>
            <p:cNvSpPr/>
            <p:nvPr/>
          </p:nvSpPr>
          <p:spPr>
            <a:xfrm>
              <a:off x="4647146" y="3203909"/>
              <a:ext cx="435135" cy="769822"/>
            </a:xfrm>
            <a:custGeom>
              <a:avLst/>
              <a:gdLst/>
              <a:ahLst/>
              <a:cxnLst/>
              <a:rect l="l" t="t" r="r" b="b"/>
              <a:pathLst>
                <a:path w="6212" h="10990" extrusionOk="0">
                  <a:moveTo>
                    <a:pt x="2750" y="1"/>
                  </a:moveTo>
                  <a:cubicBezTo>
                    <a:pt x="2749" y="1"/>
                    <a:pt x="2748" y="1"/>
                    <a:pt x="2747" y="1"/>
                  </a:cubicBezTo>
                  <a:cubicBezTo>
                    <a:pt x="2589" y="25"/>
                    <a:pt x="2188" y="864"/>
                    <a:pt x="2103" y="1034"/>
                  </a:cubicBezTo>
                  <a:cubicBezTo>
                    <a:pt x="2098" y="1044"/>
                    <a:pt x="2093" y="1049"/>
                    <a:pt x="2088" y="1049"/>
                  </a:cubicBezTo>
                  <a:cubicBezTo>
                    <a:pt x="2018" y="1049"/>
                    <a:pt x="1990" y="17"/>
                    <a:pt x="1898" y="17"/>
                  </a:cubicBezTo>
                  <a:cubicBezTo>
                    <a:pt x="1894" y="17"/>
                    <a:pt x="1889" y="20"/>
                    <a:pt x="1884" y="25"/>
                  </a:cubicBezTo>
                  <a:cubicBezTo>
                    <a:pt x="1787" y="147"/>
                    <a:pt x="1823" y="1399"/>
                    <a:pt x="1823" y="1399"/>
                  </a:cubicBezTo>
                  <a:cubicBezTo>
                    <a:pt x="1823" y="1399"/>
                    <a:pt x="1422" y="2298"/>
                    <a:pt x="1277" y="2432"/>
                  </a:cubicBezTo>
                  <a:cubicBezTo>
                    <a:pt x="1243" y="2459"/>
                    <a:pt x="1210" y="2470"/>
                    <a:pt x="1178" y="2470"/>
                  </a:cubicBezTo>
                  <a:cubicBezTo>
                    <a:pt x="1070" y="2470"/>
                    <a:pt x="974" y="2339"/>
                    <a:pt x="936" y="2274"/>
                  </a:cubicBezTo>
                  <a:cubicBezTo>
                    <a:pt x="900" y="2201"/>
                    <a:pt x="1422" y="1471"/>
                    <a:pt x="1544" y="1289"/>
                  </a:cubicBezTo>
                  <a:cubicBezTo>
                    <a:pt x="1646" y="1140"/>
                    <a:pt x="1535" y="1005"/>
                    <a:pt x="1428" y="1005"/>
                  </a:cubicBezTo>
                  <a:cubicBezTo>
                    <a:pt x="1395" y="1005"/>
                    <a:pt x="1363" y="1018"/>
                    <a:pt x="1337" y="1046"/>
                  </a:cubicBezTo>
                  <a:cubicBezTo>
                    <a:pt x="1228" y="1180"/>
                    <a:pt x="730" y="2006"/>
                    <a:pt x="620" y="2103"/>
                  </a:cubicBezTo>
                  <a:cubicBezTo>
                    <a:pt x="618" y="2106"/>
                    <a:pt x="614" y="2107"/>
                    <a:pt x="609" y="2107"/>
                  </a:cubicBezTo>
                  <a:cubicBezTo>
                    <a:pt x="550" y="2107"/>
                    <a:pt x="304" y="1994"/>
                    <a:pt x="49" y="1860"/>
                  </a:cubicBezTo>
                  <a:cubicBezTo>
                    <a:pt x="37" y="1982"/>
                    <a:pt x="13" y="2091"/>
                    <a:pt x="1" y="2188"/>
                  </a:cubicBezTo>
                  <a:lnTo>
                    <a:pt x="1" y="2286"/>
                  </a:lnTo>
                  <a:lnTo>
                    <a:pt x="1" y="2359"/>
                  </a:lnTo>
                  <a:cubicBezTo>
                    <a:pt x="280" y="2504"/>
                    <a:pt x="596" y="2650"/>
                    <a:pt x="669" y="2723"/>
                  </a:cubicBezTo>
                  <a:cubicBezTo>
                    <a:pt x="948" y="2930"/>
                    <a:pt x="863" y="2930"/>
                    <a:pt x="754" y="3246"/>
                  </a:cubicBezTo>
                  <a:cubicBezTo>
                    <a:pt x="658" y="3559"/>
                    <a:pt x="609" y="4315"/>
                    <a:pt x="774" y="4315"/>
                  </a:cubicBezTo>
                  <a:cubicBezTo>
                    <a:pt x="776" y="4315"/>
                    <a:pt x="777" y="4315"/>
                    <a:pt x="778" y="4315"/>
                  </a:cubicBezTo>
                  <a:cubicBezTo>
                    <a:pt x="944" y="4303"/>
                    <a:pt x="914" y="3098"/>
                    <a:pt x="1138" y="3098"/>
                  </a:cubicBezTo>
                  <a:cubicBezTo>
                    <a:pt x="1144" y="3098"/>
                    <a:pt x="1149" y="3099"/>
                    <a:pt x="1155" y="3100"/>
                  </a:cubicBezTo>
                  <a:cubicBezTo>
                    <a:pt x="1410" y="3161"/>
                    <a:pt x="1994" y="4109"/>
                    <a:pt x="1994" y="4109"/>
                  </a:cubicBezTo>
                  <a:cubicBezTo>
                    <a:pt x="1994" y="4109"/>
                    <a:pt x="1787" y="4267"/>
                    <a:pt x="1678" y="5190"/>
                  </a:cubicBezTo>
                  <a:cubicBezTo>
                    <a:pt x="1578" y="6039"/>
                    <a:pt x="1889" y="6618"/>
                    <a:pt x="1984" y="6618"/>
                  </a:cubicBezTo>
                  <a:cubicBezTo>
                    <a:pt x="1994" y="6618"/>
                    <a:pt x="2001" y="6612"/>
                    <a:pt x="2006" y="6600"/>
                  </a:cubicBezTo>
                  <a:cubicBezTo>
                    <a:pt x="2054" y="6393"/>
                    <a:pt x="1933" y="4886"/>
                    <a:pt x="2152" y="4607"/>
                  </a:cubicBezTo>
                  <a:cubicBezTo>
                    <a:pt x="2167" y="4587"/>
                    <a:pt x="2183" y="4578"/>
                    <a:pt x="2201" y="4578"/>
                  </a:cubicBezTo>
                  <a:cubicBezTo>
                    <a:pt x="2318" y="4578"/>
                    <a:pt x="2461" y="5002"/>
                    <a:pt x="2419" y="5129"/>
                  </a:cubicBezTo>
                  <a:cubicBezTo>
                    <a:pt x="2334" y="5360"/>
                    <a:pt x="2249" y="6053"/>
                    <a:pt x="2419" y="6369"/>
                  </a:cubicBezTo>
                  <a:cubicBezTo>
                    <a:pt x="2484" y="6490"/>
                    <a:pt x="2533" y="6549"/>
                    <a:pt x="2566" y="6549"/>
                  </a:cubicBezTo>
                  <a:cubicBezTo>
                    <a:pt x="2618" y="6549"/>
                    <a:pt x="2626" y="6398"/>
                    <a:pt x="2589" y="6114"/>
                  </a:cubicBezTo>
                  <a:cubicBezTo>
                    <a:pt x="2540" y="5846"/>
                    <a:pt x="2577" y="5567"/>
                    <a:pt x="2686" y="5312"/>
                  </a:cubicBezTo>
                  <a:cubicBezTo>
                    <a:pt x="2686" y="5312"/>
                    <a:pt x="3622" y="6916"/>
                    <a:pt x="3683" y="7037"/>
                  </a:cubicBezTo>
                  <a:cubicBezTo>
                    <a:pt x="3744" y="7171"/>
                    <a:pt x="3707" y="7232"/>
                    <a:pt x="3598" y="7378"/>
                  </a:cubicBezTo>
                  <a:cubicBezTo>
                    <a:pt x="3501" y="7499"/>
                    <a:pt x="2881" y="7754"/>
                    <a:pt x="2893" y="7912"/>
                  </a:cubicBezTo>
                  <a:cubicBezTo>
                    <a:pt x="2897" y="7939"/>
                    <a:pt x="2917" y="7949"/>
                    <a:pt x="2947" y="7949"/>
                  </a:cubicBezTo>
                  <a:cubicBezTo>
                    <a:pt x="3069" y="7949"/>
                    <a:pt x="3362" y="7771"/>
                    <a:pt x="3471" y="7771"/>
                  </a:cubicBezTo>
                  <a:cubicBezTo>
                    <a:pt x="3483" y="7771"/>
                    <a:pt x="3493" y="7774"/>
                    <a:pt x="3501" y="7779"/>
                  </a:cubicBezTo>
                  <a:cubicBezTo>
                    <a:pt x="3598" y="7852"/>
                    <a:pt x="3257" y="8605"/>
                    <a:pt x="3440" y="8812"/>
                  </a:cubicBezTo>
                  <a:cubicBezTo>
                    <a:pt x="3452" y="8826"/>
                    <a:pt x="3463" y="8832"/>
                    <a:pt x="3475" y="8832"/>
                  </a:cubicBezTo>
                  <a:cubicBezTo>
                    <a:pt x="3641" y="8832"/>
                    <a:pt x="3817" y="7564"/>
                    <a:pt x="3892" y="7564"/>
                  </a:cubicBezTo>
                  <a:cubicBezTo>
                    <a:pt x="3895" y="7564"/>
                    <a:pt x="3899" y="7567"/>
                    <a:pt x="3902" y="7572"/>
                  </a:cubicBezTo>
                  <a:cubicBezTo>
                    <a:pt x="3999" y="7767"/>
                    <a:pt x="4315" y="8605"/>
                    <a:pt x="4400" y="8885"/>
                  </a:cubicBezTo>
                  <a:cubicBezTo>
                    <a:pt x="4436" y="9006"/>
                    <a:pt x="4254" y="10088"/>
                    <a:pt x="4363" y="10258"/>
                  </a:cubicBezTo>
                  <a:cubicBezTo>
                    <a:pt x="4373" y="10272"/>
                    <a:pt x="4384" y="10279"/>
                    <a:pt x="4395" y="10279"/>
                  </a:cubicBezTo>
                  <a:cubicBezTo>
                    <a:pt x="4503" y="10279"/>
                    <a:pt x="4644" y="9625"/>
                    <a:pt x="4655" y="9492"/>
                  </a:cubicBezTo>
                  <a:cubicBezTo>
                    <a:pt x="4656" y="9485"/>
                    <a:pt x="4659" y="9482"/>
                    <a:pt x="4664" y="9482"/>
                  </a:cubicBezTo>
                  <a:cubicBezTo>
                    <a:pt x="4756" y="9482"/>
                    <a:pt x="5522" y="10824"/>
                    <a:pt x="5846" y="10975"/>
                  </a:cubicBezTo>
                  <a:cubicBezTo>
                    <a:pt x="5869" y="10985"/>
                    <a:pt x="5888" y="10990"/>
                    <a:pt x="5903" y="10990"/>
                  </a:cubicBezTo>
                  <a:cubicBezTo>
                    <a:pt x="6211" y="10990"/>
                    <a:pt x="4727" y="8903"/>
                    <a:pt x="4716" y="8787"/>
                  </a:cubicBezTo>
                  <a:cubicBezTo>
                    <a:pt x="4714" y="8777"/>
                    <a:pt x="4719" y="8772"/>
                    <a:pt x="4730" y="8772"/>
                  </a:cubicBezTo>
                  <a:cubicBezTo>
                    <a:pt x="4846" y="8772"/>
                    <a:pt x="5606" y="9275"/>
                    <a:pt x="5794" y="9275"/>
                  </a:cubicBezTo>
                  <a:cubicBezTo>
                    <a:pt x="5800" y="9275"/>
                    <a:pt x="5805" y="9275"/>
                    <a:pt x="5810" y="9274"/>
                  </a:cubicBezTo>
                  <a:cubicBezTo>
                    <a:pt x="5980" y="9237"/>
                    <a:pt x="5093" y="8751"/>
                    <a:pt x="4922" y="8593"/>
                  </a:cubicBezTo>
                  <a:cubicBezTo>
                    <a:pt x="4752" y="8447"/>
                    <a:pt x="4205" y="7208"/>
                    <a:pt x="4205" y="7123"/>
                  </a:cubicBezTo>
                  <a:cubicBezTo>
                    <a:pt x="4205" y="7117"/>
                    <a:pt x="4211" y="7115"/>
                    <a:pt x="4221" y="7115"/>
                  </a:cubicBezTo>
                  <a:cubicBezTo>
                    <a:pt x="4357" y="7115"/>
                    <a:pt x="5331" y="7535"/>
                    <a:pt x="5620" y="7535"/>
                  </a:cubicBezTo>
                  <a:cubicBezTo>
                    <a:pt x="5667" y="7535"/>
                    <a:pt x="5695" y="7525"/>
                    <a:pt x="5700" y="7499"/>
                  </a:cubicBezTo>
                  <a:cubicBezTo>
                    <a:pt x="5749" y="7317"/>
                    <a:pt x="4376" y="6892"/>
                    <a:pt x="4230" y="6855"/>
                  </a:cubicBezTo>
                  <a:cubicBezTo>
                    <a:pt x="4084" y="6807"/>
                    <a:pt x="2832" y="4558"/>
                    <a:pt x="2796" y="4449"/>
                  </a:cubicBezTo>
                  <a:cubicBezTo>
                    <a:pt x="2776" y="4404"/>
                    <a:pt x="2820" y="4388"/>
                    <a:pt x="2895" y="4388"/>
                  </a:cubicBezTo>
                  <a:cubicBezTo>
                    <a:pt x="3001" y="4388"/>
                    <a:pt x="3170" y="4420"/>
                    <a:pt x="3306" y="4449"/>
                  </a:cubicBezTo>
                  <a:cubicBezTo>
                    <a:pt x="3531" y="4484"/>
                    <a:pt x="4308" y="5314"/>
                    <a:pt x="4607" y="5314"/>
                  </a:cubicBezTo>
                  <a:cubicBezTo>
                    <a:pt x="4615" y="5314"/>
                    <a:pt x="4623" y="5313"/>
                    <a:pt x="4631" y="5312"/>
                  </a:cubicBezTo>
                  <a:cubicBezTo>
                    <a:pt x="4898" y="5275"/>
                    <a:pt x="3707" y="4400"/>
                    <a:pt x="3707" y="4303"/>
                  </a:cubicBezTo>
                  <a:cubicBezTo>
                    <a:pt x="3707" y="4283"/>
                    <a:pt x="3730" y="4274"/>
                    <a:pt x="3772" y="4274"/>
                  </a:cubicBezTo>
                  <a:cubicBezTo>
                    <a:pt x="3958" y="4274"/>
                    <a:pt x="4515" y="4455"/>
                    <a:pt x="5032" y="4643"/>
                  </a:cubicBezTo>
                  <a:cubicBezTo>
                    <a:pt x="5204" y="4703"/>
                    <a:pt x="5329" y="4730"/>
                    <a:pt x="5407" y="4730"/>
                  </a:cubicBezTo>
                  <a:cubicBezTo>
                    <a:pt x="5615" y="4730"/>
                    <a:pt x="5485" y="4537"/>
                    <a:pt x="5007" y="4254"/>
                  </a:cubicBezTo>
                  <a:cubicBezTo>
                    <a:pt x="4351" y="3878"/>
                    <a:pt x="3027" y="3926"/>
                    <a:pt x="2820" y="3902"/>
                  </a:cubicBezTo>
                  <a:cubicBezTo>
                    <a:pt x="2601" y="3878"/>
                    <a:pt x="2443" y="3647"/>
                    <a:pt x="2334" y="3537"/>
                  </a:cubicBezTo>
                  <a:cubicBezTo>
                    <a:pt x="2224" y="3440"/>
                    <a:pt x="4485" y="3209"/>
                    <a:pt x="3829" y="2930"/>
                  </a:cubicBezTo>
                  <a:cubicBezTo>
                    <a:pt x="3734" y="2891"/>
                    <a:pt x="3638" y="2876"/>
                    <a:pt x="3540" y="2876"/>
                  </a:cubicBezTo>
                  <a:cubicBezTo>
                    <a:pt x="3087" y="2876"/>
                    <a:pt x="2620" y="3219"/>
                    <a:pt x="2304" y="3219"/>
                  </a:cubicBezTo>
                  <a:cubicBezTo>
                    <a:pt x="2216" y="3219"/>
                    <a:pt x="2140" y="3192"/>
                    <a:pt x="2079" y="3124"/>
                  </a:cubicBezTo>
                  <a:cubicBezTo>
                    <a:pt x="1811" y="2820"/>
                    <a:pt x="1738" y="2784"/>
                    <a:pt x="1653" y="2675"/>
                  </a:cubicBezTo>
                  <a:cubicBezTo>
                    <a:pt x="1568" y="2577"/>
                    <a:pt x="2346" y="1399"/>
                    <a:pt x="2419" y="1289"/>
                  </a:cubicBezTo>
                  <a:cubicBezTo>
                    <a:pt x="2480" y="1180"/>
                    <a:pt x="3112" y="1083"/>
                    <a:pt x="3112" y="912"/>
                  </a:cubicBezTo>
                  <a:cubicBezTo>
                    <a:pt x="3112" y="878"/>
                    <a:pt x="3086" y="864"/>
                    <a:pt x="3045" y="864"/>
                  </a:cubicBezTo>
                  <a:cubicBezTo>
                    <a:pt x="2896" y="864"/>
                    <a:pt x="2544" y="1039"/>
                    <a:pt x="2441" y="1039"/>
                  </a:cubicBezTo>
                  <a:cubicBezTo>
                    <a:pt x="2431" y="1039"/>
                    <a:pt x="2424" y="1037"/>
                    <a:pt x="2419" y="1034"/>
                  </a:cubicBezTo>
                  <a:cubicBezTo>
                    <a:pt x="2334" y="998"/>
                    <a:pt x="2910" y="1"/>
                    <a:pt x="2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34"/>
            <p:cNvSpPr/>
            <p:nvPr/>
          </p:nvSpPr>
          <p:spPr>
            <a:xfrm>
              <a:off x="4373024" y="2635854"/>
              <a:ext cx="304132" cy="129272"/>
            </a:xfrm>
            <a:custGeom>
              <a:avLst/>
              <a:gdLst/>
              <a:ahLst/>
              <a:cxnLst/>
              <a:rect l="l" t="t" r="r" b="b"/>
              <a:pathLst>
                <a:path w="3428" h="1457" extrusionOk="0">
                  <a:moveTo>
                    <a:pt x="0" y="1"/>
                  </a:moveTo>
                  <a:lnTo>
                    <a:pt x="0" y="1228"/>
                  </a:lnTo>
                  <a:cubicBezTo>
                    <a:pt x="584" y="1381"/>
                    <a:pt x="1184" y="1457"/>
                    <a:pt x="1784" y="1457"/>
                  </a:cubicBezTo>
                  <a:cubicBezTo>
                    <a:pt x="2335" y="1457"/>
                    <a:pt x="2887" y="1393"/>
                    <a:pt x="3427" y="1265"/>
                  </a:cubicBezTo>
                  <a:lnTo>
                    <a:pt x="3427" y="1"/>
                  </a:lnTo>
                  <a:close/>
                </a:path>
              </a:pathLst>
            </a:custGeom>
            <a:solidFill>
              <a:srgbClr val="FDBC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34"/>
            <p:cNvSpPr/>
            <p:nvPr/>
          </p:nvSpPr>
          <p:spPr>
            <a:xfrm>
              <a:off x="4103786" y="1758040"/>
              <a:ext cx="876079" cy="948021"/>
            </a:xfrm>
            <a:custGeom>
              <a:avLst/>
              <a:gdLst/>
              <a:ahLst/>
              <a:cxnLst/>
              <a:rect l="l" t="t" r="r" b="b"/>
              <a:pathLst>
                <a:path w="9176" h="9929" extrusionOk="0">
                  <a:moveTo>
                    <a:pt x="4582" y="0"/>
                  </a:moveTo>
                  <a:cubicBezTo>
                    <a:pt x="2054" y="0"/>
                    <a:pt x="0" y="2212"/>
                    <a:pt x="0" y="4958"/>
                  </a:cubicBezTo>
                  <a:cubicBezTo>
                    <a:pt x="0" y="7705"/>
                    <a:pt x="2054" y="9929"/>
                    <a:pt x="4582" y="9929"/>
                  </a:cubicBezTo>
                  <a:cubicBezTo>
                    <a:pt x="7122" y="9929"/>
                    <a:pt x="9176" y="7705"/>
                    <a:pt x="9176" y="4958"/>
                  </a:cubicBezTo>
                  <a:cubicBezTo>
                    <a:pt x="9176" y="2212"/>
                    <a:pt x="7122" y="0"/>
                    <a:pt x="4582" y="0"/>
                  </a:cubicBezTo>
                  <a:close/>
                </a:path>
              </a:pathLst>
            </a:custGeom>
            <a:solidFill>
              <a:srgbClr val="FDBC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34"/>
            <p:cNvSpPr/>
            <p:nvPr/>
          </p:nvSpPr>
          <p:spPr>
            <a:xfrm>
              <a:off x="3931009" y="2110704"/>
              <a:ext cx="221002" cy="270966"/>
            </a:xfrm>
            <a:custGeom>
              <a:avLst/>
              <a:gdLst/>
              <a:ahLst/>
              <a:cxnLst/>
              <a:rect l="l" t="t" r="r" b="b"/>
              <a:pathLst>
                <a:path w="2491" h="3054" extrusionOk="0">
                  <a:moveTo>
                    <a:pt x="1172" y="1"/>
                  </a:moveTo>
                  <a:cubicBezTo>
                    <a:pt x="902" y="1"/>
                    <a:pt x="647" y="142"/>
                    <a:pt x="474" y="548"/>
                  </a:cubicBezTo>
                  <a:cubicBezTo>
                    <a:pt x="1" y="1655"/>
                    <a:pt x="636" y="3054"/>
                    <a:pt x="1710" y="3054"/>
                  </a:cubicBezTo>
                  <a:cubicBezTo>
                    <a:pt x="1933" y="3054"/>
                    <a:pt x="2175" y="2993"/>
                    <a:pt x="2430" y="2857"/>
                  </a:cubicBezTo>
                  <a:lnTo>
                    <a:pt x="2491" y="743"/>
                  </a:lnTo>
                  <a:cubicBezTo>
                    <a:pt x="2491" y="743"/>
                    <a:pt x="1790" y="1"/>
                    <a:pt x="1172" y="1"/>
                  </a:cubicBezTo>
                  <a:close/>
                </a:path>
              </a:pathLst>
            </a:custGeom>
            <a:solidFill>
              <a:srgbClr val="FDBC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34"/>
            <p:cNvSpPr/>
            <p:nvPr/>
          </p:nvSpPr>
          <p:spPr>
            <a:xfrm>
              <a:off x="4065690" y="1861305"/>
              <a:ext cx="148872" cy="314353"/>
            </a:xfrm>
            <a:custGeom>
              <a:avLst/>
              <a:gdLst/>
              <a:ahLst/>
              <a:cxnLst/>
              <a:rect l="l" t="t" r="r" b="b"/>
              <a:pathLst>
                <a:path w="1678" h="3543" extrusionOk="0">
                  <a:moveTo>
                    <a:pt x="378" y="1"/>
                  </a:moveTo>
                  <a:cubicBezTo>
                    <a:pt x="232" y="1"/>
                    <a:pt x="134" y="5"/>
                    <a:pt x="134" y="5"/>
                  </a:cubicBezTo>
                  <a:cubicBezTo>
                    <a:pt x="134" y="5"/>
                    <a:pt x="98" y="467"/>
                    <a:pt x="74" y="1038"/>
                  </a:cubicBezTo>
                  <a:cubicBezTo>
                    <a:pt x="37" y="1889"/>
                    <a:pt x="1" y="2995"/>
                    <a:pt x="110" y="3201"/>
                  </a:cubicBezTo>
                  <a:cubicBezTo>
                    <a:pt x="282" y="3523"/>
                    <a:pt x="822" y="3542"/>
                    <a:pt x="947" y="3542"/>
                  </a:cubicBezTo>
                  <a:cubicBezTo>
                    <a:pt x="964" y="3542"/>
                    <a:pt x="973" y="3542"/>
                    <a:pt x="973" y="3542"/>
                  </a:cubicBezTo>
                  <a:cubicBezTo>
                    <a:pt x="973" y="3542"/>
                    <a:pt x="1265" y="2472"/>
                    <a:pt x="1459" y="1561"/>
                  </a:cubicBezTo>
                  <a:cubicBezTo>
                    <a:pt x="1593" y="953"/>
                    <a:pt x="1678" y="418"/>
                    <a:pt x="1617" y="273"/>
                  </a:cubicBezTo>
                  <a:cubicBezTo>
                    <a:pt x="1511" y="33"/>
                    <a:pt x="770" y="1"/>
                    <a:pt x="3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34"/>
            <p:cNvSpPr/>
            <p:nvPr/>
          </p:nvSpPr>
          <p:spPr>
            <a:xfrm>
              <a:off x="3983888" y="1465425"/>
              <a:ext cx="1176250" cy="711220"/>
            </a:xfrm>
            <a:custGeom>
              <a:avLst/>
              <a:gdLst/>
              <a:ahLst/>
              <a:cxnLst/>
              <a:rect l="l" t="t" r="r" b="b"/>
              <a:pathLst>
                <a:path w="13258" h="8016" extrusionOk="0">
                  <a:moveTo>
                    <a:pt x="6704" y="0"/>
                  </a:moveTo>
                  <a:cubicBezTo>
                    <a:pt x="5412" y="0"/>
                    <a:pt x="4275" y="220"/>
                    <a:pt x="4034" y="347"/>
                  </a:cubicBezTo>
                  <a:cubicBezTo>
                    <a:pt x="3584" y="578"/>
                    <a:pt x="4727" y="809"/>
                    <a:pt x="4556" y="882"/>
                  </a:cubicBezTo>
                  <a:cubicBezTo>
                    <a:pt x="4386" y="943"/>
                    <a:pt x="1081" y="724"/>
                    <a:pt x="376" y="3471"/>
                  </a:cubicBezTo>
                  <a:cubicBezTo>
                    <a:pt x="0" y="4954"/>
                    <a:pt x="1628" y="5279"/>
                    <a:pt x="3211" y="5279"/>
                  </a:cubicBezTo>
                  <a:cubicBezTo>
                    <a:pt x="4442" y="5279"/>
                    <a:pt x="5646" y="5083"/>
                    <a:pt x="5861" y="5083"/>
                  </a:cubicBezTo>
                  <a:cubicBezTo>
                    <a:pt x="5879" y="5083"/>
                    <a:pt x="5890" y="5084"/>
                    <a:pt x="5893" y="5087"/>
                  </a:cubicBezTo>
                  <a:cubicBezTo>
                    <a:pt x="6003" y="5172"/>
                    <a:pt x="3985" y="5233"/>
                    <a:pt x="4714" y="5743"/>
                  </a:cubicBezTo>
                  <a:cubicBezTo>
                    <a:pt x="4954" y="5914"/>
                    <a:pt x="5497" y="5971"/>
                    <a:pt x="6127" y="5971"/>
                  </a:cubicBezTo>
                  <a:cubicBezTo>
                    <a:pt x="7357" y="5971"/>
                    <a:pt x="8924" y="5755"/>
                    <a:pt x="9232" y="5755"/>
                  </a:cubicBezTo>
                  <a:cubicBezTo>
                    <a:pt x="9238" y="5755"/>
                    <a:pt x="9243" y="5755"/>
                    <a:pt x="9247" y="5755"/>
                  </a:cubicBezTo>
                  <a:cubicBezTo>
                    <a:pt x="9277" y="5757"/>
                    <a:pt x="9304" y="5758"/>
                    <a:pt x="9329" y="5758"/>
                  </a:cubicBezTo>
                  <a:cubicBezTo>
                    <a:pt x="9397" y="5758"/>
                    <a:pt x="9451" y="5753"/>
                    <a:pt x="9495" y="5753"/>
                  </a:cubicBezTo>
                  <a:cubicBezTo>
                    <a:pt x="9662" y="5753"/>
                    <a:pt x="9674" y="5822"/>
                    <a:pt x="9746" y="6485"/>
                  </a:cubicBezTo>
                  <a:cubicBezTo>
                    <a:pt x="9831" y="7372"/>
                    <a:pt x="10147" y="7906"/>
                    <a:pt x="10402" y="8016"/>
                  </a:cubicBezTo>
                  <a:lnTo>
                    <a:pt x="12176" y="7992"/>
                  </a:lnTo>
                  <a:cubicBezTo>
                    <a:pt x="12845" y="5950"/>
                    <a:pt x="12115" y="3471"/>
                    <a:pt x="12140" y="3386"/>
                  </a:cubicBezTo>
                  <a:cubicBezTo>
                    <a:pt x="12143" y="3376"/>
                    <a:pt x="12153" y="3372"/>
                    <a:pt x="12170" y="3372"/>
                  </a:cubicBezTo>
                  <a:cubicBezTo>
                    <a:pt x="12287" y="3372"/>
                    <a:pt x="12712" y="3578"/>
                    <a:pt x="12948" y="3578"/>
                  </a:cubicBezTo>
                  <a:cubicBezTo>
                    <a:pt x="12978" y="3578"/>
                    <a:pt x="13004" y="3575"/>
                    <a:pt x="13027" y="3568"/>
                  </a:cubicBezTo>
                  <a:cubicBezTo>
                    <a:pt x="13258" y="3510"/>
                    <a:pt x="12503" y="3102"/>
                    <a:pt x="12260" y="3102"/>
                  </a:cubicBezTo>
                  <a:cubicBezTo>
                    <a:pt x="12246" y="3102"/>
                    <a:pt x="12235" y="3104"/>
                    <a:pt x="12225" y="3106"/>
                  </a:cubicBezTo>
                  <a:cubicBezTo>
                    <a:pt x="12213" y="3108"/>
                    <a:pt x="12203" y="3110"/>
                    <a:pt x="12196" y="3110"/>
                  </a:cubicBezTo>
                  <a:cubicBezTo>
                    <a:pt x="12088" y="3110"/>
                    <a:pt x="12509" y="2858"/>
                    <a:pt x="12395" y="2596"/>
                  </a:cubicBezTo>
                  <a:cubicBezTo>
                    <a:pt x="12370" y="2543"/>
                    <a:pt x="12338" y="2522"/>
                    <a:pt x="12301" y="2522"/>
                  </a:cubicBezTo>
                  <a:cubicBezTo>
                    <a:pt x="12143" y="2522"/>
                    <a:pt x="11897" y="2928"/>
                    <a:pt x="11739" y="2997"/>
                  </a:cubicBezTo>
                  <a:cubicBezTo>
                    <a:pt x="11733" y="2999"/>
                    <a:pt x="11728" y="3000"/>
                    <a:pt x="11723" y="3000"/>
                  </a:cubicBezTo>
                  <a:cubicBezTo>
                    <a:pt x="11550" y="3000"/>
                    <a:pt x="11624" y="1583"/>
                    <a:pt x="9758" y="603"/>
                  </a:cubicBezTo>
                  <a:cubicBezTo>
                    <a:pt x="8903" y="145"/>
                    <a:pt x="7752" y="0"/>
                    <a:pt x="67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34"/>
            <p:cNvSpPr/>
            <p:nvPr/>
          </p:nvSpPr>
          <p:spPr>
            <a:xfrm>
              <a:off x="4906688" y="2110704"/>
              <a:ext cx="221179" cy="271587"/>
            </a:xfrm>
            <a:custGeom>
              <a:avLst/>
              <a:gdLst/>
              <a:ahLst/>
              <a:cxnLst/>
              <a:rect l="l" t="t" r="r" b="b"/>
              <a:pathLst>
                <a:path w="2493" h="3061" extrusionOk="0">
                  <a:moveTo>
                    <a:pt x="1315" y="1"/>
                  </a:moveTo>
                  <a:cubicBezTo>
                    <a:pt x="696" y="1"/>
                    <a:pt x="1" y="743"/>
                    <a:pt x="1" y="743"/>
                  </a:cubicBezTo>
                  <a:lnTo>
                    <a:pt x="62" y="2870"/>
                  </a:lnTo>
                  <a:cubicBezTo>
                    <a:pt x="314" y="3002"/>
                    <a:pt x="553" y="3061"/>
                    <a:pt x="774" y="3061"/>
                  </a:cubicBezTo>
                  <a:cubicBezTo>
                    <a:pt x="1853" y="3061"/>
                    <a:pt x="2492" y="1658"/>
                    <a:pt x="2018" y="548"/>
                  </a:cubicBezTo>
                  <a:cubicBezTo>
                    <a:pt x="1841" y="142"/>
                    <a:pt x="1585" y="1"/>
                    <a:pt x="1315" y="1"/>
                  </a:cubicBezTo>
                  <a:close/>
                </a:path>
              </a:pathLst>
            </a:custGeom>
            <a:solidFill>
              <a:srgbClr val="FDBC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F881785-57C0-6D92-C669-D70216741353}"/>
              </a:ext>
            </a:extLst>
          </p:cNvPr>
          <p:cNvSpPr txBox="1"/>
          <p:nvPr/>
        </p:nvSpPr>
        <p:spPr>
          <a:xfrm>
            <a:off x="1552517" y="1116381"/>
            <a:ext cx="63783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42875" algn="just">
              <a:spcBef>
                <a:spcPts val="245"/>
              </a:spcBef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Слушателям предлагается выбрать из вышеупомянутых триггеров те,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которые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провоцируют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обострения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бронхиальной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астмы,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назвать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меры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борьбы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ними.</a:t>
            </a:r>
          </a:p>
        </p:txBody>
      </p:sp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1080BA8-7DD9-8975-194D-163B4C83B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8"/>
          <p:cNvSpPr/>
          <p:nvPr/>
        </p:nvSpPr>
        <p:spPr>
          <a:xfrm>
            <a:off x="6167607" y="1326151"/>
            <a:ext cx="2831889" cy="2579809"/>
          </a:xfrm>
          <a:custGeom>
            <a:avLst/>
            <a:gdLst/>
            <a:ahLst/>
            <a:cxnLst/>
            <a:rect l="l" t="t" r="r" b="b"/>
            <a:pathLst>
              <a:path w="13805" h="12576" extrusionOk="0">
                <a:moveTo>
                  <a:pt x="6893" y="1"/>
                </a:moveTo>
                <a:cubicBezTo>
                  <a:pt x="5284" y="1"/>
                  <a:pt x="3677" y="616"/>
                  <a:pt x="2460" y="1845"/>
                </a:cubicBezTo>
                <a:cubicBezTo>
                  <a:pt x="0" y="4305"/>
                  <a:pt x="0" y="8296"/>
                  <a:pt x="2460" y="10730"/>
                </a:cubicBezTo>
                <a:cubicBezTo>
                  <a:pt x="3677" y="11960"/>
                  <a:pt x="5284" y="12575"/>
                  <a:pt x="6893" y="12575"/>
                </a:cubicBezTo>
                <a:cubicBezTo>
                  <a:pt x="8503" y="12575"/>
                  <a:pt x="10115" y="11960"/>
                  <a:pt x="11345" y="10730"/>
                </a:cubicBezTo>
                <a:cubicBezTo>
                  <a:pt x="13805" y="8296"/>
                  <a:pt x="13805" y="4305"/>
                  <a:pt x="11345" y="1845"/>
                </a:cubicBezTo>
                <a:cubicBezTo>
                  <a:pt x="10115" y="616"/>
                  <a:pt x="8503" y="1"/>
                  <a:pt x="6893" y="1"/>
                </a:cubicBezTo>
                <a:close/>
              </a:path>
            </a:pathLst>
          </a:cu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8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Базисная терапия бронхиальной астмы</a:t>
            </a:r>
            <a:endParaRPr dirty="0"/>
          </a:p>
        </p:txBody>
      </p:sp>
      <p:grpSp>
        <p:nvGrpSpPr>
          <p:cNvPr id="150" name="Google Shape;150;p18"/>
          <p:cNvGrpSpPr/>
          <p:nvPr/>
        </p:nvGrpSpPr>
        <p:grpSpPr>
          <a:xfrm>
            <a:off x="6780249" y="1861169"/>
            <a:ext cx="1606603" cy="1509772"/>
            <a:chOff x="3768688" y="2308638"/>
            <a:chExt cx="1606603" cy="1509772"/>
          </a:xfrm>
        </p:grpSpPr>
        <p:sp>
          <p:nvSpPr>
            <p:cNvPr id="151" name="Google Shape;151;p18"/>
            <p:cNvSpPr/>
            <p:nvPr/>
          </p:nvSpPr>
          <p:spPr>
            <a:xfrm>
              <a:off x="4427496" y="2308638"/>
              <a:ext cx="288984" cy="379662"/>
            </a:xfrm>
            <a:custGeom>
              <a:avLst/>
              <a:gdLst/>
              <a:ahLst/>
              <a:cxnLst/>
              <a:rect l="l" t="t" r="r" b="b"/>
              <a:pathLst>
                <a:path w="3614" h="4748" extrusionOk="0">
                  <a:moveTo>
                    <a:pt x="1807" y="0"/>
                  </a:moveTo>
                  <a:lnTo>
                    <a:pt x="0" y="1179"/>
                  </a:lnTo>
                  <a:lnTo>
                    <a:pt x="0" y="3568"/>
                  </a:lnTo>
                  <a:lnTo>
                    <a:pt x="1868" y="4747"/>
                  </a:lnTo>
                  <a:lnTo>
                    <a:pt x="3614" y="3568"/>
                  </a:lnTo>
                  <a:lnTo>
                    <a:pt x="3614" y="1179"/>
                  </a:lnTo>
                  <a:lnTo>
                    <a:pt x="180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8"/>
            <p:cNvSpPr/>
            <p:nvPr/>
          </p:nvSpPr>
          <p:spPr>
            <a:xfrm>
              <a:off x="4571908" y="2308638"/>
              <a:ext cx="144572" cy="380861"/>
            </a:xfrm>
            <a:custGeom>
              <a:avLst/>
              <a:gdLst/>
              <a:ahLst/>
              <a:cxnLst/>
              <a:rect l="l" t="t" r="r" b="b"/>
              <a:pathLst>
                <a:path w="1808" h="4763" extrusionOk="0">
                  <a:moveTo>
                    <a:pt x="1" y="0"/>
                  </a:moveTo>
                  <a:lnTo>
                    <a:pt x="1" y="4717"/>
                  </a:lnTo>
                  <a:lnTo>
                    <a:pt x="62" y="4762"/>
                  </a:lnTo>
                  <a:lnTo>
                    <a:pt x="1808" y="3583"/>
                  </a:lnTo>
                  <a:lnTo>
                    <a:pt x="1808" y="117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8"/>
            <p:cNvSpPr/>
            <p:nvPr/>
          </p:nvSpPr>
          <p:spPr>
            <a:xfrm>
              <a:off x="4426216" y="2688220"/>
              <a:ext cx="290264" cy="282907"/>
            </a:xfrm>
            <a:custGeom>
              <a:avLst/>
              <a:gdLst/>
              <a:ahLst/>
              <a:cxnLst/>
              <a:rect l="l" t="t" r="r" b="b"/>
              <a:pathLst>
                <a:path w="3630" h="3538" extrusionOk="0">
                  <a:moveTo>
                    <a:pt x="1792" y="0"/>
                  </a:moveTo>
                  <a:lnTo>
                    <a:pt x="16" y="1179"/>
                  </a:lnTo>
                  <a:lnTo>
                    <a:pt x="16" y="2940"/>
                  </a:lnTo>
                  <a:cubicBezTo>
                    <a:pt x="1" y="3277"/>
                    <a:pt x="276" y="3537"/>
                    <a:pt x="598" y="3537"/>
                  </a:cubicBezTo>
                  <a:lnTo>
                    <a:pt x="3033" y="3537"/>
                  </a:lnTo>
                  <a:cubicBezTo>
                    <a:pt x="3369" y="3537"/>
                    <a:pt x="3630" y="3277"/>
                    <a:pt x="3630" y="2940"/>
                  </a:cubicBezTo>
                  <a:lnTo>
                    <a:pt x="3630" y="1179"/>
                  </a:lnTo>
                  <a:lnTo>
                    <a:pt x="1823" y="15"/>
                  </a:lnTo>
                  <a:lnTo>
                    <a:pt x="179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8"/>
            <p:cNvSpPr/>
            <p:nvPr/>
          </p:nvSpPr>
          <p:spPr>
            <a:xfrm>
              <a:off x="4571908" y="2689420"/>
              <a:ext cx="144572" cy="281708"/>
            </a:xfrm>
            <a:custGeom>
              <a:avLst/>
              <a:gdLst/>
              <a:ahLst/>
              <a:cxnLst/>
              <a:rect l="l" t="t" r="r" b="b"/>
              <a:pathLst>
                <a:path w="1808" h="3523" extrusionOk="0">
                  <a:moveTo>
                    <a:pt x="1" y="0"/>
                  </a:moveTo>
                  <a:lnTo>
                    <a:pt x="1" y="3522"/>
                  </a:lnTo>
                  <a:lnTo>
                    <a:pt x="1211" y="3522"/>
                  </a:lnTo>
                  <a:cubicBezTo>
                    <a:pt x="1547" y="3522"/>
                    <a:pt x="1808" y="3262"/>
                    <a:pt x="1808" y="2925"/>
                  </a:cubicBezTo>
                  <a:lnTo>
                    <a:pt x="1808" y="116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8"/>
            <p:cNvSpPr/>
            <p:nvPr/>
          </p:nvSpPr>
          <p:spPr>
            <a:xfrm>
              <a:off x="4427496" y="2593944"/>
              <a:ext cx="288984" cy="188632"/>
            </a:xfrm>
            <a:custGeom>
              <a:avLst/>
              <a:gdLst/>
              <a:ahLst/>
              <a:cxnLst/>
              <a:rect l="l" t="t" r="r" b="b"/>
              <a:pathLst>
                <a:path w="3614" h="2359" extrusionOk="0">
                  <a:moveTo>
                    <a:pt x="0" y="0"/>
                  </a:moveTo>
                  <a:lnTo>
                    <a:pt x="0" y="2358"/>
                  </a:lnTo>
                  <a:lnTo>
                    <a:pt x="3614" y="2358"/>
                  </a:lnTo>
                  <a:lnTo>
                    <a:pt x="361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8"/>
            <p:cNvSpPr/>
            <p:nvPr/>
          </p:nvSpPr>
          <p:spPr>
            <a:xfrm>
              <a:off x="4571908" y="2593944"/>
              <a:ext cx="144572" cy="188632"/>
            </a:xfrm>
            <a:custGeom>
              <a:avLst/>
              <a:gdLst/>
              <a:ahLst/>
              <a:cxnLst/>
              <a:rect l="l" t="t" r="r" b="b"/>
              <a:pathLst>
                <a:path w="1808" h="2359" extrusionOk="0">
                  <a:moveTo>
                    <a:pt x="1" y="0"/>
                  </a:moveTo>
                  <a:lnTo>
                    <a:pt x="1" y="2358"/>
                  </a:lnTo>
                  <a:lnTo>
                    <a:pt x="1808" y="2358"/>
                  </a:lnTo>
                  <a:lnTo>
                    <a:pt x="180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8"/>
            <p:cNvSpPr/>
            <p:nvPr/>
          </p:nvSpPr>
          <p:spPr>
            <a:xfrm>
              <a:off x="3768688" y="2499588"/>
              <a:ext cx="658811" cy="1318822"/>
            </a:xfrm>
            <a:custGeom>
              <a:avLst/>
              <a:gdLst/>
              <a:ahLst/>
              <a:cxnLst/>
              <a:rect l="l" t="t" r="r" b="b"/>
              <a:pathLst>
                <a:path w="8239" h="16493" extrusionOk="0">
                  <a:moveTo>
                    <a:pt x="7060" y="1"/>
                  </a:moveTo>
                  <a:cubicBezTo>
                    <a:pt x="3155" y="16"/>
                    <a:pt x="1" y="3171"/>
                    <a:pt x="1" y="7075"/>
                  </a:cubicBezTo>
                  <a:lnTo>
                    <a:pt x="1" y="15314"/>
                  </a:lnTo>
                  <a:cubicBezTo>
                    <a:pt x="1" y="15972"/>
                    <a:pt x="521" y="16493"/>
                    <a:pt x="1165" y="16493"/>
                  </a:cubicBezTo>
                  <a:cubicBezTo>
                    <a:pt x="4840" y="16493"/>
                    <a:pt x="7902" y="13690"/>
                    <a:pt x="8208" y="10031"/>
                  </a:cubicBezTo>
                  <a:lnTo>
                    <a:pt x="7060" y="10015"/>
                  </a:lnTo>
                  <a:lnTo>
                    <a:pt x="8239" y="8836"/>
                  </a:lnTo>
                  <a:lnTo>
                    <a:pt x="8239" y="4717"/>
                  </a:lnTo>
                  <a:lnTo>
                    <a:pt x="7060" y="4135"/>
                  </a:lnTo>
                  <a:lnTo>
                    <a:pt x="8239" y="3538"/>
                  </a:lnTo>
                  <a:lnTo>
                    <a:pt x="8239" y="1180"/>
                  </a:lnTo>
                  <a:cubicBezTo>
                    <a:pt x="8239" y="537"/>
                    <a:pt x="7703" y="1"/>
                    <a:pt x="70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8"/>
            <p:cNvSpPr/>
            <p:nvPr/>
          </p:nvSpPr>
          <p:spPr>
            <a:xfrm>
              <a:off x="4716399" y="2499588"/>
              <a:ext cx="658891" cy="1318822"/>
            </a:xfrm>
            <a:custGeom>
              <a:avLst/>
              <a:gdLst/>
              <a:ahLst/>
              <a:cxnLst/>
              <a:rect l="l" t="t" r="r" b="b"/>
              <a:pathLst>
                <a:path w="8240" h="16493" extrusionOk="0">
                  <a:moveTo>
                    <a:pt x="1180" y="1"/>
                  </a:moveTo>
                  <a:cubicBezTo>
                    <a:pt x="521" y="1"/>
                    <a:pt x="1" y="537"/>
                    <a:pt x="1" y="1180"/>
                  </a:cubicBezTo>
                  <a:lnTo>
                    <a:pt x="1" y="3538"/>
                  </a:lnTo>
                  <a:lnTo>
                    <a:pt x="1180" y="4120"/>
                  </a:lnTo>
                  <a:lnTo>
                    <a:pt x="1" y="4717"/>
                  </a:lnTo>
                  <a:lnTo>
                    <a:pt x="1" y="8836"/>
                  </a:lnTo>
                  <a:lnTo>
                    <a:pt x="1180" y="10015"/>
                  </a:lnTo>
                  <a:lnTo>
                    <a:pt x="31" y="10031"/>
                  </a:lnTo>
                  <a:cubicBezTo>
                    <a:pt x="338" y="13675"/>
                    <a:pt x="3400" y="16493"/>
                    <a:pt x="7060" y="16493"/>
                  </a:cubicBezTo>
                  <a:cubicBezTo>
                    <a:pt x="7718" y="16493"/>
                    <a:pt x="8239" y="15972"/>
                    <a:pt x="8239" y="15314"/>
                  </a:cubicBezTo>
                  <a:lnTo>
                    <a:pt x="8239" y="7075"/>
                  </a:lnTo>
                  <a:cubicBezTo>
                    <a:pt x="8239" y="3171"/>
                    <a:pt x="5069" y="1"/>
                    <a:pt x="11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8"/>
            <p:cNvSpPr/>
            <p:nvPr/>
          </p:nvSpPr>
          <p:spPr>
            <a:xfrm>
              <a:off x="4686303" y="2593945"/>
              <a:ext cx="628003" cy="841768"/>
            </a:xfrm>
            <a:custGeom>
              <a:avLst/>
              <a:gdLst/>
              <a:ahLst/>
              <a:cxnLst/>
              <a:rect l="l" t="t" r="r" b="b"/>
              <a:pathLst>
                <a:path w="11705" h="15690" extrusionOk="0">
                  <a:moveTo>
                    <a:pt x="11704" y="12712"/>
                  </a:moveTo>
                  <a:lnTo>
                    <a:pt x="11668" y="12469"/>
                  </a:lnTo>
                  <a:cubicBezTo>
                    <a:pt x="10464" y="12348"/>
                    <a:pt x="9249" y="12591"/>
                    <a:pt x="8192" y="13162"/>
                  </a:cubicBezTo>
                  <a:cubicBezTo>
                    <a:pt x="7305" y="12323"/>
                    <a:pt x="6102" y="12093"/>
                    <a:pt x="5275" y="11096"/>
                  </a:cubicBezTo>
                  <a:cubicBezTo>
                    <a:pt x="6175" y="11023"/>
                    <a:pt x="7171" y="10719"/>
                    <a:pt x="7840" y="10561"/>
                  </a:cubicBezTo>
                  <a:cubicBezTo>
                    <a:pt x="8715" y="10367"/>
                    <a:pt x="9602" y="11132"/>
                    <a:pt x="9602" y="11132"/>
                  </a:cubicBezTo>
                  <a:lnTo>
                    <a:pt x="9747" y="10889"/>
                  </a:lnTo>
                  <a:cubicBezTo>
                    <a:pt x="9359" y="10415"/>
                    <a:pt x="8411" y="10197"/>
                    <a:pt x="8411" y="10197"/>
                  </a:cubicBezTo>
                  <a:cubicBezTo>
                    <a:pt x="8958" y="9954"/>
                    <a:pt x="9444" y="9261"/>
                    <a:pt x="9444" y="9261"/>
                  </a:cubicBezTo>
                  <a:lnTo>
                    <a:pt x="9249" y="9054"/>
                  </a:lnTo>
                  <a:cubicBezTo>
                    <a:pt x="7487" y="10598"/>
                    <a:pt x="5287" y="10245"/>
                    <a:pt x="4473" y="10051"/>
                  </a:cubicBezTo>
                  <a:cubicBezTo>
                    <a:pt x="4352" y="9747"/>
                    <a:pt x="4206" y="9468"/>
                    <a:pt x="4048" y="9188"/>
                  </a:cubicBezTo>
                  <a:cubicBezTo>
                    <a:pt x="4607" y="8690"/>
                    <a:pt x="4996" y="8021"/>
                    <a:pt x="5154" y="7280"/>
                  </a:cubicBezTo>
                  <a:lnTo>
                    <a:pt x="5895" y="7231"/>
                  </a:lnTo>
                  <a:cubicBezTo>
                    <a:pt x="6333" y="7936"/>
                    <a:pt x="7353" y="7973"/>
                    <a:pt x="7353" y="7973"/>
                  </a:cubicBezTo>
                  <a:lnTo>
                    <a:pt x="7414" y="7790"/>
                  </a:lnTo>
                  <a:cubicBezTo>
                    <a:pt x="6977" y="7790"/>
                    <a:pt x="6563" y="7572"/>
                    <a:pt x="6320" y="7207"/>
                  </a:cubicBezTo>
                  <a:cubicBezTo>
                    <a:pt x="7487" y="6879"/>
                    <a:pt x="8447" y="5056"/>
                    <a:pt x="8447" y="5056"/>
                  </a:cubicBezTo>
                  <a:lnTo>
                    <a:pt x="8253" y="4947"/>
                  </a:lnTo>
                  <a:cubicBezTo>
                    <a:pt x="7925" y="5506"/>
                    <a:pt x="7499" y="6004"/>
                    <a:pt x="7013" y="6417"/>
                  </a:cubicBezTo>
                  <a:cubicBezTo>
                    <a:pt x="6162" y="7146"/>
                    <a:pt x="5372" y="6721"/>
                    <a:pt x="5372" y="6721"/>
                  </a:cubicBezTo>
                  <a:cubicBezTo>
                    <a:pt x="5458" y="5542"/>
                    <a:pt x="5798" y="4801"/>
                    <a:pt x="6175" y="4339"/>
                  </a:cubicBezTo>
                  <a:cubicBezTo>
                    <a:pt x="6782" y="4521"/>
                    <a:pt x="7147" y="4290"/>
                    <a:pt x="7147" y="4290"/>
                  </a:cubicBezTo>
                  <a:lnTo>
                    <a:pt x="7159" y="4181"/>
                  </a:lnTo>
                  <a:cubicBezTo>
                    <a:pt x="6734" y="4230"/>
                    <a:pt x="6515" y="4157"/>
                    <a:pt x="6393" y="4096"/>
                  </a:cubicBezTo>
                  <a:cubicBezTo>
                    <a:pt x="6685" y="3817"/>
                    <a:pt x="7062" y="3634"/>
                    <a:pt x="7463" y="3573"/>
                  </a:cubicBezTo>
                  <a:lnTo>
                    <a:pt x="7451" y="3294"/>
                  </a:lnTo>
                  <a:cubicBezTo>
                    <a:pt x="6102" y="3428"/>
                    <a:pt x="5348" y="4315"/>
                    <a:pt x="4801" y="6138"/>
                  </a:cubicBezTo>
                  <a:cubicBezTo>
                    <a:pt x="4449" y="7329"/>
                    <a:pt x="3805" y="7973"/>
                    <a:pt x="3392" y="8289"/>
                  </a:cubicBezTo>
                  <a:cubicBezTo>
                    <a:pt x="3185" y="8034"/>
                    <a:pt x="2954" y="7803"/>
                    <a:pt x="2723" y="7572"/>
                  </a:cubicBezTo>
                  <a:cubicBezTo>
                    <a:pt x="3039" y="6502"/>
                    <a:pt x="3209" y="5396"/>
                    <a:pt x="3209" y="4290"/>
                  </a:cubicBezTo>
                  <a:lnTo>
                    <a:pt x="3209" y="4290"/>
                  </a:lnTo>
                  <a:cubicBezTo>
                    <a:pt x="5202" y="3428"/>
                    <a:pt x="5093" y="681"/>
                    <a:pt x="5093" y="681"/>
                  </a:cubicBezTo>
                  <a:lnTo>
                    <a:pt x="4984" y="633"/>
                  </a:lnTo>
                  <a:cubicBezTo>
                    <a:pt x="4971" y="1009"/>
                    <a:pt x="4899" y="1374"/>
                    <a:pt x="4777" y="1726"/>
                  </a:cubicBezTo>
                  <a:cubicBezTo>
                    <a:pt x="4096" y="1301"/>
                    <a:pt x="4267" y="377"/>
                    <a:pt x="4267" y="377"/>
                  </a:cubicBezTo>
                  <a:lnTo>
                    <a:pt x="4145" y="353"/>
                  </a:lnTo>
                  <a:cubicBezTo>
                    <a:pt x="3951" y="985"/>
                    <a:pt x="4133" y="1665"/>
                    <a:pt x="4631" y="2115"/>
                  </a:cubicBezTo>
                  <a:cubicBezTo>
                    <a:pt x="4327" y="2759"/>
                    <a:pt x="3829" y="3282"/>
                    <a:pt x="3197" y="3610"/>
                  </a:cubicBezTo>
                  <a:cubicBezTo>
                    <a:pt x="3136" y="2358"/>
                    <a:pt x="2820" y="1131"/>
                    <a:pt x="2286" y="1"/>
                  </a:cubicBezTo>
                  <a:lnTo>
                    <a:pt x="1982" y="61"/>
                  </a:lnTo>
                  <a:cubicBezTo>
                    <a:pt x="2565" y="1593"/>
                    <a:pt x="2699" y="3257"/>
                    <a:pt x="2383" y="4874"/>
                  </a:cubicBezTo>
                  <a:cubicBezTo>
                    <a:pt x="1070" y="4205"/>
                    <a:pt x="1727" y="1714"/>
                    <a:pt x="1727" y="1714"/>
                  </a:cubicBezTo>
                  <a:lnTo>
                    <a:pt x="1484" y="1690"/>
                  </a:lnTo>
                  <a:cubicBezTo>
                    <a:pt x="1374" y="2018"/>
                    <a:pt x="1289" y="2346"/>
                    <a:pt x="1241" y="2686"/>
                  </a:cubicBezTo>
                  <a:cubicBezTo>
                    <a:pt x="852" y="2431"/>
                    <a:pt x="754" y="1909"/>
                    <a:pt x="754" y="1909"/>
                  </a:cubicBezTo>
                  <a:lnTo>
                    <a:pt x="633" y="1921"/>
                  </a:lnTo>
                  <a:cubicBezTo>
                    <a:pt x="669" y="2589"/>
                    <a:pt x="1046" y="2881"/>
                    <a:pt x="1216" y="2990"/>
                  </a:cubicBezTo>
                  <a:cubicBezTo>
                    <a:pt x="1095" y="4546"/>
                    <a:pt x="1800" y="5494"/>
                    <a:pt x="2164" y="5749"/>
                  </a:cubicBezTo>
                  <a:cubicBezTo>
                    <a:pt x="2055" y="6077"/>
                    <a:pt x="1933" y="6393"/>
                    <a:pt x="1787" y="6721"/>
                  </a:cubicBezTo>
                  <a:cubicBezTo>
                    <a:pt x="1289" y="6271"/>
                    <a:pt x="803" y="5797"/>
                    <a:pt x="353" y="5287"/>
                  </a:cubicBezTo>
                  <a:cubicBezTo>
                    <a:pt x="305" y="5226"/>
                    <a:pt x="208" y="5202"/>
                    <a:pt x="135" y="5238"/>
                  </a:cubicBezTo>
                  <a:cubicBezTo>
                    <a:pt x="50" y="5263"/>
                    <a:pt x="1" y="5348"/>
                    <a:pt x="13" y="5433"/>
                  </a:cubicBezTo>
                  <a:lnTo>
                    <a:pt x="62" y="6697"/>
                  </a:lnTo>
                  <a:cubicBezTo>
                    <a:pt x="62" y="6745"/>
                    <a:pt x="86" y="6782"/>
                    <a:pt x="123" y="6818"/>
                  </a:cubicBezTo>
                  <a:cubicBezTo>
                    <a:pt x="682" y="7402"/>
                    <a:pt x="1362" y="8021"/>
                    <a:pt x="2164" y="8726"/>
                  </a:cubicBezTo>
                  <a:cubicBezTo>
                    <a:pt x="3416" y="9796"/>
                    <a:pt x="4169" y="11351"/>
                    <a:pt x="4218" y="12992"/>
                  </a:cubicBezTo>
                  <a:cubicBezTo>
                    <a:pt x="3647" y="13247"/>
                    <a:pt x="2346" y="14013"/>
                    <a:pt x="2371" y="15641"/>
                  </a:cubicBezTo>
                  <a:lnTo>
                    <a:pt x="2687" y="15665"/>
                  </a:lnTo>
                  <a:cubicBezTo>
                    <a:pt x="2905" y="14936"/>
                    <a:pt x="3465" y="14353"/>
                    <a:pt x="4182" y="14098"/>
                  </a:cubicBezTo>
                  <a:cubicBezTo>
                    <a:pt x="4145" y="14462"/>
                    <a:pt x="4072" y="14815"/>
                    <a:pt x="3963" y="15167"/>
                  </a:cubicBezTo>
                  <a:lnTo>
                    <a:pt x="4595" y="15313"/>
                  </a:lnTo>
                  <a:cubicBezTo>
                    <a:pt x="4850" y="14219"/>
                    <a:pt x="4959" y="13101"/>
                    <a:pt x="4899" y="11983"/>
                  </a:cubicBezTo>
                  <a:cubicBezTo>
                    <a:pt x="5494" y="12542"/>
                    <a:pt x="6320" y="12700"/>
                    <a:pt x="7086" y="13113"/>
                  </a:cubicBezTo>
                  <a:cubicBezTo>
                    <a:pt x="6697" y="13891"/>
                    <a:pt x="6819" y="15034"/>
                    <a:pt x="6819" y="15034"/>
                  </a:cubicBezTo>
                  <a:lnTo>
                    <a:pt x="7122" y="15021"/>
                  </a:lnTo>
                  <a:cubicBezTo>
                    <a:pt x="6989" y="14086"/>
                    <a:pt x="7366" y="13587"/>
                    <a:pt x="7548" y="13405"/>
                  </a:cubicBezTo>
                  <a:cubicBezTo>
                    <a:pt x="8119" y="13830"/>
                    <a:pt x="8605" y="14487"/>
                    <a:pt x="8885" y="15690"/>
                  </a:cubicBezTo>
                  <a:lnTo>
                    <a:pt x="9249" y="15568"/>
                  </a:lnTo>
                  <a:cubicBezTo>
                    <a:pt x="9152" y="14693"/>
                    <a:pt x="8921" y="14086"/>
                    <a:pt x="8593" y="13624"/>
                  </a:cubicBezTo>
                  <a:cubicBezTo>
                    <a:pt x="9152" y="13235"/>
                    <a:pt x="9784" y="12968"/>
                    <a:pt x="10452" y="12822"/>
                  </a:cubicBezTo>
                  <a:cubicBezTo>
                    <a:pt x="10635" y="13296"/>
                    <a:pt x="11279" y="13454"/>
                    <a:pt x="11279" y="13454"/>
                  </a:cubicBezTo>
                  <a:lnTo>
                    <a:pt x="11327" y="13344"/>
                  </a:lnTo>
                  <a:cubicBezTo>
                    <a:pt x="11060" y="13247"/>
                    <a:pt x="10841" y="13040"/>
                    <a:pt x="10720" y="12773"/>
                  </a:cubicBezTo>
                  <a:cubicBezTo>
                    <a:pt x="11048" y="12712"/>
                    <a:pt x="11376" y="12688"/>
                    <a:pt x="11704" y="127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8"/>
            <p:cNvSpPr/>
            <p:nvPr/>
          </p:nvSpPr>
          <p:spPr>
            <a:xfrm>
              <a:off x="3829596" y="2608270"/>
              <a:ext cx="615555" cy="861351"/>
            </a:xfrm>
            <a:custGeom>
              <a:avLst/>
              <a:gdLst/>
              <a:ahLst/>
              <a:cxnLst/>
              <a:rect l="l" t="t" r="r" b="b"/>
              <a:pathLst>
                <a:path w="11473" h="16055" extrusionOk="0">
                  <a:moveTo>
                    <a:pt x="11460" y="5032"/>
                  </a:moveTo>
                  <a:cubicBezTo>
                    <a:pt x="11448" y="4838"/>
                    <a:pt x="11205" y="4765"/>
                    <a:pt x="11096" y="4923"/>
                  </a:cubicBezTo>
                  <a:cubicBezTo>
                    <a:pt x="10622" y="5555"/>
                    <a:pt x="10111" y="6138"/>
                    <a:pt x="9552" y="6685"/>
                  </a:cubicBezTo>
                  <a:cubicBezTo>
                    <a:pt x="9394" y="6381"/>
                    <a:pt x="9249" y="6053"/>
                    <a:pt x="9127" y="5737"/>
                  </a:cubicBezTo>
                  <a:cubicBezTo>
                    <a:pt x="9479" y="5470"/>
                    <a:pt x="10124" y="4473"/>
                    <a:pt x="9917" y="2930"/>
                  </a:cubicBezTo>
                  <a:cubicBezTo>
                    <a:pt x="10087" y="2820"/>
                    <a:pt x="10427" y="2504"/>
                    <a:pt x="10439" y="1836"/>
                  </a:cubicBezTo>
                  <a:lnTo>
                    <a:pt x="10318" y="1824"/>
                  </a:lnTo>
                  <a:cubicBezTo>
                    <a:pt x="10318" y="1824"/>
                    <a:pt x="10245" y="2359"/>
                    <a:pt x="9856" y="2638"/>
                  </a:cubicBezTo>
                  <a:cubicBezTo>
                    <a:pt x="9795" y="2298"/>
                    <a:pt x="9698" y="1970"/>
                    <a:pt x="9564" y="1654"/>
                  </a:cubicBezTo>
                  <a:lnTo>
                    <a:pt x="9321" y="1678"/>
                  </a:lnTo>
                  <a:cubicBezTo>
                    <a:pt x="9321" y="1678"/>
                    <a:pt x="10124" y="4133"/>
                    <a:pt x="8860" y="4874"/>
                  </a:cubicBezTo>
                  <a:cubicBezTo>
                    <a:pt x="8434" y="3282"/>
                    <a:pt x="8483" y="1605"/>
                    <a:pt x="8981" y="37"/>
                  </a:cubicBezTo>
                  <a:lnTo>
                    <a:pt x="8677" y="1"/>
                  </a:lnTo>
                  <a:cubicBezTo>
                    <a:pt x="8203" y="1168"/>
                    <a:pt x="7960" y="2407"/>
                    <a:pt x="7972" y="3671"/>
                  </a:cubicBezTo>
                  <a:cubicBezTo>
                    <a:pt x="7316" y="3379"/>
                    <a:pt x="6794" y="2869"/>
                    <a:pt x="6453" y="2249"/>
                  </a:cubicBezTo>
                  <a:cubicBezTo>
                    <a:pt x="6915" y="1775"/>
                    <a:pt x="7061" y="1083"/>
                    <a:pt x="6842" y="475"/>
                  </a:cubicBezTo>
                  <a:lnTo>
                    <a:pt x="6709" y="499"/>
                  </a:lnTo>
                  <a:cubicBezTo>
                    <a:pt x="6709" y="499"/>
                    <a:pt x="6939" y="1423"/>
                    <a:pt x="6283" y="1872"/>
                  </a:cubicBezTo>
                  <a:cubicBezTo>
                    <a:pt x="6137" y="1532"/>
                    <a:pt x="6052" y="1168"/>
                    <a:pt x="6016" y="803"/>
                  </a:cubicBezTo>
                  <a:lnTo>
                    <a:pt x="5907" y="852"/>
                  </a:lnTo>
                  <a:cubicBezTo>
                    <a:pt x="5907" y="852"/>
                    <a:pt x="5955" y="3610"/>
                    <a:pt x="7997" y="4339"/>
                  </a:cubicBezTo>
                  <a:lnTo>
                    <a:pt x="7997" y="4339"/>
                  </a:lnTo>
                  <a:cubicBezTo>
                    <a:pt x="8058" y="5445"/>
                    <a:pt x="8288" y="6539"/>
                    <a:pt x="8677" y="7584"/>
                  </a:cubicBezTo>
                  <a:cubicBezTo>
                    <a:pt x="8459" y="7827"/>
                    <a:pt x="8240" y="8083"/>
                    <a:pt x="8045" y="8338"/>
                  </a:cubicBezTo>
                  <a:cubicBezTo>
                    <a:pt x="7620" y="8058"/>
                    <a:pt x="6927" y="7438"/>
                    <a:pt x="6514" y="6272"/>
                  </a:cubicBezTo>
                  <a:cubicBezTo>
                    <a:pt x="5870" y="4485"/>
                    <a:pt x="5056" y="3647"/>
                    <a:pt x="3707" y="3598"/>
                  </a:cubicBezTo>
                  <a:lnTo>
                    <a:pt x="3707" y="3878"/>
                  </a:lnTo>
                  <a:cubicBezTo>
                    <a:pt x="4108" y="3902"/>
                    <a:pt x="4497" y="4060"/>
                    <a:pt x="4801" y="4327"/>
                  </a:cubicBezTo>
                  <a:cubicBezTo>
                    <a:pt x="4691" y="4400"/>
                    <a:pt x="4460" y="4485"/>
                    <a:pt x="4035" y="4461"/>
                  </a:cubicBezTo>
                  <a:lnTo>
                    <a:pt x="4059" y="4570"/>
                  </a:lnTo>
                  <a:cubicBezTo>
                    <a:pt x="4059" y="4570"/>
                    <a:pt x="4436" y="4777"/>
                    <a:pt x="5032" y="4546"/>
                  </a:cubicBezTo>
                  <a:cubicBezTo>
                    <a:pt x="5433" y="4996"/>
                    <a:pt x="5821" y="5713"/>
                    <a:pt x="5967" y="6892"/>
                  </a:cubicBezTo>
                  <a:cubicBezTo>
                    <a:pt x="5967" y="6892"/>
                    <a:pt x="5214" y="7353"/>
                    <a:pt x="4314" y="6673"/>
                  </a:cubicBezTo>
                  <a:cubicBezTo>
                    <a:pt x="3804" y="6296"/>
                    <a:pt x="3354" y="5822"/>
                    <a:pt x="2990" y="5287"/>
                  </a:cubicBezTo>
                  <a:lnTo>
                    <a:pt x="2795" y="5409"/>
                  </a:lnTo>
                  <a:cubicBezTo>
                    <a:pt x="2795" y="5409"/>
                    <a:pt x="3877" y="7171"/>
                    <a:pt x="5044" y="7426"/>
                  </a:cubicBezTo>
                  <a:cubicBezTo>
                    <a:pt x="4825" y="7815"/>
                    <a:pt x="4424" y="8058"/>
                    <a:pt x="3986" y="8070"/>
                  </a:cubicBezTo>
                  <a:lnTo>
                    <a:pt x="4059" y="8253"/>
                  </a:lnTo>
                  <a:cubicBezTo>
                    <a:pt x="4059" y="8253"/>
                    <a:pt x="5080" y="8155"/>
                    <a:pt x="5469" y="7438"/>
                  </a:cubicBezTo>
                  <a:lnTo>
                    <a:pt x="6222" y="7438"/>
                  </a:lnTo>
                  <a:cubicBezTo>
                    <a:pt x="6417" y="8155"/>
                    <a:pt x="6842" y="8812"/>
                    <a:pt x="7438" y="9273"/>
                  </a:cubicBezTo>
                  <a:cubicBezTo>
                    <a:pt x="7280" y="9553"/>
                    <a:pt x="7158" y="9857"/>
                    <a:pt x="7061" y="10161"/>
                  </a:cubicBezTo>
                  <a:cubicBezTo>
                    <a:pt x="6259" y="10404"/>
                    <a:pt x="4071" y="10878"/>
                    <a:pt x="2224" y="9431"/>
                  </a:cubicBezTo>
                  <a:lnTo>
                    <a:pt x="2042" y="9650"/>
                  </a:lnTo>
                  <a:cubicBezTo>
                    <a:pt x="2042" y="9650"/>
                    <a:pt x="2564" y="10319"/>
                    <a:pt x="3111" y="10525"/>
                  </a:cubicBezTo>
                  <a:cubicBezTo>
                    <a:pt x="3111" y="10525"/>
                    <a:pt x="2188" y="10805"/>
                    <a:pt x="1823" y="11303"/>
                  </a:cubicBezTo>
                  <a:lnTo>
                    <a:pt x="1993" y="11534"/>
                  </a:lnTo>
                  <a:cubicBezTo>
                    <a:pt x="1993" y="11534"/>
                    <a:pt x="2832" y="10720"/>
                    <a:pt x="3719" y="10865"/>
                  </a:cubicBezTo>
                  <a:cubicBezTo>
                    <a:pt x="4387" y="10975"/>
                    <a:pt x="5408" y="11230"/>
                    <a:pt x="6320" y="11242"/>
                  </a:cubicBezTo>
                  <a:cubicBezTo>
                    <a:pt x="5542" y="12312"/>
                    <a:pt x="4351" y="12603"/>
                    <a:pt x="3525" y="13478"/>
                  </a:cubicBezTo>
                  <a:cubicBezTo>
                    <a:pt x="2431" y="12980"/>
                    <a:pt x="1216" y="12822"/>
                    <a:pt x="37" y="13004"/>
                  </a:cubicBezTo>
                  <a:lnTo>
                    <a:pt x="0" y="13247"/>
                  </a:lnTo>
                  <a:cubicBezTo>
                    <a:pt x="328" y="13211"/>
                    <a:pt x="669" y="13211"/>
                    <a:pt x="997" y="13247"/>
                  </a:cubicBezTo>
                  <a:cubicBezTo>
                    <a:pt x="900" y="13515"/>
                    <a:pt x="681" y="13746"/>
                    <a:pt x="413" y="13855"/>
                  </a:cubicBezTo>
                  <a:lnTo>
                    <a:pt x="474" y="13964"/>
                  </a:lnTo>
                  <a:cubicBezTo>
                    <a:pt x="474" y="13964"/>
                    <a:pt x="1106" y="13770"/>
                    <a:pt x="1264" y="13284"/>
                  </a:cubicBezTo>
                  <a:cubicBezTo>
                    <a:pt x="1933" y="13393"/>
                    <a:pt x="2577" y="13624"/>
                    <a:pt x="3160" y="13977"/>
                  </a:cubicBezTo>
                  <a:cubicBezTo>
                    <a:pt x="2868" y="14451"/>
                    <a:pt x="2662" y="15082"/>
                    <a:pt x="2613" y="15957"/>
                  </a:cubicBezTo>
                  <a:lnTo>
                    <a:pt x="2990" y="16055"/>
                  </a:lnTo>
                  <a:cubicBezTo>
                    <a:pt x="3196" y="14839"/>
                    <a:pt x="3658" y="14147"/>
                    <a:pt x="4193" y="13697"/>
                  </a:cubicBezTo>
                  <a:cubicBezTo>
                    <a:pt x="4387" y="13867"/>
                    <a:pt x="4801" y="14341"/>
                    <a:pt x="4716" y="15289"/>
                  </a:cubicBezTo>
                  <a:lnTo>
                    <a:pt x="5032" y="15277"/>
                  </a:lnTo>
                  <a:cubicBezTo>
                    <a:pt x="5032" y="15277"/>
                    <a:pt x="5080" y="14135"/>
                    <a:pt x="4655" y="13369"/>
                  </a:cubicBezTo>
                  <a:cubicBezTo>
                    <a:pt x="5384" y="12919"/>
                    <a:pt x="6210" y="12725"/>
                    <a:pt x="6757" y="12129"/>
                  </a:cubicBezTo>
                  <a:cubicBezTo>
                    <a:pt x="6769" y="13247"/>
                    <a:pt x="6939" y="14353"/>
                    <a:pt x="7255" y="15435"/>
                  </a:cubicBezTo>
                  <a:lnTo>
                    <a:pt x="7875" y="15240"/>
                  </a:lnTo>
                  <a:cubicBezTo>
                    <a:pt x="7754" y="14900"/>
                    <a:pt x="7656" y="14548"/>
                    <a:pt x="7596" y="14195"/>
                  </a:cubicBezTo>
                  <a:cubicBezTo>
                    <a:pt x="8325" y="14402"/>
                    <a:pt x="8920" y="14949"/>
                    <a:pt x="9188" y="15666"/>
                  </a:cubicBezTo>
                  <a:lnTo>
                    <a:pt x="9492" y="15617"/>
                  </a:lnTo>
                  <a:cubicBezTo>
                    <a:pt x="9419" y="14001"/>
                    <a:pt x="8082" y="13320"/>
                    <a:pt x="7499" y="13089"/>
                  </a:cubicBezTo>
                  <a:cubicBezTo>
                    <a:pt x="7450" y="11437"/>
                    <a:pt x="8106" y="9857"/>
                    <a:pt x="9297" y="8714"/>
                  </a:cubicBezTo>
                  <a:cubicBezTo>
                    <a:pt x="10160" y="7864"/>
                    <a:pt x="10865" y="7135"/>
                    <a:pt x="11424" y="6466"/>
                  </a:cubicBezTo>
                  <a:cubicBezTo>
                    <a:pt x="11460" y="6430"/>
                    <a:pt x="11472" y="6381"/>
                    <a:pt x="11472" y="633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4A5EA2F-4B2E-D712-DAB4-5EFC003CB7BB}"/>
              </a:ext>
            </a:extLst>
          </p:cNvPr>
          <p:cNvSpPr txBox="1"/>
          <p:nvPr/>
        </p:nvSpPr>
        <p:spPr>
          <a:xfrm>
            <a:off x="88340" y="1184767"/>
            <a:ext cx="6031187" cy="3426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685" marR="142875" indent="449580" algn="just">
              <a:spcBef>
                <a:spcPts val="225"/>
              </a:spcBef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Поскольку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бронхиальная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это хроническое заболевание,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полного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выздоровления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достичь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нельзя.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Болезнь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протекает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периодами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обострения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ремиссии.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Ремиссия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длиться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годами,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вероятность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обострения</a:t>
            </a:r>
            <a:r>
              <a:rPr lang="ru-RU" spc="2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сохраняется.</a:t>
            </a:r>
            <a:r>
              <a:rPr lang="ru-RU" spc="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Тем</a:t>
            </a:r>
            <a:r>
              <a:rPr lang="ru-RU" spc="2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pc="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менее,</a:t>
            </a:r>
            <a:r>
              <a:rPr lang="ru-RU" spc="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контролировать</a:t>
            </a:r>
            <a:r>
              <a:rPr lang="ru-RU" spc="2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свое</a:t>
            </a:r>
            <a:r>
              <a:rPr lang="ru-RU" spc="2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самочувствие,</a:t>
            </a:r>
            <a:r>
              <a:rPr lang="ru-RU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допускать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обострений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можно.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Если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болезнь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лечить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грамотно,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длительное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время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проявления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болезни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могут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отсутствовать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никак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отражаться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самочувствии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образе жизни.</a:t>
            </a:r>
          </a:p>
          <a:p>
            <a:pPr marL="596265" algn="just"/>
            <a:r>
              <a:rPr lang="ru-RU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Цели</a:t>
            </a:r>
            <a:r>
              <a:rPr lang="ru-RU" b="1" kern="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терапии</a:t>
            </a:r>
            <a:r>
              <a:rPr lang="ru-RU" b="1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бронхиальной</a:t>
            </a:r>
            <a:r>
              <a:rPr lang="ru-RU" b="1" kern="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астмы</a:t>
            </a:r>
            <a:r>
              <a:rPr lang="ru-RU" b="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0488" marR="142240" algn="just">
              <a:spcBef>
                <a:spcPts val="240"/>
              </a:spcBef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Достижение и поддержание в течение длительного времени контроля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симптомов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астмы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т. е.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хорошего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самочувствия больного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БА,</a:t>
            </a:r>
          </a:p>
          <a:p>
            <a:pPr marL="90488" marR="25400" lvl="0" algn="just">
              <a:spcBef>
                <a:spcPts val="37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 startAt="2"/>
              <a:tabLst>
                <a:tab pos="86995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Сведение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минимуму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рисков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обострений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астмы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фиксированной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(постоянной)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обструкции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дыхательных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путей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(симптомов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затрудненного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дыхания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одышки),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предупреждение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нежелательных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побочных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действий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лекарственного лечения.</a:t>
            </a:r>
          </a:p>
          <a:p>
            <a:pPr marL="146685" marR="142875" indent="449580" algn="just">
              <a:spcBef>
                <a:spcPts val="225"/>
              </a:spcBef>
              <a:spcAft>
                <a:spcPts val="0"/>
              </a:spcAft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6C915CD-9296-ACE2-76FC-8BE1BD220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25"/>
          <p:cNvSpPr txBox="1">
            <a:spLocks noGrp="1"/>
          </p:cNvSpPr>
          <p:nvPr>
            <p:ph type="title"/>
          </p:nvPr>
        </p:nvSpPr>
        <p:spPr>
          <a:xfrm>
            <a:off x="681650" y="71571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Базисная терапия бронхиальной астмы</a:t>
            </a:r>
            <a:endParaRPr dirty="0"/>
          </a:p>
        </p:txBody>
      </p:sp>
      <p:grpSp>
        <p:nvGrpSpPr>
          <p:cNvPr id="679" name="Google Shape;679;p25"/>
          <p:cNvGrpSpPr/>
          <p:nvPr/>
        </p:nvGrpSpPr>
        <p:grpSpPr>
          <a:xfrm>
            <a:off x="3925558" y="3388156"/>
            <a:ext cx="1361584" cy="1310319"/>
            <a:chOff x="3887094" y="1808677"/>
            <a:chExt cx="1361584" cy="1310319"/>
          </a:xfrm>
        </p:grpSpPr>
        <p:sp>
          <p:nvSpPr>
            <p:cNvPr id="680" name="Google Shape;680;p25"/>
            <p:cNvSpPr/>
            <p:nvPr/>
          </p:nvSpPr>
          <p:spPr>
            <a:xfrm>
              <a:off x="3887094" y="1808677"/>
              <a:ext cx="1361584" cy="1310319"/>
            </a:xfrm>
            <a:custGeom>
              <a:avLst/>
              <a:gdLst/>
              <a:ahLst/>
              <a:cxnLst/>
              <a:rect l="l" t="t" r="r" b="b"/>
              <a:pathLst>
                <a:path w="20888" h="20100" extrusionOk="0">
                  <a:moveTo>
                    <a:pt x="10851" y="0"/>
                  </a:moveTo>
                  <a:cubicBezTo>
                    <a:pt x="8231" y="0"/>
                    <a:pt x="5655" y="1022"/>
                    <a:pt x="3737" y="2950"/>
                  </a:cubicBezTo>
                  <a:cubicBezTo>
                    <a:pt x="858" y="5813"/>
                    <a:pt x="1" y="10146"/>
                    <a:pt x="1547" y="13898"/>
                  </a:cubicBezTo>
                  <a:cubicBezTo>
                    <a:pt x="3109" y="17650"/>
                    <a:pt x="6769" y="20100"/>
                    <a:pt x="10842" y="20100"/>
                  </a:cubicBezTo>
                  <a:cubicBezTo>
                    <a:pt x="16385" y="20084"/>
                    <a:pt x="20872" y="15598"/>
                    <a:pt x="20887" y="10055"/>
                  </a:cubicBezTo>
                  <a:cubicBezTo>
                    <a:pt x="20887" y="5981"/>
                    <a:pt x="18437" y="2322"/>
                    <a:pt x="14686" y="760"/>
                  </a:cubicBezTo>
                  <a:cubicBezTo>
                    <a:pt x="13446" y="249"/>
                    <a:pt x="12143" y="0"/>
                    <a:pt x="1085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5"/>
            <p:cNvSpPr/>
            <p:nvPr/>
          </p:nvSpPr>
          <p:spPr>
            <a:xfrm>
              <a:off x="3887094" y="1808677"/>
              <a:ext cx="1361584" cy="1310319"/>
            </a:xfrm>
            <a:custGeom>
              <a:avLst/>
              <a:gdLst/>
              <a:ahLst/>
              <a:cxnLst/>
              <a:rect l="l" t="t" r="r" b="b"/>
              <a:pathLst>
                <a:path w="20888" h="20100" extrusionOk="0">
                  <a:moveTo>
                    <a:pt x="10851" y="0"/>
                  </a:moveTo>
                  <a:cubicBezTo>
                    <a:pt x="8231" y="0"/>
                    <a:pt x="5655" y="1022"/>
                    <a:pt x="3737" y="2950"/>
                  </a:cubicBezTo>
                  <a:cubicBezTo>
                    <a:pt x="858" y="5813"/>
                    <a:pt x="1" y="10146"/>
                    <a:pt x="1547" y="13898"/>
                  </a:cubicBezTo>
                  <a:cubicBezTo>
                    <a:pt x="3109" y="17650"/>
                    <a:pt x="6769" y="20100"/>
                    <a:pt x="10842" y="20100"/>
                  </a:cubicBezTo>
                  <a:cubicBezTo>
                    <a:pt x="16385" y="20084"/>
                    <a:pt x="20872" y="15598"/>
                    <a:pt x="20887" y="10055"/>
                  </a:cubicBezTo>
                  <a:cubicBezTo>
                    <a:pt x="20887" y="5981"/>
                    <a:pt x="18437" y="2322"/>
                    <a:pt x="14686" y="760"/>
                  </a:cubicBezTo>
                  <a:cubicBezTo>
                    <a:pt x="13446" y="249"/>
                    <a:pt x="12143" y="0"/>
                    <a:pt x="1085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5"/>
            <p:cNvSpPr/>
            <p:nvPr/>
          </p:nvSpPr>
          <p:spPr>
            <a:xfrm>
              <a:off x="4046797" y="1962518"/>
              <a:ext cx="1042178" cy="1002753"/>
            </a:xfrm>
            <a:custGeom>
              <a:avLst/>
              <a:gdLst/>
              <a:ahLst/>
              <a:cxnLst/>
              <a:rect l="l" t="t" r="r" b="b"/>
              <a:pathLst>
                <a:path w="15988" h="15382" extrusionOk="0">
                  <a:moveTo>
                    <a:pt x="8288" y="1"/>
                  </a:moveTo>
                  <a:cubicBezTo>
                    <a:pt x="6287" y="1"/>
                    <a:pt x="4322" y="780"/>
                    <a:pt x="2849" y="2243"/>
                  </a:cubicBezTo>
                  <a:cubicBezTo>
                    <a:pt x="659" y="4448"/>
                    <a:pt x="1" y="7756"/>
                    <a:pt x="1195" y="10635"/>
                  </a:cubicBezTo>
                  <a:cubicBezTo>
                    <a:pt x="2374" y="13513"/>
                    <a:pt x="5192" y="15382"/>
                    <a:pt x="8300" y="15382"/>
                  </a:cubicBezTo>
                  <a:cubicBezTo>
                    <a:pt x="12542" y="15366"/>
                    <a:pt x="15972" y="11936"/>
                    <a:pt x="15987" y="7695"/>
                  </a:cubicBezTo>
                  <a:cubicBezTo>
                    <a:pt x="15987" y="4586"/>
                    <a:pt x="14119" y="1769"/>
                    <a:pt x="11240" y="590"/>
                  </a:cubicBezTo>
                  <a:cubicBezTo>
                    <a:pt x="10285" y="193"/>
                    <a:pt x="9282" y="1"/>
                    <a:pt x="82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5"/>
            <p:cNvSpPr/>
            <p:nvPr/>
          </p:nvSpPr>
          <p:spPr>
            <a:xfrm>
              <a:off x="4239973" y="2118706"/>
              <a:ext cx="655826" cy="690818"/>
            </a:xfrm>
            <a:custGeom>
              <a:avLst/>
              <a:gdLst/>
              <a:ahLst/>
              <a:cxnLst/>
              <a:rect l="l" t="t" r="r" b="b"/>
              <a:pathLst>
                <a:path w="10061" h="10597" extrusionOk="0">
                  <a:moveTo>
                    <a:pt x="5038" y="0"/>
                  </a:moveTo>
                  <a:cubicBezTo>
                    <a:pt x="4165" y="0"/>
                    <a:pt x="3782" y="628"/>
                    <a:pt x="3507" y="1088"/>
                  </a:cubicBezTo>
                  <a:cubicBezTo>
                    <a:pt x="3384" y="1333"/>
                    <a:pt x="3201" y="1562"/>
                    <a:pt x="2971" y="1731"/>
                  </a:cubicBezTo>
                  <a:cubicBezTo>
                    <a:pt x="2743" y="1825"/>
                    <a:pt x="2504" y="1871"/>
                    <a:pt x="2252" y="1871"/>
                  </a:cubicBezTo>
                  <a:cubicBezTo>
                    <a:pt x="2217" y="1871"/>
                    <a:pt x="2180" y="1870"/>
                    <a:pt x="2144" y="1869"/>
                  </a:cubicBezTo>
                  <a:cubicBezTo>
                    <a:pt x="1608" y="1884"/>
                    <a:pt x="873" y="1899"/>
                    <a:pt x="444" y="2650"/>
                  </a:cubicBezTo>
                  <a:cubicBezTo>
                    <a:pt x="16" y="3400"/>
                    <a:pt x="368" y="4043"/>
                    <a:pt x="628" y="4518"/>
                  </a:cubicBezTo>
                  <a:cubicBezTo>
                    <a:pt x="1011" y="4962"/>
                    <a:pt x="1011" y="5635"/>
                    <a:pt x="628" y="6080"/>
                  </a:cubicBezTo>
                  <a:cubicBezTo>
                    <a:pt x="368" y="6554"/>
                    <a:pt x="0" y="7197"/>
                    <a:pt x="444" y="7948"/>
                  </a:cubicBezTo>
                  <a:cubicBezTo>
                    <a:pt x="873" y="8698"/>
                    <a:pt x="1608" y="8713"/>
                    <a:pt x="2144" y="8729"/>
                  </a:cubicBezTo>
                  <a:cubicBezTo>
                    <a:pt x="2219" y="8715"/>
                    <a:pt x="2294" y="8708"/>
                    <a:pt x="2368" y="8708"/>
                  </a:cubicBezTo>
                  <a:cubicBezTo>
                    <a:pt x="2869" y="8708"/>
                    <a:pt x="3333" y="9016"/>
                    <a:pt x="3507" y="9510"/>
                  </a:cubicBezTo>
                  <a:cubicBezTo>
                    <a:pt x="3782" y="9969"/>
                    <a:pt x="4165" y="10597"/>
                    <a:pt x="5038" y="10597"/>
                  </a:cubicBezTo>
                  <a:cubicBezTo>
                    <a:pt x="5911" y="10597"/>
                    <a:pt x="6294" y="9969"/>
                    <a:pt x="6569" y="9510"/>
                  </a:cubicBezTo>
                  <a:cubicBezTo>
                    <a:pt x="6743" y="9016"/>
                    <a:pt x="7195" y="8708"/>
                    <a:pt x="7694" y="8708"/>
                  </a:cubicBezTo>
                  <a:cubicBezTo>
                    <a:pt x="7768" y="8708"/>
                    <a:pt x="7842" y="8715"/>
                    <a:pt x="7917" y="8729"/>
                  </a:cubicBezTo>
                  <a:cubicBezTo>
                    <a:pt x="8453" y="8713"/>
                    <a:pt x="9188" y="8698"/>
                    <a:pt x="9632" y="7948"/>
                  </a:cubicBezTo>
                  <a:cubicBezTo>
                    <a:pt x="10061" y="7197"/>
                    <a:pt x="9708" y="6554"/>
                    <a:pt x="9448" y="6080"/>
                  </a:cubicBezTo>
                  <a:cubicBezTo>
                    <a:pt x="9065" y="5635"/>
                    <a:pt x="9065" y="4962"/>
                    <a:pt x="9448" y="4518"/>
                  </a:cubicBezTo>
                  <a:cubicBezTo>
                    <a:pt x="9708" y="4043"/>
                    <a:pt x="10061" y="3400"/>
                    <a:pt x="9632" y="2650"/>
                  </a:cubicBezTo>
                  <a:cubicBezTo>
                    <a:pt x="9188" y="1899"/>
                    <a:pt x="8453" y="1884"/>
                    <a:pt x="7917" y="1869"/>
                  </a:cubicBezTo>
                  <a:cubicBezTo>
                    <a:pt x="7844" y="1882"/>
                    <a:pt x="7772" y="1888"/>
                    <a:pt x="7701" y="1888"/>
                  </a:cubicBezTo>
                  <a:cubicBezTo>
                    <a:pt x="7199" y="1888"/>
                    <a:pt x="6744" y="1570"/>
                    <a:pt x="6569" y="1088"/>
                  </a:cubicBezTo>
                  <a:cubicBezTo>
                    <a:pt x="6294" y="628"/>
                    <a:pt x="5911" y="0"/>
                    <a:pt x="50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5"/>
            <p:cNvSpPr/>
            <p:nvPr/>
          </p:nvSpPr>
          <p:spPr>
            <a:xfrm>
              <a:off x="4239973" y="2118416"/>
              <a:ext cx="655826" cy="690818"/>
            </a:xfrm>
            <a:custGeom>
              <a:avLst/>
              <a:gdLst/>
              <a:ahLst/>
              <a:cxnLst/>
              <a:rect l="l" t="t" r="r" b="b"/>
              <a:pathLst>
                <a:path w="10061" h="10597" extrusionOk="0">
                  <a:moveTo>
                    <a:pt x="5038" y="0"/>
                  </a:moveTo>
                  <a:cubicBezTo>
                    <a:pt x="4165" y="0"/>
                    <a:pt x="3782" y="628"/>
                    <a:pt x="3507" y="1088"/>
                  </a:cubicBezTo>
                  <a:cubicBezTo>
                    <a:pt x="3384" y="1333"/>
                    <a:pt x="3201" y="1562"/>
                    <a:pt x="2971" y="1731"/>
                  </a:cubicBezTo>
                  <a:cubicBezTo>
                    <a:pt x="2743" y="1825"/>
                    <a:pt x="2504" y="1871"/>
                    <a:pt x="2252" y="1871"/>
                  </a:cubicBezTo>
                  <a:cubicBezTo>
                    <a:pt x="2217" y="1871"/>
                    <a:pt x="2180" y="1870"/>
                    <a:pt x="2144" y="1869"/>
                  </a:cubicBezTo>
                  <a:cubicBezTo>
                    <a:pt x="1608" y="1884"/>
                    <a:pt x="873" y="1899"/>
                    <a:pt x="444" y="2650"/>
                  </a:cubicBezTo>
                  <a:cubicBezTo>
                    <a:pt x="16" y="3400"/>
                    <a:pt x="368" y="4043"/>
                    <a:pt x="628" y="4518"/>
                  </a:cubicBezTo>
                  <a:cubicBezTo>
                    <a:pt x="1011" y="4962"/>
                    <a:pt x="1011" y="5635"/>
                    <a:pt x="628" y="6080"/>
                  </a:cubicBezTo>
                  <a:cubicBezTo>
                    <a:pt x="368" y="6554"/>
                    <a:pt x="0" y="7197"/>
                    <a:pt x="444" y="7948"/>
                  </a:cubicBezTo>
                  <a:cubicBezTo>
                    <a:pt x="873" y="8698"/>
                    <a:pt x="1608" y="8713"/>
                    <a:pt x="2144" y="8729"/>
                  </a:cubicBezTo>
                  <a:cubicBezTo>
                    <a:pt x="2219" y="8715"/>
                    <a:pt x="2294" y="8708"/>
                    <a:pt x="2368" y="8708"/>
                  </a:cubicBezTo>
                  <a:cubicBezTo>
                    <a:pt x="2869" y="8708"/>
                    <a:pt x="3333" y="9016"/>
                    <a:pt x="3507" y="9510"/>
                  </a:cubicBezTo>
                  <a:cubicBezTo>
                    <a:pt x="3782" y="9969"/>
                    <a:pt x="4165" y="10597"/>
                    <a:pt x="5038" y="10597"/>
                  </a:cubicBezTo>
                  <a:cubicBezTo>
                    <a:pt x="5911" y="10597"/>
                    <a:pt x="6294" y="9969"/>
                    <a:pt x="6569" y="9510"/>
                  </a:cubicBezTo>
                  <a:cubicBezTo>
                    <a:pt x="6743" y="9016"/>
                    <a:pt x="7195" y="8708"/>
                    <a:pt x="7694" y="8708"/>
                  </a:cubicBezTo>
                  <a:cubicBezTo>
                    <a:pt x="7768" y="8708"/>
                    <a:pt x="7842" y="8715"/>
                    <a:pt x="7917" y="8729"/>
                  </a:cubicBezTo>
                  <a:cubicBezTo>
                    <a:pt x="8453" y="8713"/>
                    <a:pt x="9188" y="8698"/>
                    <a:pt x="9632" y="7948"/>
                  </a:cubicBezTo>
                  <a:cubicBezTo>
                    <a:pt x="10061" y="7197"/>
                    <a:pt x="9708" y="6554"/>
                    <a:pt x="9448" y="6080"/>
                  </a:cubicBezTo>
                  <a:cubicBezTo>
                    <a:pt x="9065" y="5635"/>
                    <a:pt x="9065" y="4962"/>
                    <a:pt x="9448" y="4518"/>
                  </a:cubicBezTo>
                  <a:cubicBezTo>
                    <a:pt x="9708" y="4043"/>
                    <a:pt x="10061" y="3400"/>
                    <a:pt x="9632" y="2650"/>
                  </a:cubicBezTo>
                  <a:cubicBezTo>
                    <a:pt x="9188" y="1899"/>
                    <a:pt x="8453" y="1884"/>
                    <a:pt x="7917" y="1869"/>
                  </a:cubicBezTo>
                  <a:cubicBezTo>
                    <a:pt x="7844" y="1882"/>
                    <a:pt x="7772" y="1888"/>
                    <a:pt x="7701" y="1888"/>
                  </a:cubicBezTo>
                  <a:cubicBezTo>
                    <a:pt x="7199" y="1888"/>
                    <a:pt x="6744" y="1570"/>
                    <a:pt x="6569" y="1088"/>
                  </a:cubicBezTo>
                  <a:cubicBezTo>
                    <a:pt x="6294" y="628"/>
                    <a:pt x="5911" y="0"/>
                    <a:pt x="5038" y="0"/>
                  </a:cubicBezTo>
                  <a:close/>
                </a:path>
              </a:pathLst>
            </a:custGeom>
            <a:solidFill>
              <a:srgbClr val="FFFFFF">
                <a:alpha val="27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5"/>
            <p:cNvSpPr/>
            <p:nvPr/>
          </p:nvSpPr>
          <p:spPr>
            <a:xfrm>
              <a:off x="4522941" y="2348294"/>
              <a:ext cx="89890" cy="77120"/>
            </a:xfrm>
            <a:custGeom>
              <a:avLst/>
              <a:gdLst/>
              <a:ahLst/>
              <a:cxnLst/>
              <a:rect l="l" t="t" r="r" b="b"/>
              <a:pathLst>
                <a:path w="1379" h="1183" extrusionOk="0">
                  <a:moveTo>
                    <a:pt x="797" y="0"/>
                  </a:moveTo>
                  <a:cubicBezTo>
                    <a:pt x="261" y="0"/>
                    <a:pt x="1" y="643"/>
                    <a:pt x="384" y="1011"/>
                  </a:cubicBezTo>
                  <a:cubicBezTo>
                    <a:pt x="502" y="1130"/>
                    <a:pt x="648" y="1183"/>
                    <a:pt x="792" y="1183"/>
                  </a:cubicBezTo>
                  <a:cubicBezTo>
                    <a:pt x="1091" y="1183"/>
                    <a:pt x="1379" y="950"/>
                    <a:pt x="1379" y="598"/>
                  </a:cubicBezTo>
                  <a:cubicBezTo>
                    <a:pt x="1379" y="276"/>
                    <a:pt x="1119" y="0"/>
                    <a:pt x="7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5"/>
            <p:cNvSpPr/>
            <p:nvPr/>
          </p:nvSpPr>
          <p:spPr>
            <a:xfrm>
              <a:off x="4456991" y="2464066"/>
              <a:ext cx="89890" cy="76794"/>
            </a:xfrm>
            <a:custGeom>
              <a:avLst/>
              <a:gdLst/>
              <a:ahLst/>
              <a:cxnLst/>
              <a:rect l="l" t="t" r="r" b="b"/>
              <a:pathLst>
                <a:path w="1379" h="1178" extrusionOk="0">
                  <a:moveTo>
                    <a:pt x="781" y="1"/>
                  </a:moveTo>
                  <a:cubicBezTo>
                    <a:pt x="261" y="1"/>
                    <a:pt x="0" y="628"/>
                    <a:pt x="368" y="996"/>
                  </a:cubicBezTo>
                  <a:cubicBezTo>
                    <a:pt x="488" y="1122"/>
                    <a:pt x="639" y="1178"/>
                    <a:pt x="786" y="1178"/>
                  </a:cubicBezTo>
                  <a:cubicBezTo>
                    <a:pt x="1088" y="1178"/>
                    <a:pt x="1378" y="942"/>
                    <a:pt x="1378" y="582"/>
                  </a:cubicBezTo>
                  <a:cubicBezTo>
                    <a:pt x="1378" y="261"/>
                    <a:pt x="1103" y="1"/>
                    <a:pt x="7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5"/>
            <p:cNvSpPr/>
            <p:nvPr/>
          </p:nvSpPr>
          <p:spPr>
            <a:xfrm>
              <a:off x="4597066" y="2464066"/>
              <a:ext cx="89890" cy="76794"/>
            </a:xfrm>
            <a:custGeom>
              <a:avLst/>
              <a:gdLst/>
              <a:ahLst/>
              <a:cxnLst/>
              <a:rect l="l" t="t" r="r" b="b"/>
              <a:pathLst>
                <a:path w="1379" h="1178" extrusionOk="0">
                  <a:moveTo>
                    <a:pt x="782" y="1"/>
                  </a:moveTo>
                  <a:cubicBezTo>
                    <a:pt x="261" y="1"/>
                    <a:pt x="1" y="628"/>
                    <a:pt x="368" y="996"/>
                  </a:cubicBezTo>
                  <a:cubicBezTo>
                    <a:pt x="489" y="1122"/>
                    <a:pt x="639" y="1178"/>
                    <a:pt x="787" y="1178"/>
                  </a:cubicBezTo>
                  <a:cubicBezTo>
                    <a:pt x="1089" y="1178"/>
                    <a:pt x="1379" y="942"/>
                    <a:pt x="1379" y="582"/>
                  </a:cubicBezTo>
                  <a:cubicBezTo>
                    <a:pt x="1379" y="261"/>
                    <a:pt x="1119" y="1"/>
                    <a:pt x="7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8" name="Google Shape;688;p25"/>
          <p:cNvGrpSpPr/>
          <p:nvPr/>
        </p:nvGrpSpPr>
        <p:grpSpPr>
          <a:xfrm>
            <a:off x="6863110" y="3388156"/>
            <a:ext cx="1361584" cy="1310319"/>
            <a:chOff x="6819473" y="1808677"/>
            <a:chExt cx="1361584" cy="1310319"/>
          </a:xfrm>
        </p:grpSpPr>
        <p:sp>
          <p:nvSpPr>
            <p:cNvPr id="689" name="Google Shape;689;p25"/>
            <p:cNvSpPr/>
            <p:nvPr/>
          </p:nvSpPr>
          <p:spPr>
            <a:xfrm>
              <a:off x="6819473" y="1808677"/>
              <a:ext cx="1361584" cy="1310319"/>
            </a:xfrm>
            <a:custGeom>
              <a:avLst/>
              <a:gdLst/>
              <a:ahLst/>
              <a:cxnLst/>
              <a:rect l="l" t="t" r="r" b="b"/>
              <a:pathLst>
                <a:path w="20888" h="20100" extrusionOk="0">
                  <a:moveTo>
                    <a:pt x="10851" y="0"/>
                  </a:moveTo>
                  <a:cubicBezTo>
                    <a:pt x="8231" y="0"/>
                    <a:pt x="5655" y="1022"/>
                    <a:pt x="3737" y="2950"/>
                  </a:cubicBezTo>
                  <a:cubicBezTo>
                    <a:pt x="858" y="5813"/>
                    <a:pt x="1" y="10146"/>
                    <a:pt x="1547" y="13898"/>
                  </a:cubicBezTo>
                  <a:cubicBezTo>
                    <a:pt x="3109" y="17650"/>
                    <a:pt x="6769" y="20100"/>
                    <a:pt x="10842" y="20100"/>
                  </a:cubicBezTo>
                  <a:cubicBezTo>
                    <a:pt x="16385" y="20084"/>
                    <a:pt x="20872" y="15598"/>
                    <a:pt x="20887" y="10055"/>
                  </a:cubicBezTo>
                  <a:cubicBezTo>
                    <a:pt x="20887" y="5981"/>
                    <a:pt x="18437" y="2322"/>
                    <a:pt x="14686" y="760"/>
                  </a:cubicBezTo>
                  <a:cubicBezTo>
                    <a:pt x="13446" y="249"/>
                    <a:pt x="12143" y="0"/>
                    <a:pt x="1085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5"/>
            <p:cNvSpPr/>
            <p:nvPr/>
          </p:nvSpPr>
          <p:spPr>
            <a:xfrm>
              <a:off x="6819473" y="1808677"/>
              <a:ext cx="1361584" cy="1310319"/>
            </a:xfrm>
            <a:custGeom>
              <a:avLst/>
              <a:gdLst/>
              <a:ahLst/>
              <a:cxnLst/>
              <a:rect l="l" t="t" r="r" b="b"/>
              <a:pathLst>
                <a:path w="20888" h="20100" extrusionOk="0">
                  <a:moveTo>
                    <a:pt x="10851" y="0"/>
                  </a:moveTo>
                  <a:cubicBezTo>
                    <a:pt x="8231" y="0"/>
                    <a:pt x="5655" y="1022"/>
                    <a:pt x="3737" y="2950"/>
                  </a:cubicBezTo>
                  <a:cubicBezTo>
                    <a:pt x="858" y="5813"/>
                    <a:pt x="1" y="10146"/>
                    <a:pt x="1547" y="13898"/>
                  </a:cubicBezTo>
                  <a:cubicBezTo>
                    <a:pt x="3109" y="17650"/>
                    <a:pt x="6769" y="20100"/>
                    <a:pt x="10842" y="20100"/>
                  </a:cubicBezTo>
                  <a:cubicBezTo>
                    <a:pt x="16385" y="20084"/>
                    <a:pt x="20872" y="15598"/>
                    <a:pt x="20887" y="10055"/>
                  </a:cubicBezTo>
                  <a:cubicBezTo>
                    <a:pt x="20887" y="5981"/>
                    <a:pt x="18437" y="2322"/>
                    <a:pt x="14686" y="760"/>
                  </a:cubicBezTo>
                  <a:cubicBezTo>
                    <a:pt x="13446" y="249"/>
                    <a:pt x="12143" y="0"/>
                    <a:pt x="1085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5"/>
            <p:cNvSpPr/>
            <p:nvPr/>
          </p:nvSpPr>
          <p:spPr>
            <a:xfrm>
              <a:off x="6985176" y="1962519"/>
              <a:ext cx="1042178" cy="1002753"/>
            </a:xfrm>
            <a:custGeom>
              <a:avLst/>
              <a:gdLst/>
              <a:ahLst/>
              <a:cxnLst/>
              <a:rect l="l" t="t" r="r" b="b"/>
              <a:pathLst>
                <a:path w="15988" h="15382" extrusionOk="0">
                  <a:moveTo>
                    <a:pt x="8288" y="1"/>
                  </a:moveTo>
                  <a:cubicBezTo>
                    <a:pt x="6287" y="1"/>
                    <a:pt x="4322" y="780"/>
                    <a:pt x="2849" y="2243"/>
                  </a:cubicBezTo>
                  <a:cubicBezTo>
                    <a:pt x="659" y="4448"/>
                    <a:pt x="1" y="7756"/>
                    <a:pt x="1195" y="10635"/>
                  </a:cubicBezTo>
                  <a:cubicBezTo>
                    <a:pt x="2374" y="13513"/>
                    <a:pt x="5192" y="15382"/>
                    <a:pt x="8300" y="15382"/>
                  </a:cubicBezTo>
                  <a:cubicBezTo>
                    <a:pt x="12542" y="15366"/>
                    <a:pt x="15972" y="11936"/>
                    <a:pt x="15987" y="7695"/>
                  </a:cubicBezTo>
                  <a:cubicBezTo>
                    <a:pt x="15987" y="4586"/>
                    <a:pt x="14119" y="1769"/>
                    <a:pt x="11240" y="590"/>
                  </a:cubicBezTo>
                  <a:cubicBezTo>
                    <a:pt x="10285" y="193"/>
                    <a:pt x="9282" y="1"/>
                    <a:pt x="82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5"/>
            <p:cNvSpPr/>
            <p:nvPr/>
          </p:nvSpPr>
          <p:spPr>
            <a:xfrm>
              <a:off x="7190617" y="2160191"/>
              <a:ext cx="631326" cy="607397"/>
            </a:xfrm>
            <a:custGeom>
              <a:avLst/>
              <a:gdLst/>
              <a:ahLst/>
              <a:cxnLst/>
              <a:rect l="l" t="t" r="r" b="b"/>
              <a:pathLst>
                <a:path w="15988" h="15382" extrusionOk="0">
                  <a:moveTo>
                    <a:pt x="8288" y="1"/>
                  </a:moveTo>
                  <a:cubicBezTo>
                    <a:pt x="6287" y="1"/>
                    <a:pt x="4322" y="780"/>
                    <a:pt x="2849" y="2243"/>
                  </a:cubicBezTo>
                  <a:cubicBezTo>
                    <a:pt x="659" y="4448"/>
                    <a:pt x="1" y="7756"/>
                    <a:pt x="1195" y="10635"/>
                  </a:cubicBezTo>
                  <a:cubicBezTo>
                    <a:pt x="2374" y="13513"/>
                    <a:pt x="5192" y="15382"/>
                    <a:pt x="8300" y="15382"/>
                  </a:cubicBezTo>
                  <a:cubicBezTo>
                    <a:pt x="12542" y="15366"/>
                    <a:pt x="15972" y="11936"/>
                    <a:pt x="15987" y="7695"/>
                  </a:cubicBezTo>
                  <a:cubicBezTo>
                    <a:pt x="15987" y="4586"/>
                    <a:pt x="14119" y="1769"/>
                    <a:pt x="11240" y="590"/>
                  </a:cubicBezTo>
                  <a:cubicBezTo>
                    <a:pt x="10285" y="193"/>
                    <a:pt x="9282" y="1"/>
                    <a:pt x="82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5"/>
            <p:cNvSpPr/>
            <p:nvPr/>
          </p:nvSpPr>
          <p:spPr>
            <a:xfrm>
              <a:off x="7190617" y="2160137"/>
              <a:ext cx="631326" cy="607397"/>
            </a:xfrm>
            <a:custGeom>
              <a:avLst/>
              <a:gdLst/>
              <a:ahLst/>
              <a:cxnLst/>
              <a:rect l="l" t="t" r="r" b="b"/>
              <a:pathLst>
                <a:path w="15988" h="15382" extrusionOk="0">
                  <a:moveTo>
                    <a:pt x="8288" y="1"/>
                  </a:moveTo>
                  <a:cubicBezTo>
                    <a:pt x="6287" y="1"/>
                    <a:pt x="4322" y="780"/>
                    <a:pt x="2849" y="2243"/>
                  </a:cubicBezTo>
                  <a:cubicBezTo>
                    <a:pt x="659" y="4448"/>
                    <a:pt x="1" y="7756"/>
                    <a:pt x="1195" y="10635"/>
                  </a:cubicBezTo>
                  <a:cubicBezTo>
                    <a:pt x="2374" y="13513"/>
                    <a:pt x="5192" y="15382"/>
                    <a:pt x="8300" y="15382"/>
                  </a:cubicBezTo>
                  <a:cubicBezTo>
                    <a:pt x="12542" y="15366"/>
                    <a:pt x="15972" y="11936"/>
                    <a:pt x="15987" y="7695"/>
                  </a:cubicBezTo>
                  <a:cubicBezTo>
                    <a:pt x="15987" y="4586"/>
                    <a:pt x="14119" y="1769"/>
                    <a:pt x="11240" y="590"/>
                  </a:cubicBezTo>
                  <a:cubicBezTo>
                    <a:pt x="10285" y="193"/>
                    <a:pt x="9282" y="1"/>
                    <a:pt x="8288" y="1"/>
                  </a:cubicBezTo>
                  <a:close/>
                </a:path>
              </a:pathLst>
            </a:custGeom>
            <a:solidFill>
              <a:srgbClr val="FFFFFF">
                <a:alpha val="27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4" name="Google Shape;694;p25"/>
          <p:cNvGrpSpPr/>
          <p:nvPr/>
        </p:nvGrpSpPr>
        <p:grpSpPr>
          <a:xfrm>
            <a:off x="964311" y="3421242"/>
            <a:ext cx="1396379" cy="1244149"/>
            <a:chOff x="931661" y="1841763"/>
            <a:chExt cx="1396379" cy="1244149"/>
          </a:xfrm>
        </p:grpSpPr>
        <p:sp>
          <p:nvSpPr>
            <p:cNvPr id="695" name="Google Shape;695;p25"/>
            <p:cNvSpPr/>
            <p:nvPr/>
          </p:nvSpPr>
          <p:spPr>
            <a:xfrm rot="-1360275" flipH="1">
              <a:off x="979480" y="1987331"/>
              <a:ext cx="426986" cy="333721"/>
            </a:xfrm>
            <a:custGeom>
              <a:avLst/>
              <a:gdLst/>
              <a:ahLst/>
              <a:cxnLst/>
              <a:rect l="l" t="t" r="r" b="b"/>
              <a:pathLst>
                <a:path w="7902" h="6176" extrusionOk="0">
                  <a:moveTo>
                    <a:pt x="2592" y="0"/>
                  </a:moveTo>
                  <a:cubicBezTo>
                    <a:pt x="1867" y="0"/>
                    <a:pt x="1186" y="447"/>
                    <a:pt x="934" y="1165"/>
                  </a:cubicBezTo>
                  <a:lnTo>
                    <a:pt x="123" y="3370"/>
                  </a:lnTo>
                  <a:cubicBezTo>
                    <a:pt x="0" y="3677"/>
                    <a:pt x="169" y="4013"/>
                    <a:pt x="475" y="4136"/>
                  </a:cubicBezTo>
                  <a:lnTo>
                    <a:pt x="6003" y="6142"/>
                  </a:lnTo>
                  <a:cubicBezTo>
                    <a:pt x="6069" y="6165"/>
                    <a:pt x="6136" y="6176"/>
                    <a:pt x="6202" y="6176"/>
                  </a:cubicBezTo>
                  <a:cubicBezTo>
                    <a:pt x="6444" y="6176"/>
                    <a:pt x="6669" y="6030"/>
                    <a:pt x="6753" y="5790"/>
                  </a:cubicBezTo>
                  <a:lnTo>
                    <a:pt x="7565" y="3585"/>
                  </a:lnTo>
                  <a:cubicBezTo>
                    <a:pt x="7902" y="2666"/>
                    <a:pt x="7427" y="1655"/>
                    <a:pt x="6508" y="1318"/>
                  </a:cubicBezTo>
                  <a:lnTo>
                    <a:pt x="3201" y="109"/>
                  </a:lnTo>
                  <a:cubicBezTo>
                    <a:pt x="3000" y="35"/>
                    <a:pt x="2794" y="0"/>
                    <a:pt x="25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5"/>
            <p:cNvSpPr/>
            <p:nvPr/>
          </p:nvSpPr>
          <p:spPr>
            <a:xfrm rot="-1360275" flipH="1">
              <a:off x="2095284" y="2399348"/>
              <a:ext cx="191177" cy="254074"/>
            </a:xfrm>
            <a:custGeom>
              <a:avLst/>
              <a:gdLst/>
              <a:ahLst/>
              <a:cxnLst/>
              <a:rect l="l" t="t" r="r" b="b"/>
              <a:pathLst>
                <a:path w="3538" h="4702" extrusionOk="0">
                  <a:moveTo>
                    <a:pt x="572" y="0"/>
                  </a:moveTo>
                  <a:cubicBezTo>
                    <a:pt x="261" y="0"/>
                    <a:pt x="1" y="269"/>
                    <a:pt x="15" y="582"/>
                  </a:cubicBezTo>
                  <a:lnTo>
                    <a:pt x="15" y="4120"/>
                  </a:lnTo>
                  <a:cubicBezTo>
                    <a:pt x="0" y="4441"/>
                    <a:pt x="276" y="4702"/>
                    <a:pt x="597" y="4702"/>
                  </a:cubicBezTo>
                  <a:lnTo>
                    <a:pt x="2955" y="4702"/>
                  </a:lnTo>
                  <a:cubicBezTo>
                    <a:pt x="3277" y="4702"/>
                    <a:pt x="3537" y="4441"/>
                    <a:pt x="3537" y="4120"/>
                  </a:cubicBezTo>
                  <a:lnTo>
                    <a:pt x="3537" y="582"/>
                  </a:lnTo>
                  <a:cubicBezTo>
                    <a:pt x="3537" y="269"/>
                    <a:pt x="3291" y="0"/>
                    <a:pt x="2981" y="0"/>
                  </a:cubicBezTo>
                  <a:cubicBezTo>
                    <a:pt x="2973" y="0"/>
                    <a:pt x="2964" y="0"/>
                    <a:pt x="2955" y="1"/>
                  </a:cubicBezTo>
                  <a:lnTo>
                    <a:pt x="597" y="1"/>
                  </a:lnTo>
                  <a:cubicBezTo>
                    <a:pt x="589" y="0"/>
                    <a:pt x="580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5"/>
            <p:cNvSpPr/>
            <p:nvPr/>
          </p:nvSpPr>
          <p:spPr>
            <a:xfrm rot="-1360275" flipH="1">
              <a:off x="1126757" y="1990840"/>
              <a:ext cx="963178" cy="945994"/>
            </a:xfrm>
            <a:custGeom>
              <a:avLst/>
              <a:gdLst/>
              <a:ahLst/>
              <a:cxnLst/>
              <a:rect l="l" t="t" r="r" b="b"/>
              <a:pathLst>
                <a:path w="17825" h="17507" extrusionOk="0">
                  <a:moveTo>
                    <a:pt x="9403" y="1"/>
                  </a:moveTo>
                  <a:cubicBezTo>
                    <a:pt x="9166" y="1"/>
                    <a:pt x="8947" y="147"/>
                    <a:pt x="8851" y="387"/>
                  </a:cubicBezTo>
                  <a:lnTo>
                    <a:pt x="5145" y="10448"/>
                  </a:lnTo>
                  <a:lnTo>
                    <a:pt x="597" y="10448"/>
                  </a:lnTo>
                  <a:cubicBezTo>
                    <a:pt x="261" y="10448"/>
                    <a:pt x="0" y="10708"/>
                    <a:pt x="0" y="11029"/>
                  </a:cubicBezTo>
                  <a:lnTo>
                    <a:pt x="0" y="16925"/>
                  </a:lnTo>
                  <a:cubicBezTo>
                    <a:pt x="0" y="17246"/>
                    <a:pt x="261" y="17507"/>
                    <a:pt x="597" y="17507"/>
                  </a:cubicBezTo>
                  <a:lnTo>
                    <a:pt x="10551" y="17507"/>
                  </a:lnTo>
                  <a:cubicBezTo>
                    <a:pt x="11791" y="17507"/>
                    <a:pt x="12894" y="16726"/>
                    <a:pt x="13322" y="15562"/>
                  </a:cubicBezTo>
                  <a:lnTo>
                    <a:pt x="17717" y="3603"/>
                  </a:lnTo>
                  <a:cubicBezTo>
                    <a:pt x="17824" y="3297"/>
                    <a:pt x="17671" y="2960"/>
                    <a:pt x="17365" y="2852"/>
                  </a:cubicBezTo>
                  <a:lnTo>
                    <a:pt x="9601" y="35"/>
                  </a:lnTo>
                  <a:cubicBezTo>
                    <a:pt x="9535" y="12"/>
                    <a:pt x="9469" y="1"/>
                    <a:pt x="94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8" name="Google Shape;698;p25"/>
          <p:cNvGrpSpPr/>
          <p:nvPr/>
        </p:nvGrpSpPr>
        <p:grpSpPr>
          <a:xfrm>
            <a:off x="2486724" y="3725679"/>
            <a:ext cx="1312800" cy="635300"/>
            <a:chOff x="2469679" y="2146200"/>
            <a:chExt cx="1312800" cy="635300"/>
          </a:xfrm>
        </p:grpSpPr>
        <p:sp>
          <p:nvSpPr>
            <p:cNvPr id="699" name="Google Shape;699;p25"/>
            <p:cNvSpPr/>
            <p:nvPr/>
          </p:nvSpPr>
          <p:spPr>
            <a:xfrm>
              <a:off x="2469679" y="2146200"/>
              <a:ext cx="1040700" cy="1479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5"/>
            <p:cNvSpPr/>
            <p:nvPr/>
          </p:nvSpPr>
          <p:spPr>
            <a:xfrm>
              <a:off x="2469679" y="2389900"/>
              <a:ext cx="1312800" cy="1479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5"/>
            <p:cNvSpPr/>
            <p:nvPr/>
          </p:nvSpPr>
          <p:spPr>
            <a:xfrm>
              <a:off x="2469679" y="2633600"/>
              <a:ext cx="1040700" cy="1479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2" name="Google Shape;702;p25"/>
          <p:cNvGrpSpPr/>
          <p:nvPr/>
        </p:nvGrpSpPr>
        <p:grpSpPr>
          <a:xfrm>
            <a:off x="5413176" y="3725679"/>
            <a:ext cx="1323900" cy="635300"/>
            <a:chOff x="5382305" y="2146200"/>
            <a:chExt cx="1323900" cy="635300"/>
          </a:xfrm>
        </p:grpSpPr>
        <p:sp>
          <p:nvSpPr>
            <p:cNvPr id="703" name="Google Shape;703;p25"/>
            <p:cNvSpPr/>
            <p:nvPr/>
          </p:nvSpPr>
          <p:spPr>
            <a:xfrm>
              <a:off x="5382305" y="2146200"/>
              <a:ext cx="1049700" cy="1479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5"/>
            <p:cNvSpPr/>
            <p:nvPr/>
          </p:nvSpPr>
          <p:spPr>
            <a:xfrm>
              <a:off x="5382305" y="2389900"/>
              <a:ext cx="1323900" cy="1479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5"/>
            <p:cNvSpPr/>
            <p:nvPr/>
          </p:nvSpPr>
          <p:spPr>
            <a:xfrm>
              <a:off x="5382305" y="2633600"/>
              <a:ext cx="1049700" cy="1479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3F3AFE3-DF3A-D098-AF0A-47C69F379717}"/>
              </a:ext>
            </a:extLst>
          </p:cNvPr>
          <p:cNvSpPr txBox="1"/>
          <p:nvPr/>
        </p:nvSpPr>
        <p:spPr>
          <a:xfrm>
            <a:off x="0" y="1039152"/>
            <a:ext cx="9144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marR="25400" indent="269875" algn="just"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качестве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(базисной)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терапии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бронхиальной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астмы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применяются ингаляционные формы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глюкокортикостероидов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Исследования,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проведенные в различных странах, показали, что качество жизни больных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астмой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этого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лечения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существенно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улучшается.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Применение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терапевтических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доз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гормональных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ингаляторов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безопасно,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т.к.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лекарство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действует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только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местно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бронхиальное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дерево,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практически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оказывает системного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действия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(на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другие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органы человека).</a:t>
            </a:r>
          </a:p>
          <a:p>
            <a:pPr marL="90488" marR="25400" indent="269875" algn="just"/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Ингаляционные стероиды обладают мощным противовоспалительным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действием, предотвращают бронхоспазм, способствуют уменьшению отека,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улучшают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отхождение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мокроты,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предназначены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ежедневного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предотвращения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воспалительной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реакции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бронхах,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эффективны при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приступе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удушья.</a:t>
            </a:r>
          </a:p>
        </p:txBody>
      </p:sp>
      <p:pic>
        <p:nvPicPr>
          <p:cNvPr id="6" name="Рисунок 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3674A84-0B8B-3F02-2888-A46865B9D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25"/>
          <p:cNvSpPr txBox="1">
            <a:spLocks noGrp="1"/>
          </p:cNvSpPr>
          <p:nvPr>
            <p:ph type="title"/>
          </p:nvPr>
        </p:nvSpPr>
        <p:spPr>
          <a:xfrm>
            <a:off x="681650" y="71571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Базисная терапия бронхиальной астмы</a:t>
            </a:r>
            <a:endParaRPr dirty="0"/>
          </a:p>
        </p:txBody>
      </p:sp>
      <p:grpSp>
        <p:nvGrpSpPr>
          <p:cNvPr id="679" name="Google Shape;679;p25"/>
          <p:cNvGrpSpPr/>
          <p:nvPr/>
        </p:nvGrpSpPr>
        <p:grpSpPr>
          <a:xfrm>
            <a:off x="3925558" y="3388156"/>
            <a:ext cx="1361584" cy="1310319"/>
            <a:chOff x="3887094" y="1808677"/>
            <a:chExt cx="1361584" cy="1310319"/>
          </a:xfrm>
        </p:grpSpPr>
        <p:sp>
          <p:nvSpPr>
            <p:cNvPr id="680" name="Google Shape;680;p25"/>
            <p:cNvSpPr/>
            <p:nvPr/>
          </p:nvSpPr>
          <p:spPr>
            <a:xfrm>
              <a:off x="3887094" y="1808677"/>
              <a:ext cx="1361584" cy="1310319"/>
            </a:xfrm>
            <a:custGeom>
              <a:avLst/>
              <a:gdLst/>
              <a:ahLst/>
              <a:cxnLst/>
              <a:rect l="l" t="t" r="r" b="b"/>
              <a:pathLst>
                <a:path w="20888" h="20100" extrusionOk="0">
                  <a:moveTo>
                    <a:pt x="10851" y="0"/>
                  </a:moveTo>
                  <a:cubicBezTo>
                    <a:pt x="8231" y="0"/>
                    <a:pt x="5655" y="1022"/>
                    <a:pt x="3737" y="2950"/>
                  </a:cubicBezTo>
                  <a:cubicBezTo>
                    <a:pt x="858" y="5813"/>
                    <a:pt x="1" y="10146"/>
                    <a:pt x="1547" y="13898"/>
                  </a:cubicBezTo>
                  <a:cubicBezTo>
                    <a:pt x="3109" y="17650"/>
                    <a:pt x="6769" y="20100"/>
                    <a:pt x="10842" y="20100"/>
                  </a:cubicBezTo>
                  <a:cubicBezTo>
                    <a:pt x="16385" y="20084"/>
                    <a:pt x="20872" y="15598"/>
                    <a:pt x="20887" y="10055"/>
                  </a:cubicBezTo>
                  <a:cubicBezTo>
                    <a:pt x="20887" y="5981"/>
                    <a:pt x="18437" y="2322"/>
                    <a:pt x="14686" y="760"/>
                  </a:cubicBezTo>
                  <a:cubicBezTo>
                    <a:pt x="13446" y="249"/>
                    <a:pt x="12143" y="0"/>
                    <a:pt x="1085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5"/>
            <p:cNvSpPr/>
            <p:nvPr/>
          </p:nvSpPr>
          <p:spPr>
            <a:xfrm>
              <a:off x="3887094" y="1808677"/>
              <a:ext cx="1361584" cy="1310319"/>
            </a:xfrm>
            <a:custGeom>
              <a:avLst/>
              <a:gdLst/>
              <a:ahLst/>
              <a:cxnLst/>
              <a:rect l="l" t="t" r="r" b="b"/>
              <a:pathLst>
                <a:path w="20888" h="20100" extrusionOk="0">
                  <a:moveTo>
                    <a:pt x="10851" y="0"/>
                  </a:moveTo>
                  <a:cubicBezTo>
                    <a:pt x="8231" y="0"/>
                    <a:pt x="5655" y="1022"/>
                    <a:pt x="3737" y="2950"/>
                  </a:cubicBezTo>
                  <a:cubicBezTo>
                    <a:pt x="858" y="5813"/>
                    <a:pt x="1" y="10146"/>
                    <a:pt x="1547" y="13898"/>
                  </a:cubicBezTo>
                  <a:cubicBezTo>
                    <a:pt x="3109" y="17650"/>
                    <a:pt x="6769" y="20100"/>
                    <a:pt x="10842" y="20100"/>
                  </a:cubicBezTo>
                  <a:cubicBezTo>
                    <a:pt x="16385" y="20084"/>
                    <a:pt x="20872" y="15598"/>
                    <a:pt x="20887" y="10055"/>
                  </a:cubicBezTo>
                  <a:cubicBezTo>
                    <a:pt x="20887" y="5981"/>
                    <a:pt x="18437" y="2322"/>
                    <a:pt x="14686" y="760"/>
                  </a:cubicBezTo>
                  <a:cubicBezTo>
                    <a:pt x="13446" y="249"/>
                    <a:pt x="12143" y="0"/>
                    <a:pt x="1085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5"/>
            <p:cNvSpPr/>
            <p:nvPr/>
          </p:nvSpPr>
          <p:spPr>
            <a:xfrm>
              <a:off x="4046797" y="1962518"/>
              <a:ext cx="1042178" cy="1002753"/>
            </a:xfrm>
            <a:custGeom>
              <a:avLst/>
              <a:gdLst/>
              <a:ahLst/>
              <a:cxnLst/>
              <a:rect l="l" t="t" r="r" b="b"/>
              <a:pathLst>
                <a:path w="15988" h="15382" extrusionOk="0">
                  <a:moveTo>
                    <a:pt x="8288" y="1"/>
                  </a:moveTo>
                  <a:cubicBezTo>
                    <a:pt x="6287" y="1"/>
                    <a:pt x="4322" y="780"/>
                    <a:pt x="2849" y="2243"/>
                  </a:cubicBezTo>
                  <a:cubicBezTo>
                    <a:pt x="659" y="4448"/>
                    <a:pt x="1" y="7756"/>
                    <a:pt x="1195" y="10635"/>
                  </a:cubicBezTo>
                  <a:cubicBezTo>
                    <a:pt x="2374" y="13513"/>
                    <a:pt x="5192" y="15382"/>
                    <a:pt x="8300" y="15382"/>
                  </a:cubicBezTo>
                  <a:cubicBezTo>
                    <a:pt x="12542" y="15366"/>
                    <a:pt x="15972" y="11936"/>
                    <a:pt x="15987" y="7695"/>
                  </a:cubicBezTo>
                  <a:cubicBezTo>
                    <a:pt x="15987" y="4586"/>
                    <a:pt x="14119" y="1769"/>
                    <a:pt x="11240" y="590"/>
                  </a:cubicBezTo>
                  <a:cubicBezTo>
                    <a:pt x="10285" y="193"/>
                    <a:pt x="9282" y="1"/>
                    <a:pt x="82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5"/>
            <p:cNvSpPr/>
            <p:nvPr/>
          </p:nvSpPr>
          <p:spPr>
            <a:xfrm>
              <a:off x="4239973" y="2118706"/>
              <a:ext cx="655826" cy="690818"/>
            </a:xfrm>
            <a:custGeom>
              <a:avLst/>
              <a:gdLst/>
              <a:ahLst/>
              <a:cxnLst/>
              <a:rect l="l" t="t" r="r" b="b"/>
              <a:pathLst>
                <a:path w="10061" h="10597" extrusionOk="0">
                  <a:moveTo>
                    <a:pt x="5038" y="0"/>
                  </a:moveTo>
                  <a:cubicBezTo>
                    <a:pt x="4165" y="0"/>
                    <a:pt x="3782" y="628"/>
                    <a:pt x="3507" y="1088"/>
                  </a:cubicBezTo>
                  <a:cubicBezTo>
                    <a:pt x="3384" y="1333"/>
                    <a:pt x="3201" y="1562"/>
                    <a:pt x="2971" y="1731"/>
                  </a:cubicBezTo>
                  <a:cubicBezTo>
                    <a:pt x="2743" y="1825"/>
                    <a:pt x="2504" y="1871"/>
                    <a:pt x="2252" y="1871"/>
                  </a:cubicBezTo>
                  <a:cubicBezTo>
                    <a:pt x="2217" y="1871"/>
                    <a:pt x="2180" y="1870"/>
                    <a:pt x="2144" y="1869"/>
                  </a:cubicBezTo>
                  <a:cubicBezTo>
                    <a:pt x="1608" y="1884"/>
                    <a:pt x="873" y="1899"/>
                    <a:pt x="444" y="2650"/>
                  </a:cubicBezTo>
                  <a:cubicBezTo>
                    <a:pt x="16" y="3400"/>
                    <a:pt x="368" y="4043"/>
                    <a:pt x="628" y="4518"/>
                  </a:cubicBezTo>
                  <a:cubicBezTo>
                    <a:pt x="1011" y="4962"/>
                    <a:pt x="1011" y="5635"/>
                    <a:pt x="628" y="6080"/>
                  </a:cubicBezTo>
                  <a:cubicBezTo>
                    <a:pt x="368" y="6554"/>
                    <a:pt x="0" y="7197"/>
                    <a:pt x="444" y="7948"/>
                  </a:cubicBezTo>
                  <a:cubicBezTo>
                    <a:pt x="873" y="8698"/>
                    <a:pt x="1608" y="8713"/>
                    <a:pt x="2144" y="8729"/>
                  </a:cubicBezTo>
                  <a:cubicBezTo>
                    <a:pt x="2219" y="8715"/>
                    <a:pt x="2294" y="8708"/>
                    <a:pt x="2368" y="8708"/>
                  </a:cubicBezTo>
                  <a:cubicBezTo>
                    <a:pt x="2869" y="8708"/>
                    <a:pt x="3333" y="9016"/>
                    <a:pt x="3507" y="9510"/>
                  </a:cubicBezTo>
                  <a:cubicBezTo>
                    <a:pt x="3782" y="9969"/>
                    <a:pt x="4165" y="10597"/>
                    <a:pt x="5038" y="10597"/>
                  </a:cubicBezTo>
                  <a:cubicBezTo>
                    <a:pt x="5911" y="10597"/>
                    <a:pt x="6294" y="9969"/>
                    <a:pt x="6569" y="9510"/>
                  </a:cubicBezTo>
                  <a:cubicBezTo>
                    <a:pt x="6743" y="9016"/>
                    <a:pt x="7195" y="8708"/>
                    <a:pt x="7694" y="8708"/>
                  </a:cubicBezTo>
                  <a:cubicBezTo>
                    <a:pt x="7768" y="8708"/>
                    <a:pt x="7842" y="8715"/>
                    <a:pt x="7917" y="8729"/>
                  </a:cubicBezTo>
                  <a:cubicBezTo>
                    <a:pt x="8453" y="8713"/>
                    <a:pt x="9188" y="8698"/>
                    <a:pt x="9632" y="7948"/>
                  </a:cubicBezTo>
                  <a:cubicBezTo>
                    <a:pt x="10061" y="7197"/>
                    <a:pt x="9708" y="6554"/>
                    <a:pt x="9448" y="6080"/>
                  </a:cubicBezTo>
                  <a:cubicBezTo>
                    <a:pt x="9065" y="5635"/>
                    <a:pt x="9065" y="4962"/>
                    <a:pt x="9448" y="4518"/>
                  </a:cubicBezTo>
                  <a:cubicBezTo>
                    <a:pt x="9708" y="4043"/>
                    <a:pt x="10061" y="3400"/>
                    <a:pt x="9632" y="2650"/>
                  </a:cubicBezTo>
                  <a:cubicBezTo>
                    <a:pt x="9188" y="1899"/>
                    <a:pt x="8453" y="1884"/>
                    <a:pt x="7917" y="1869"/>
                  </a:cubicBezTo>
                  <a:cubicBezTo>
                    <a:pt x="7844" y="1882"/>
                    <a:pt x="7772" y="1888"/>
                    <a:pt x="7701" y="1888"/>
                  </a:cubicBezTo>
                  <a:cubicBezTo>
                    <a:pt x="7199" y="1888"/>
                    <a:pt x="6744" y="1570"/>
                    <a:pt x="6569" y="1088"/>
                  </a:cubicBezTo>
                  <a:cubicBezTo>
                    <a:pt x="6294" y="628"/>
                    <a:pt x="5911" y="0"/>
                    <a:pt x="50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5"/>
            <p:cNvSpPr/>
            <p:nvPr/>
          </p:nvSpPr>
          <p:spPr>
            <a:xfrm>
              <a:off x="4239973" y="2118416"/>
              <a:ext cx="655826" cy="690818"/>
            </a:xfrm>
            <a:custGeom>
              <a:avLst/>
              <a:gdLst/>
              <a:ahLst/>
              <a:cxnLst/>
              <a:rect l="l" t="t" r="r" b="b"/>
              <a:pathLst>
                <a:path w="10061" h="10597" extrusionOk="0">
                  <a:moveTo>
                    <a:pt x="5038" y="0"/>
                  </a:moveTo>
                  <a:cubicBezTo>
                    <a:pt x="4165" y="0"/>
                    <a:pt x="3782" y="628"/>
                    <a:pt x="3507" y="1088"/>
                  </a:cubicBezTo>
                  <a:cubicBezTo>
                    <a:pt x="3384" y="1333"/>
                    <a:pt x="3201" y="1562"/>
                    <a:pt x="2971" y="1731"/>
                  </a:cubicBezTo>
                  <a:cubicBezTo>
                    <a:pt x="2743" y="1825"/>
                    <a:pt x="2504" y="1871"/>
                    <a:pt x="2252" y="1871"/>
                  </a:cubicBezTo>
                  <a:cubicBezTo>
                    <a:pt x="2217" y="1871"/>
                    <a:pt x="2180" y="1870"/>
                    <a:pt x="2144" y="1869"/>
                  </a:cubicBezTo>
                  <a:cubicBezTo>
                    <a:pt x="1608" y="1884"/>
                    <a:pt x="873" y="1899"/>
                    <a:pt x="444" y="2650"/>
                  </a:cubicBezTo>
                  <a:cubicBezTo>
                    <a:pt x="16" y="3400"/>
                    <a:pt x="368" y="4043"/>
                    <a:pt x="628" y="4518"/>
                  </a:cubicBezTo>
                  <a:cubicBezTo>
                    <a:pt x="1011" y="4962"/>
                    <a:pt x="1011" y="5635"/>
                    <a:pt x="628" y="6080"/>
                  </a:cubicBezTo>
                  <a:cubicBezTo>
                    <a:pt x="368" y="6554"/>
                    <a:pt x="0" y="7197"/>
                    <a:pt x="444" y="7948"/>
                  </a:cubicBezTo>
                  <a:cubicBezTo>
                    <a:pt x="873" y="8698"/>
                    <a:pt x="1608" y="8713"/>
                    <a:pt x="2144" y="8729"/>
                  </a:cubicBezTo>
                  <a:cubicBezTo>
                    <a:pt x="2219" y="8715"/>
                    <a:pt x="2294" y="8708"/>
                    <a:pt x="2368" y="8708"/>
                  </a:cubicBezTo>
                  <a:cubicBezTo>
                    <a:pt x="2869" y="8708"/>
                    <a:pt x="3333" y="9016"/>
                    <a:pt x="3507" y="9510"/>
                  </a:cubicBezTo>
                  <a:cubicBezTo>
                    <a:pt x="3782" y="9969"/>
                    <a:pt x="4165" y="10597"/>
                    <a:pt x="5038" y="10597"/>
                  </a:cubicBezTo>
                  <a:cubicBezTo>
                    <a:pt x="5911" y="10597"/>
                    <a:pt x="6294" y="9969"/>
                    <a:pt x="6569" y="9510"/>
                  </a:cubicBezTo>
                  <a:cubicBezTo>
                    <a:pt x="6743" y="9016"/>
                    <a:pt x="7195" y="8708"/>
                    <a:pt x="7694" y="8708"/>
                  </a:cubicBezTo>
                  <a:cubicBezTo>
                    <a:pt x="7768" y="8708"/>
                    <a:pt x="7842" y="8715"/>
                    <a:pt x="7917" y="8729"/>
                  </a:cubicBezTo>
                  <a:cubicBezTo>
                    <a:pt x="8453" y="8713"/>
                    <a:pt x="9188" y="8698"/>
                    <a:pt x="9632" y="7948"/>
                  </a:cubicBezTo>
                  <a:cubicBezTo>
                    <a:pt x="10061" y="7197"/>
                    <a:pt x="9708" y="6554"/>
                    <a:pt x="9448" y="6080"/>
                  </a:cubicBezTo>
                  <a:cubicBezTo>
                    <a:pt x="9065" y="5635"/>
                    <a:pt x="9065" y="4962"/>
                    <a:pt x="9448" y="4518"/>
                  </a:cubicBezTo>
                  <a:cubicBezTo>
                    <a:pt x="9708" y="4043"/>
                    <a:pt x="10061" y="3400"/>
                    <a:pt x="9632" y="2650"/>
                  </a:cubicBezTo>
                  <a:cubicBezTo>
                    <a:pt x="9188" y="1899"/>
                    <a:pt x="8453" y="1884"/>
                    <a:pt x="7917" y="1869"/>
                  </a:cubicBezTo>
                  <a:cubicBezTo>
                    <a:pt x="7844" y="1882"/>
                    <a:pt x="7772" y="1888"/>
                    <a:pt x="7701" y="1888"/>
                  </a:cubicBezTo>
                  <a:cubicBezTo>
                    <a:pt x="7199" y="1888"/>
                    <a:pt x="6744" y="1570"/>
                    <a:pt x="6569" y="1088"/>
                  </a:cubicBezTo>
                  <a:cubicBezTo>
                    <a:pt x="6294" y="628"/>
                    <a:pt x="5911" y="0"/>
                    <a:pt x="5038" y="0"/>
                  </a:cubicBezTo>
                  <a:close/>
                </a:path>
              </a:pathLst>
            </a:custGeom>
            <a:solidFill>
              <a:srgbClr val="FFFFFF">
                <a:alpha val="27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5"/>
            <p:cNvSpPr/>
            <p:nvPr/>
          </p:nvSpPr>
          <p:spPr>
            <a:xfrm>
              <a:off x="4522941" y="2348294"/>
              <a:ext cx="89890" cy="77120"/>
            </a:xfrm>
            <a:custGeom>
              <a:avLst/>
              <a:gdLst/>
              <a:ahLst/>
              <a:cxnLst/>
              <a:rect l="l" t="t" r="r" b="b"/>
              <a:pathLst>
                <a:path w="1379" h="1183" extrusionOk="0">
                  <a:moveTo>
                    <a:pt x="797" y="0"/>
                  </a:moveTo>
                  <a:cubicBezTo>
                    <a:pt x="261" y="0"/>
                    <a:pt x="1" y="643"/>
                    <a:pt x="384" y="1011"/>
                  </a:cubicBezTo>
                  <a:cubicBezTo>
                    <a:pt x="502" y="1130"/>
                    <a:pt x="648" y="1183"/>
                    <a:pt x="792" y="1183"/>
                  </a:cubicBezTo>
                  <a:cubicBezTo>
                    <a:pt x="1091" y="1183"/>
                    <a:pt x="1379" y="950"/>
                    <a:pt x="1379" y="598"/>
                  </a:cubicBezTo>
                  <a:cubicBezTo>
                    <a:pt x="1379" y="276"/>
                    <a:pt x="1119" y="0"/>
                    <a:pt x="7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5"/>
            <p:cNvSpPr/>
            <p:nvPr/>
          </p:nvSpPr>
          <p:spPr>
            <a:xfrm>
              <a:off x="4456991" y="2464066"/>
              <a:ext cx="89890" cy="76794"/>
            </a:xfrm>
            <a:custGeom>
              <a:avLst/>
              <a:gdLst/>
              <a:ahLst/>
              <a:cxnLst/>
              <a:rect l="l" t="t" r="r" b="b"/>
              <a:pathLst>
                <a:path w="1379" h="1178" extrusionOk="0">
                  <a:moveTo>
                    <a:pt x="781" y="1"/>
                  </a:moveTo>
                  <a:cubicBezTo>
                    <a:pt x="261" y="1"/>
                    <a:pt x="0" y="628"/>
                    <a:pt x="368" y="996"/>
                  </a:cubicBezTo>
                  <a:cubicBezTo>
                    <a:pt x="488" y="1122"/>
                    <a:pt x="639" y="1178"/>
                    <a:pt x="786" y="1178"/>
                  </a:cubicBezTo>
                  <a:cubicBezTo>
                    <a:pt x="1088" y="1178"/>
                    <a:pt x="1378" y="942"/>
                    <a:pt x="1378" y="582"/>
                  </a:cubicBezTo>
                  <a:cubicBezTo>
                    <a:pt x="1378" y="261"/>
                    <a:pt x="1103" y="1"/>
                    <a:pt x="7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5"/>
            <p:cNvSpPr/>
            <p:nvPr/>
          </p:nvSpPr>
          <p:spPr>
            <a:xfrm>
              <a:off x="4597066" y="2464066"/>
              <a:ext cx="89890" cy="76794"/>
            </a:xfrm>
            <a:custGeom>
              <a:avLst/>
              <a:gdLst/>
              <a:ahLst/>
              <a:cxnLst/>
              <a:rect l="l" t="t" r="r" b="b"/>
              <a:pathLst>
                <a:path w="1379" h="1178" extrusionOk="0">
                  <a:moveTo>
                    <a:pt x="782" y="1"/>
                  </a:moveTo>
                  <a:cubicBezTo>
                    <a:pt x="261" y="1"/>
                    <a:pt x="1" y="628"/>
                    <a:pt x="368" y="996"/>
                  </a:cubicBezTo>
                  <a:cubicBezTo>
                    <a:pt x="489" y="1122"/>
                    <a:pt x="639" y="1178"/>
                    <a:pt x="787" y="1178"/>
                  </a:cubicBezTo>
                  <a:cubicBezTo>
                    <a:pt x="1089" y="1178"/>
                    <a:pt x="1379" y="942"/>
                    <a:pt x="1379" y="582"/>
                  </a:cubicBezTo>
                  <a:cubicBezTo>
                    <a:pt x="1379" y="261"/>
                    <a:pt x="1119" y="1"/>
                    <a:pt x="7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8" name="Google Shape;688;p25"/>
          <p:cNvGrpSpPr/>
          <p:nvPr/>
        </p:nvGrpSpPr>
        <p:grpSpPr>
          <a:xfrm>
            <a:off x="6863110" y="3388156"/>
            <a:ext cx="1361584" cy="1310319"/>
            <a:chOff x="6819473" y="1808677"/>
            <a:chExt cx="1361584" cy="1310319"/>
          </a:xfrm>
        </p:grpSpPr>
        <p:sp>
          <p:nvSpPr>
            <p:cNvPr id="689" name="Google Shape;689;p25"/>
            <p:cNvSpPr/>
            <p:nvPr/>
          </p:nvSpPr>
          <p:spPr>
            <a:xfrm>
              <a:off x="6819473" y="1808677"/>
              <a:ext cx="1361584" cy="1310319"/>
            </a:xfrm>
            <a:custGeom>
              <a:avLst/>
              <a:gdLst/>
              <a:ahLst/>
              <a:cxnLst/>
              <a:rect l="l" t="t" r="r" b="b"/>
              <a:pathLst>
                <a:path w="20888" h="20100" extrusionOk="0">
                  <a:moveTo>
                    <a:pt x="10851" y="0"/>
                  </a:moveTo>
                  <a:cubicBezTo>
                    <a:pt x="8231" y="0"/>
                    <a:pt x="5655" y="1022"/>
                    <a:pt x="3737" y="2950"/>
                  </a:cubicBezTo>
                  <a:cubicBezTo>
                    <a:pt x="858" y="5813"/>
                    <a:pt x="1" y="10146"/>
                    <a:pt x="1547" y="13898"/>
                  </a:cubicBezTo>
                  <a:cubicBezTo>
                    <a:pt x="3109" y="17650"/>
                    <a:pt x="6769" y="20100"/>
                    <a:pt x="10842" y="20100"/>
                  </a:cubicBezTo>
                  <a:cubicBezTo>
                    <a:pt x="16385" y="20084"/>
                    <a:pt x="20872" y="15598"/>
                    <a:pt x="20887" y="10055"/>
                  </a:cubicBezTo>
                  <a:cubicBezTo>
                    <a:pt x="20887" y="5981"/>
                    <a:pt x="18437" y="2322"/>
                    <a:pt x="14686" y="760"/>
                  </a:cubicBezTo>
                  <a:cubicBezTo>
                    <a:pt x="13446" y="249"/>
                    <a:pt x="12143" y="0"/>
                    <a:pt x="1085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5"/>
            <p:cNvSpPr/>
            <p:nvPr/>
          </p:nvSpPr>
          <p:spPr>
            <a:xfrm>
              <a:off x="6819473" y="1808677"/>
              <a:ext cx="1361584" cy="1310319"/>
            </a:xfrm>
            <a:custGeom>
              <a:avLst/>
              <a:gdLst/>
              <a:ahLst/>
              <a:cxnLst/>
              <a:rect l="l" t="t" r="r" b="b"/>
              <a:pathLst>
                <a:path w="20888" h="20100" extrusionOk="0">
                  <a:moveTo>
                    <a:pt x="10851" y="0"/>
                  </a:moveTo>
                  <a:cubicBezTo>
                    <a:pt x="8231" y="0"/>
                    <a:pt x="5655" y="1022"/>
                    <a:pt x="3737" y="2950"/>
                  </a:cubicBezTo>
                  <a:cubicBezTo>
                    <a:pt x="858" y="5813"/>
                    <a:pt x="1" y="10146"/>
                    <a:pt x="1547" y="13898"/>
                  </a:cubicBezTo>
                  <a:cubicBezTo>
                    <a:pt x="3109" y="17650"/>
                    <a:pt x="6769" y="20100"/>
                    <a:pt x="10842" y="20100"/>
                  </a:cubicBezTo>
                  <a:cubicBezTo>
                    <a:pt x="16385" y="20084"/>
                    <a:pt x="20872" y="15598"/>
                    <a:pt x="20887" y="10055"/>
                  </a:cubicBezTo>
                  <a:cubicBezTo>
                    <a:pt x="20887" y="5981"/>
                    <a:pt x="18437" y="2322"/>
                    <a:pt x="14686" y="760"/>
                  </a:cubicBezTo>
                  <a:cubicBezTo>
                    <a:pt x="13446" y="249"/>
                    <a:pt x="12143" y="0"/>
                    <a:pt x="10851" y="0"/>
                  </a:cubicBezTo>
                  <a:close/>
                </a:path>
              </a:pathLst>
            </a:custGeom>
            <a:solidFill>
              <a:srgbClr val="FFFFFF">
                <a:alpha val="41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5"/>
            <p:cNvSpPr/>
            <p:nvPr/>
          </p:nvSpPr>
          <p:spPr>
            <a:xfrm>
              <a:off x="6985176" y="1962519"/>
              <a:ext cx="1042178" cy="1002753"/>
            </a:xfrm>
            <a:custGeom>
              <a:avLst/>
              <a:gdLst/>
              <a:ahLst/>
              <a:cxnLst/>
              <a:rect l="l" t="t" r="r" b="b"/>
              <a:pathLst>
                <a:path w="15988" h="15382" extrusionOk="0">
                  <a:moveTo>
                    <a:pt x="8288" y="1"/>
                  </a:moveTo>
                  <a:cubicBezTo>
                    <a:pt x="6287" y="1"/>
                    <a:pt x="4322" y="780"/>
                    <a:pt x="2849" y="2243"/>
                  </a:cubicBezTo>
                  <a:cubicBezTo>
                    <a:pt x="659" y="4448"/>
                    <a:pt x="1" y="7756"/>
                    <a:pt x="1195" y="10635"/>
                  </a:cubicBezTo>
                  <a:cubicBezTo>
                    <a:pt x="2374" y="13513"/>
                    <a:pt x="5192" y="15382"/>
                    <a:pt x="8300" y="15382"/>
                  </a:cubicBezTo>
                  <a:cubicBezTo>
                    <a:pt x="12542" y="15366"/>
                    <a:pt x="15972" y="11936"/>
                    <a:pt x="15987" y="7695"/>
                  </a:cubicBezTo>
                  <a:cubicBezTo>
                    <a:pt x="15987" y="4586"/>
                    <a:pt x="14119" y="1769"/>
                    <a:pt x="11240" y="590"/>
                  </a:cubicBezTo>
                  <a:cubicBezTo>
                    <a:pt x="10285" y="193"/>
                    <a:pt x="9282" y="1"/>
                    <a:pt x="82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5"/>
            <p:cNvSpPr/>
            <p:nvPr/>
          </p:nvSpPr>
          <p:spPr>
            <a:xfrm>
              <a:off x="7190617" y="2160191"/>
              <a:ext cx="631326" cy="607397"/>
            </a:xfrm>
            <a:custGeom>
              <a:avLst/>
              <a:gdLst/>
              <a:ahLst/>
              <a:cxnLst/>
              <a:rect l="l" t="t" r="r" b="b"/>
              <a:pathLst>
                <a:path w="15988" h="15382" extrusionOk="0">
                  <a:moveTo>
                    <a:pt x="8288" y="1"/>
                  </a:moveTo>
                  <a:cubicBezTo>
                    <a:pt x="6287" y="1"/>
                    <a:pt x="4322" y="780"/>
                    <a:pt x="2849" y="2243"/>
                  </a:cubicBezTo>
                  <a:cubicBezTo>
                    <a:pt x="659" y="4448"/>
                    <a:pt x="1" y="7756"/>
                    <a:pt x="1195" y="10635"/>
                  </a:cubicBezTo>
                  <a:cubicBezTo>
                    <a:pt x="2374" y="13513"/>
                    <a:pt x="5192" y="15382"/>
                    <a:pt x="8300" y="15382"/>
                  </a:cubicBezTo>
                  <a:cubicBezTo>
                    <a:pt x="12542" y="15366"/>
                    <a:pt x="15972" y="11936"/>
                    <a:pt x="15987" y="7695"/>
                  </a:cubicBezTo>
                  <a:cubicBezTo>
                    <a:pt x="15987" y="4586"/>
                    <a:pt x="14119" y="1769"/>
                    <a:pt x="11240" y="590"/>
                  </a:cubicBezTo>
                  <a:cubicBezTo>
                    <a:pt x="10285" y="193"/>
                    <a:pt x="9282" y="1"/>
                    <a:pt x="82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5"/>
            <p:cNvSpPr/>
            <p:nvPr/>
          </p:nvSpPr>
          <p:spPr>
            <a:xfrm>
              <a:off x="7190617" y="2160137"/>
              <a:ext cx="631326" cy="607397"/>
            </a:xfrm>
            <a:custGeom>
              <a:avLst/>
              <a:gdLst/>
              <a:ahLst/>
              <a:cxnLst/>
              <a:rect l="l" t="t" r="r" b="b"/>
              <a:pathLst>
                <a:path w="15988" h="15382" extrusionOk="0">
                  <a:moveTo>
                    <a:pt x="8288" y="1"/>
                  </a:moveTo>
                  <a:cubicBezTo>
                    <a:pt x="6287" y="1"/>
                    <a:pt x="4322" y="780"/>
                    <a:pt x="2849" y="2243"/>
                  </a:cubicBezTo>
                  <a:cubicBezTo>
                    <a:pt x="659" y="4448"/>
                    <a:pt x="1" y="7756"/>
                    <a:pt x="1195" y="10635"/>
                  </a:cubicBezTo>
                  <a:cubicBezTo>
                    <a:pt x="2374" y="13513"/>
                    <a:pt x="5192" y="15382"/>
                    <a:pt x="8300" y="15382"/>
                  </a:cubicBezTo>
                  <a:cubicBezTo>
                    <a:pt x="12542" y="15366"/>
                    <a:pt x="15972" y="11936"/>
                    <a:pt x="15987" y="7695"/>
                  </a:cubicBezTo>
                  <a:cubicBezTo>
                    <a:pt x="15987" y="4586"/>
                    <a:pt x="14119" y="1769"/>
                    <a:pt x="11240" y="590"/>
                  </a:cubicBezTo>
                  <a:cubicBezTo>
                    <a:pt x="10285" y="193"/>
                    <a:pt x="9282" y="1"/>
                    <a:pt x="8288" y="1"/>
                  </a:cubicBezTo>
                  <a:close/>
                </a:path>
              </a:pathLst>
            </a:custGeom>
            <a:solidFill>
              <a:srgbClr val="FFFFFF">
                <a:alpha val="27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4" name="Google Shape;694;p25"/>
          <p:cNvGrpSpPr/>
          <p:nvPr/>
        </p:nvGrpSpPr>
        <p:grpSpPr>
          <a:xfrm>
            <a:off x="964311" y="3421242"/>
            <a:ext cx="1396379" cy="1244149"/>
            <a:chOff x="931661" y="1841763"/>
            <a:chExt cx="1396379" cy="1244149"/>
          </a:xfrm>
        </p:grpSpPr>
        <p:sp>
          <p:nvSpPr>
            <p:cNvPr id="695" name="Google Shape;695;p25"/>
            <p:cNvSpPr/>
            <p:nvPr/>
          </p:nvSpPr>
          <p:spPr>
            <a:xfrm rot="-1360275" flipH="1">
              <a:off x="979480" y="1987331"/>
              <a:ext cx="426986" cy="333721"/>
            </a:xfrm>
            <a:custGeom>
              <a:avLst/>
              <a:gdLst/>
              <a:ahLst/>
              <a:cxnLst/>
              <a:rect l="l" t="t" r="r" b="b"/>
              <a:pathLst>
                <a:path w="7902" h="6176" extrusionOk="0">
                  <a:moveTo>
                    <a:pt x="2592" y="0"/>
                  </a:moveTo>
                  <a:cubicBezTo>
                    <a:pt x="1867" y="0"/>
                    <a:pt x="1186" y="447"/>
                    <a:pt x="934" y="1165"/>
                  </a:cubicBezTo>
                  <a:lnTo>
                    <a:pt x="123" y="3370"/>
                  </a:lnTo>
                  <a:cubicBezTo>
                    <a:pt x="0" y="3677"/>
                    <a:pt x="169" y="4013"/>
                    <a:pt x="475" y="4136"/>
                  </a:cubicBezTo>
                  <a:lnTo>
                    <a:pt x="6003" y="6142"/>
                  </a:lnTo>
                  <a:cubicBezTo>
                    <a:pt x="6069" y="6165"/>
                    <a:pt x="6136" y="6176"/>
                    <a:pt x="6202" y="6176"/>
                  </a:cubicBezTo>
                  <a:cubicBezTo>
                    <a:pt x="6444" y="6176"/>
                    <a:pt x="6669" y="6030"/>
                    <a:pt x="6753" y="5790"/>
                  </a:cubicBezTo>
                  <a:lnTo>
                    <a:pt x="7565" y="3585"/>
                  </a:lnTo>
                  <a:cubicBezTo>
                    <a:pt x="7902" y="2666"/>
                    <a:pt x="7427" y="1655"/>
                    <a:pt x="6508" y="1318"/>
                  </a:cubicBezTo>
                  <a:lnTo>
                    <a:pt x="3201" y="109"/>
                  </a:lnTo>
                  <a:cubicBezTo>
                    <a:pt x="3000" y="35"/>
                    <a:pt x="2794" y="0"/>
                    <a:pt x="25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5"/>
            <p:cNvSpPr/>
            <p:nvPr/>
          </p:nvSpPr>
          <p:spPr>
            <a:xfrm rot="-1360275" flipH="1">
              <a:off x="2095284" y="2399348"/>
              <a:ext cx="191177" cy="254074"/>
            </a:xfrm>
            <a:custGeom>
              <a:avLst/>
              <a:gdLst/>
              <a:ahLst/>
              <a:cxnLst/>
              <a:rect l="l" t="t" r="r" b="b"/>
              <a:pathLst>
                <a:path w="3538" h="4702" extrusionOk="0">
                  <a:moveTo>
                    <a:pt x="572" y="0"/>
                  </a:moveTo>
                  <a:cubicBezTo>
                    <a:pt x="261" y="0"/>
                    <a:pt x="1" y="269"/>
                    <a:pt x="15" y="582"/>
                  </a:cubicBezTo>
                  <a:lnTo>
                    <a:pt x="15" y="4120"/>
                  </a:lnTo>
                  <a:cubicBezTo>
                    <a:pt x="0" y="4441"/>
                    <a:pt x="276" y="4702"/>
                    <a:pt x="597" y="4702"/>
                  </a:cubicBezTo>
                  <a:lnTo>
                    <a:pt x="2955" y="4702"/>
                  </a:lnTo>
                  <a:cubicBezTo>
                    <a:pt x="3277" y="4702"/>
                    <a:pt x="3537" y="4441"/>
                    <a:pt x="3537" y="4120"/>
                  </a:cubicBezTo>
                  <a:lnTo>
                    <a:pt x="3537" y="582"/>
                  </a:lnTo>
                  <a:cubicBezTo>
                    <a:pt x="3537" y="269"/>
                    <a:pt x="3291" y="0"/>
                    <a:pt x="2981" y="0"/>
                  </a:cubicBezTo>
                  <a:cubicBezTo>
                    <a:pt x="2973" y="0"/>
                    <a:pt x="2964" y="0"/>
                    <a:pt x="2955" y="1"/>
                  </a:cubicBezTo>
                  <a:lnTo>
                    <a:pt x="597" y="1"/>
                  </a:lnTo>
                  <a:cubicBezTo>
                    <a:pt x="589" y="0"/>
                    <a:pt x="580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5"/>
            <p:cNvSpPr/>
            <p:nvPr/>
          </p:nvSpPr>
          <p:spPr>
            <a:xfrm rot="-1360275" flipH="1">
              <a:off x="1126757" y="1990840"/>
              <a:ext cx="963178" cy="945994"/>
            </a:xfrm>
            <a:custGeom>
              <a:avLst/>
              <a:gdLst/>
              <a:ahLst/>
              <a:cxnLst/>
              <a:rect l="l" t="t" r="r" b="b"/>
              <a:pathLst>
                <a:path w="17825" h="17507" extrusionOk="0">
                  <a:moveTo>
                    <a:pt x="9403" y="1"/>
                  </a:moveTo>
                  <a:cubicBezTo>
                    <a:pt x="9166" y="1"/>
                    <a:pt x="8947" y="147"/>
                    <a:pt x="8851" y="387"/>
                  </a:cubicBezTo>
                  <a:lnTo>
                    <a:pt x="5145" y="10448"/>
                  </a:lnTo>
                  <a:lnTo>
                    <a:pt x="597" y="10448"/>
                  </a:lnTo>
                  <a:cubicBezTo>
                    <a:pt x="261" y="10448"/>
                    <a:pt x="0" y="10708"/>
                    <a:pt x="0" y="11029"/>
                  </a:cubicBezTo>
                  <a:lnTo>
                    <a:pt x="0" y="16925"/>
                  </a:lnTo>
                  <a:cubicBezTo>
                    <a:pt x="0" y="17246"/>
                    <a:pt x="261" y="17507"/>
                    <a:pt x="597" y="17507"/>
                  </a:cubicBezTo>
                  <a:lnTo>
                    <a:pt x="10551" y="17507"/>
                  </a:lnTo>
                  <a:cubicBezTo>
                    <a:pt x="11791" y="17507"/>
                    <a:pt x="12894" y="16726"/>
                    <a:pt x="13322" y="15562"/>
                  </a:cubicBezTo>
                  <a:lnTo>
                    <a:pt x="17717" y="3603"/>
                  </a:lnTo>
                  <a:cubicBezTo>
                    <a:pt x="17824" y="3297"/>
                    <a:pt x="17671" y="2960"/>
                    <a:pt x="17365" y="2852"/>
                  </a:cubicBezTo>
                  <a:lnTo>
                    <a:pt x="9601" y="35"/>
                  </a:lnTo>
                  <a:cubicBezTo>
                    <a:pt x="9535" y="12"/>
                    <a:pt x="9469" y="1"/>
                    <a:pt x="94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8" name="Google Shape;698;p25"/>
          <p:cNvGrpSpPr/>
          <p:nvPr/>
        </p:nvGrpSpPr>
        <p:grpSpPr>
          <a:xfrm>
            <a:off x="2486724" y="3725679"/>
            <a:ext cx="1312800" cy="635300"/>
            <a:chOff x="2469679" y="2146200"/>
            <a:chExt cx="1312800" cy="635300"/>
          </a:xfrm>
        </p:grpSpPr>
        <p:sp>
          <p:nvSpPr>
            <p:cNvPr id="699" name="Google Shape;699;p25"/>
            <p:cNvSpPr/>
            <p:nvPr/>
          </p:nvSpPr>
          <p:spPr>
            <a:xfrm>
              <a:off x="2469679" y="2146200"/>
              <a:ext cx="1040700" cy="1479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5"/>
            <p:cNvSpPr/>
            <p:nvPr/>
          </p:nvSpPr>
          <p:spPr>
            <a:xfrm>
              <a:off x="2469679" y="2389900"/>
              <a:ext cx="1312800" cy="1479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5"/>
            <p:cNvSpPr/>
            <p:nvPr/>
          </p:nvSpPr>
          <p:spPr>
            <a:xfrm>
              <a:off x="2469679" y="2633600"/>
              <a:ext cx="1040700" cy="1479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2" name="Google Shape;702;p25"/>
          <p:cNvGrpSpPr/>
          <p:nvPr/>
        </p:nvGrpSpPr>
        <p:grpSpPr>
          <a:xfrm>
            <a:off x="5413176" y="3725679"/>
            <a:ext cx="1323900" cy="635300"/>
            <a:chOff x="5382305" y="2146200"/>
            <a:chExt cx="1323900" cy="635300"/>
          </a:xfrm>
        </p:grpSpPr>
        <p:sp>
          <p:nvSpPr>
            <p:cNvPr id="703" name="Google Shape;703;p25"/>
            <p:cNvSpPr/>
            <p:nvPr/>
          </p:nvSpPr>
          <p:spPr>
            <a:xfrm>
              <a:off x="5382305" y="2146200"/>
              <a:ext cx="1049700" cy="1479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5"/>
            <p:cNvSpPr/>
            <p:nvPr/>
          </p:nvSpPr>
          <p:spPr>
            <a:xfrm>
              <a:off x="5382305" y="2389900"/>
              <a:ext cx="1323900" cy="1479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5"/>
            <p:cNvSpPr/>
            <p:nvPr/>
          </p:nvSpPr>
          <p:spPr>
            <a:xfrm>
              <a:off x="5382305" y="2633600"/>
              <a:ext cx="1049700" cy="1479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5425FC3-8D88-6D47-A871-83A307A356CA}"/>
              </a:ext>
            </a:extLst>
          </p:cNvPr>
          <p:cNvSpPr txBox="1"/>
          <p:nvPr/>
        </p:nvSpPr>
        <p:spPr>
          <a:xfrm>
            <a:off x="607328" y="911728"/>
            <a:ext cx="8056403" cy="2363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7320" marR="24130" indent="493395" algn="just"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Согласно клиническим рекомендациям,</a:t>
            </a:r>
            <a:r>
              <a:rPr lang="ru-RU" sz="1400" kern="100" spc="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терапия астмы должна носить</a:t>
            </a:r>
            <a:r>
              <a:rPr lang="ru-RU" sz="1400" kern="100" spc="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ступенчатый характер (каждая ступень соответствует своей степени тяжести</a:t>
            </a:r>
            <a:r>
              <a:rPr lang="ru-RU" sz="1400" kern="100" spc="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заболевания). </a:t>
            </a:r>
            <a:r>
              <a:rPr lang="ru-RU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 подбор этой терапии, подбор препарата и дозы должен</a:t>
            </a:r>
            <a:r>
              <a:rPr lang="ru-RU" sz="1400" b="1" kern="100" spc="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осуществлять лечащий</a:t>
            </a:r>
            <a:r>
              <a:rPr lang="ru-RU" sz="1400" b="1" kern="100" spc="-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врач.</a:t>
            </a:r>
            <a:endParaRPr lang="ru-RU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Накопленная практика	лечения БА	показала, что наиболее эффективной является использование комбинации двух групп препаратов:</a:t>
            </a:r>
            <a:endParaRPr lang="ru-RU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400"/>
              <a:buFont typeface="Times New Roman" panose="02020603050405020304" pitchFamily="18" charset="0"/>
              <a:buChar char="-"/>
              <a:tabLst>
                <a:tab pos="700405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низких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доз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ингаляционных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глюкокортикостероидов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иГКС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Bef>
                <a:spcPts val="24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700405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сочетании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препаратами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группы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«коротких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β2–агонистов».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46685" indent="449580">
              <a:spcBef>
                <a:spcPts val="240"/>
              </a:spcBef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Такая</a:t>
            </a:r>
            <a:r>
              <a:rPr lang="ru-RU" sz="1400" spc="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комбинация</a:t>
            </a:r>
            <a:r>
              <a:rPr lang="ru-RU" sz="1400" spc="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существенно</a:t>
            </a:r>
            <a:r>
              <a:rPr lang="ru-RU" sz="1400" spc="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замедляет</a:t>
            </a:r>
            <a:r>
              <a:rPr lang="ru-RU" sz="1400" spc="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прогрессирование</a:t>
            </a:r>
            <a:r>
              <a:rPr lang="ru-RU" sz="1400" spc="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болезни</a:t>
            </a:r>
            <a:r>
              <a:rPr lang="ru-RU" sz="1400" spc="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сравнении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использованием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только</a:t>
            </a:r>
            <a:r>
              <a:rPr lang="ru-RU" sz="14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одних</a:t>
            </a:r>
            <a:r>
              <a:rPr lang="ru-RU" sz="1400" spc="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коротких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β2–агонистов.</a:t>
            </a: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4B7747FF-E1B3-F2F4-F2D0-A81523F59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628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27"/>
          <p:cNvSpPr txBox="1">
            <a:spLocks noGrp="1"/>
          </p:cNvSpPr>
          <p:nvPr>
            <p:ph type="title"/>
          </p:nvPr>
        </p:nvSpPr>
        <p:spPr>
          <a:xfrm>
            <a:off x="745850" y="0"/>
            <a:ext cx="7717500" cy="10464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Основные представители ингаляционных кортикостероидов</a:t>
            </a:r>
            <a:endParaRPr dirty="0"/>
          </a:p>
        </p:txBody>
      </p:sp>
      <p:grpSp>
        <p:nvGrpSpPr>
          <p:cNvPr id="787" name="Google Shape;787;p27"/>
          <p:cNvGrpSpPr/>
          <p:nvPr/>
        </p:nvGrpSpPr>
        <p:grpSpPr>
          <a:xfrm>
            <a:off x="7052872" y="1706614"/>
            <a:ext cx="1791841" cy="1730271"/>
            <a:chOff x="3806750" y="3522751"/>
            <a:chExt cx="1575235" cy="1468724"/>
          </a:xfrm>
        </p:grpSpPr>
        <p:sp>
          <p:nvSpPr>
            <p:cNvPr id="788" name="Google Shape;788;p27"/>
            <p:cNvSpPr/>
            <p:nvPr/>
          </p:nvSpPr>
          <p:spPr>
            <a:xfrm>
              <a:off x="4494946" y="3522751"/>
              <a:ext cx="121037" cy="57826"/>
            </a:xfrm>
            <a:custGeom>
              <a:avLst/>
              <a:gdLst/>
              <a:ahLst/>
              <a:cxnLst/>
              <a:rect l="l" t="t" r="r" b="b"/>
              <a:pathLst>
                <a:path w="2723" h="1301" extrusionOk="0">
                  <a:moveTo>
                    <a:pt x="499" y="207"/>
                  </a:moveTo>
                  <a:lnTo>
                    <a:pt x="2103" y="37"/>
                  </a:lnTo>
                  <a:cubicBezTo>
                    <a:pt x="2395" y="0"/>
                    <a:pt x="2662" y="207"/>
                    <a:pt x="2698" y="511"/>
                  </a:cubicBezTo>
                  <a:lnTo>
                    <a:pt x="2698" y="511"/>
                  </a:lnTo>
                  <a:cubicBezTo>
                    <a:pt x="2723" y="803"/>
                    <a:pt x="2516" y="1070"/>
                    <a:pt x="2225" y="1106"/>
                  </a:cubicBezTo>
                  <a:lnTo>
                    <a:pt x="620" y="1277"/>
                  </a:lnTo>
                  <a:cubicBezTo>
                    <a:pt x="317" y="1301"/>
                    <a:pt x="61" y="1094"/>
                    <a:pt x="25" y="803"/>
                  </a:cubicBezTo>
                  <a:lnTo>
                    <a:pt x="25" y="803"/>
                  </a:lnTo>
                  <a:cubicBezTo>
                    <a:pt x="1" y="499"/>
                    <a:pt x="207" y="244"/>
                    <a:pt x="499" y="20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7"/>
            <p:cNvSpPr/>
            <p:nvPr/>
          </p:nvSpPr>
          <p:spPr>
            <a:xfrm>
              <a:off x="4496591" y="3600001"/>
              <a:ext cx="121571" cy="57826"/>
            </a:xfrm>
            <a:custGeom>
              <a:avLst/>
              <a:gdLst/>
              <a:ahLst/>
              <a:cxnLst/>
              <a:rect l="l" t="t" r="r" b="b"/>
              <a:pathLst>
                <a:path w="2735" h="1301" extrusionOk="0">
                  <a:moveTo>
                    <a:pt x="510" y="195"/>
                  </a:moveTo>
                  <a:lnTo>
                    <a:pt x="2115" y="25"/>
                  </a:lnTo>
                  <a:cubicBezTo>
                    <a:pt x="2406" y="0"/>
                    <a:pt x="2674" y="207"/>
                    <a:pt x="2710" y="511"/>
                  </a:cubicBezTo>
                  <a:lnTo>
                    <a:pt x="2710" y="511"/>
                  </a:lnTo>
                  <a:cubicBezTo>
                    <a:pt x="2734" y="802"/>
                    <a:pt x="2528" y="1070"/>
                    <a:pt x="2236" y="1094"/>
                  </a:cubicBezTo>
                  <a:lnTo>
                    <a:pt x="632" y="1276"/>
                  </a:lnTo>
                  <a:cubicBezTo>
                    <a:pt x="328" y="1301"/>
                    <a:pt x="73" y="1082"/>
                    <a:pt x="36" y="790"/>
                  </a:cubicBezTo>
                  <a:lnTo>
                    <a:pt x="36" y="790"/>
                  </a:lnTo>
                  <a:cubicBezTo>
                    <a:pt x="0" y="499"/>
                    <a:pt x="219" y="231"/>
                    <a:pt x="510" y="19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7"/>
            <p:cNvSpPr/>
            <p:nvPr/>
          </p:nvSpPr>
          <p:spPr>
            <a:xfrm>
              <a:off x="4498724" y="3676717"/>
              <a:ext cx="122149" cy="58360"/>
            </a:xfrm>
            <a:custGeom>
              <a:avLst/>
              <a:gdLst/>
              <a:ahLst/>
              <a:cxnLst/>
              <a:rect l="l" t="t" r="r" b="b"/>
              <a:pathLst>
                <a:path w="2748" h="1313" extrusionOk="0">
                  <a:moveTo>
                    <a:pt x="511" y="207"/>
                  </a:moveTo>
                  <a:lnTo>
                    <a:pt x="2115" y="36"/>
                  </a:lnTo>
                  <a:cubicBezTo>
                    <a:pt x="2419" y="0"/>
                    <a:pt x="2674" y="219"/>
                    <a:pt x="2711" y="510"/>
                  </a:cubicBezTo>
                  <a:lnTo>
                    <a:pt x="2711" y="510"/>
                  </a:lnTo>
                  <a:cubicBezTo>
                    <a:pt x="2747" y="802"/>
                    <a:pt x="2528" y="1069"/>
                    <a:pt x="2237" y="1106"/>
                  </a:cubicBezTo>
                  <a:lnTo>
                    <a:pt x="633" y="1276"/>
                  </a:lnTo>
                  <a:cubicBezTo>
                    <a:pt x="341" y="1313"/>
                    <a:pt x="74" y="1094"/>
                    <a:pt x="37" y="802"/>
                  </a:cubicBezTo>
                  <a:lnTo>
                    <a:pt x="37" y="802"/>
                  </a:lnTo>
                  <a:cubicBezTo>
                    <a:pt x="1" y="498"/>
                    <a:pt x="219" y="231"/>
                    <a:pt x="511" y="20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7"/>
            <p:cNvSpPr/>
            <p:nvPr/>
          </p:nvSpPr>
          <p:spPr>
            <a:xfrm>
              <a:off x="4501435" y="3753390"/>
              <a:ext cx="121571" cy="58404"/>
            </a:xfrm>
            <a:custGeom>
              <a:avLst/>
              <a:gdLst/>
              <a:ahLst/>
              <a:cxnLst/>
              <a:rect l="l" t="t" r="r" b="b"/>
              <a:pathLst>
                <a:path w="2735" h="1314" extrusionOk="0">
                  <a:moveTo>
                    <a:pt x="511" y="207"/>
                  </a:moveTo>
                  <a:lnTo>
                    <a:pt x="2103" y="37"/>
                  </a:lnTo>
                  <a:cubicBezTo>
                    <a:pt x="2407" y="1"/>
                    <a:pt x="2662" y="219"/>
                    <a:pt x="2698" y="511"/>
                  </a:cubicBezTo>
                  <a:lnTo>
                    <a:pt x="2698" y="511"/>
                  </a:lnTo>
                  <a:cubicBezTo>
                    <a:pt x="2735" y="815"/>
                    <a:pt x="2516" y="1070"/>
                    <a:pt x="2224" y="1107"/>
                  </a:cubicBezTo>
                  <a:lnTo>
                    <a:pt x="620" y="1277"/>
                  </a:lnTo>
                  <a:cubicBezTo>
                    <a:pt x="329" y="1313"/>
                    <a:pt x="61" y="1094"/>
                    <a:pt x="25" y="803"/>
                  </a:cubicBezTo>
                  <a:lnTo>
                    <a:pt x="25" y="803"/>
                  </a:lnTo>
                  <a:cubicBezTo>
                    <a:pt x="0" y="511"/>
                    <a:pt x="207" y="244"/>
                    <a:pt x="511" y="20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7"/>
            <p:cNvSpPr/>
            <p:nvPr/>
          </p:nvSpPr>
          <p:spPr>
            <a:xfrm>
              <a:off x="4503613" y="3830640"/>
              <a:ext cx="121571" cy="57826"/>
            </a:xfrm>
            <a:custGeom>
              <a:avLst/>
              <a:gdLst/>
              <a:ahLst/>
              <a:cxnLst/>
              <a:rect l="l" t="t" r="r" b="b"/>
              <a:pathLst>
                <a:path w="2735" h="1301" extrusionOk="0">
                  <a:moveTo>
                    <a:pt x="510" y="207"/>
                  </a:moveTo>
                  <a:lnTo>
                    <a:pt x="2115" y="25"/>
                  </a:lnTo>
                  <a:cubicBezTo>
                    <a:pt x="2406" y="1"/>
                    <a:pt x="2674" y="207"/>
                    <a:pt x="2698" y="511"/>
                  </a:cubicBezTo>
                  <a:lnTo>
                    <a:pt x="2698" y="511"/>
                  </a:lnTo>
                  <a:cubicBezTo>
                    <a:pt x="2734" y="803"/>
                    <a:pt x="2516" y="1070"/>
                    <a:pt x="2224" y="1094"/>
                  </a:cubicBezTo>
                  <a:lnTo>
                    <a:pt x="620" y="1277"/>
                  </a:lnTo>
                  <a:cubicBezTo>
                    <a:pt x="328" y="1301"/>
                    <a:pt x="61" y="1094"/>
                    <a:pt x="24" y="791"/>
                  </a:cubicBezTo>
                  <a:lnTo>
                    <a:pt x="24" y="791"/>
                  </a:lnTo>
                  <a:cubicBezTo>
                    <a:pt x="0" y="499"/>
                    <a:pt x="207" y="231"/>
                    <a:pt x="510" y="20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7"/>
            <p:cNvSpPr/>
            <p:nvPr/>
          </p:nvSpPr>
          <p:spPr>
            <a:xfrm>
              <a:off x="4604600" y="3624091"/>
              <a:ext cx="722268" cy="1255597"/>
            </a:xfrm>
            <a:custGeom>
              <a:avLst/>
              <a:gdLst/>
              <a:ahLst/>
              <a:cxnLst/>
              <a:rect l="l" t="t" r="r" b="b"/>
              <a:pathLst>
                <a:path w="16249" h="28249" extrusionOk="0">
                  <a:moveTo>
                    <a:pt x="2892" y="61"/>
                  </a:moveTo>
                  <a:cubicBezTo>
                    <a:pt x="3219" y="61"/>
                    <a:pt x="3546" y="107"/>
                    <a:pt x="3865" y="200"/>
                  </a:cubicBezTo>
                  <a:cubicBezTo>
                    <a:pt x="4497" y="370"/>
                    <a:pt x="5117" y="589"/>
                    <a:pt x="5725" y="856"/>
                  </a:cubicBezTo>
                  <a:cubicBezTo>
                    <a:pt x="6332" y="1123"/>
                    <a:pt x="6915" y="1439"/>
                    <a:pt x="7475" y="1804"/>
                  </a:cubicBezTo>
                  <a:cubicBezTo>
                    <a:pt x="8896" y="2752"/>
                    <a:pt x="10160" y="3943"/>
                    <a:pt x="11193" y="5316"/>
                  </a:cubicBezTo>
                  <a:cubicBezTo>
                    <a:pt x="12372" y="6872"/>
                    <a:pt x="13332" y="8573"/>
                    <a:pt x="14061" y="10384"/>
                  </a:cubicBezTo>
                  <a:cubicBezTo>
                    <a:pt x="14766" y="12122"/>
                    <a:pt x="15313" y="13932"/>
                    <a:pt x="15665" y="15767"/>
                  </a:cubicBezTo>
                  <a:cubicBezTo>
                    <a:pt x="16030" y="17554"/>
                    <a:pt x="16200" y="19365"/>
                    <a:pt x="16188" y="21187"/>
                  </a:cubicBezTo>
                  <a:cubicBezTo>
                    <a:pt x="16164" y="22500"/>
                    <a:pt x="16018" y="24384"/>
                    <a:pt x="15374" y="25866"/>
                  </a:cubicBezTo>
                  <a:cubicBezTo>
                    <a:pt x="14876" y="27033"/>
                    <a:pt x="14159" y="27774"/>
                    <a:pt x="13247" y="28066"/>
                  </a:cubicBezTo>
                  <a:cubicBezTo>
                    <a:pt x="12963" y="28158"/>
                    <a:pt x="12671" y="28201"/>
                    <a:pt x="12378" y="28201"/>
                  </a:cubicBezTo>
                  <a:cubicBezTo>
                    <a:pt x="12283" y="28201"/>
                    <a:pt x="12188" y="28196"/>
                    <a:pt x="12093" y="28187"/>
                  </a:cubicBezTo>
                  <a:cubicBezTo>
                    <a:pt x="11679" y="28139"/>
                    <a:pt x="11266" y="28017"/>
                    <a:pt x="10889" y="27823"/>
                  </a:cubicBezTo>
                  <a:cubicBezTo>
                    <a:pt x="8763" y="26753"/>
                    <a:pt x="6600" y="25648"/>
                    <a:pt x="4521" y="24578"/>
                  </a:cubicBezTo>
                  <a:lnTo>
                    <a:pt x="2942" y="23776"/>
                  </a:lnTo>
                  <a:cubicBezTo>
                    <a:pt x="2893" y="23752"/>
                    <a:pt x="2844" y="23715"/>
                    <a:pt x="2796" y="23691"/>
                  </a:cubicBezTo>
                  <a:cubicBezTo>
                    <a:pt x="2747" y="23654"/>
                    <a:pt x="2698" y="23618"/>
                    <a:pt x="2662" y="23582"/>
                  </a:cubicBezTo>
                  <a:cubicBezTo>
                    <a:pt x="2516" y="23436"/>
                    <a:pt x="2395" y="23290"/>
                    <a:pt x="2285" y="23120"/>
                  </a:cubicBezTo>
                  <a:cubicBezTo>
                    <a:pt x="2164" y="22925"/>
                    <a:pt x="2054" y="22731"/>
                    <a:pt x="1969" y="22512"/>
                  </a:cubicBezTo>
                  <a:cubicBezTo>
                    <a:pt x="1799" y="22123"/>
                    <a:pt x="1690" y="21698"/>
                    <a:pt x="1641" y="21273"/>
                  </a:cubicBezTo>
                  <a:cubicBezTo>
                    <a:pt x="1593" y="20799"/>
                    <a:pt x="1593" y="20325"/>
                    <a:pt x="1666" y="19863"/>
                  </a:cubicBezTo>
                  <a:cubicBezTo>
                    <a:pt x="1787" y="18915"/>
                    <a:pt x="1775" y="17943"/>
                    <a:pt x="1629" y="16995"/>
                  </a:cubicBezTo>
                  <a:cubicBezTo>
                    <a:pt x="1495" y="16108"/>
                    <a:pt x="1216" y="15245"/>
                    <a:pt x="803" y="14443"/>
                  </a:cubicBezTo>
                  <a:cubicBezTo>
                    <a:pt x="705" y="14260"/>
                    <a:pt x="633" y="14066"/>
                    <a:pt x="584" y="13859"/>
                  </a:cubicBezTo>
                  <a:cubicBezTo>
                    <a:pt x="523" y="13665"/>
                    <a:pt x="499" y="13458"/>
                    <a:pt x="487" y="13252"/>
                  </a:cubicBezTo>
                  <a:lnTo>
                    <a:pt x="487" y="13264"/>
                  </a:lnTo>
                  <a:cubicBezTo>
                    <a:pt x="438" y="12146"/>
                    <a:pt x="389" y="10991"/>
                    <a:pt x="329" y="9885"/>
                  </a:cubicBezTo>
                  <a:cubicBezTo>
                    <a:pt x="219" y="7661"/>
                    <a:pt x="110" y="5352"/>
                    <a:pt x="49" y="3116"/>
                  </a:cubicBezTo>
                  <a:cubicBezTo>
                    <a:pt x="49" y="2813"/>
                    <a:pt x="86" y="2521"/>
                    <a:pt x="159" y="2229"/>
                  </a:cubicBezTo>
                  <a:cubicBezTo>
                    <a:pt x="219" y="1938"/>
                    <a:pt x="329" y="1658"/>
                    <a:pt x="475" y="1403"/>
                  </a:cubicBezTo>
                  <a:cubicBezTo>
                    <a:pt x="766" y="856"/>
                    <a:pt x="1252" y="431"/>
                    <a:pt x="1836" y="224"/>
                  </a:cubicBezTo>
                  <a:cubicBezTo>
                    <a:pt x="2179" y="116"/>
                    <a:pt x="2535" y="61"/>
                    <a:pt x="2892" y="61"/>
                  </a:cubicBezTo>
                  <a:close/>
                  <a:moveTo>
                    <a:pt x="2899" y="0"/>
                  </a:moveTo>
                  <a:cubicBezTo>
                    <a:pt x="2538" y="0"/>
                    <a:pt x="2179" y="55"/>
                    <a:pt x="1836" y="163"/>
                  </a:cubicBezTo>
                  <a:cubicBezTo>
                    <a:pt x="1228" y="382"/>
                    <a:pt x="730" y="807"/>
                    <a:pt x="438" y="1366"/>
                  </a:cubicBezTo>
                  <a:cubicBezTo>
                    <a:pt x="292" y="1634"/>
                    <a:pt x="183" y="1913"/>
                    <a:pt x="110" y="2205"/>
                  </a:cubicBezTo>
                  <a:cubicBezTo>
                    <a:pt x="37" y="2497"/>
                    <a:pt x="1" y="2800"/>
                    <a:pt x="13" y="3104"/>
                  </a:cubicBezTo>
                  <a:cubicBezTo>
                    <a:pt x="73" y="5352"/>
                    <a:pt x="183" y="7649"/>
                    <a:pt x="292" y="9873"/>
                  </a:cubicBezTo>
                  <a:cubicBezTo>
                    <a:pt x="341" y="10991"/>
                    <a:pt x="389" y="12134"/>
                    <a:pt x="438" y="13252"/>
                  </a:cubicBezTo>
                  <a:cubicBezTo>
                    <a:pt x="450" y="13470"/>
                    <a:pt x="487" y="13677"/>
                    <a:pt x="535" y="13872"/>
                  </a:cubicBezTo>
                  <a:cubicBezTo>
                    <a:pt x="596" y="14078"/>
                    <a:pt x="669" y="14273"/>
                    <a:pt x="766" y="14467"/>
                  </a:cubicBezTo>
                  <a:cubicBezTo>
                    <a:pt x="1179" y="15257"/>
                    <a:pt x="1447" y="16120"/>
                    <a:pt x="1580" y="17007"/>
                  </a:cubicBezTo>
                  <a:cubicBezTo>
                    <a:pt x="1726" y="17955"/>
                    <a:pt x="1738" y="18915"/>
                    <a:pt x="1617" y="19863"/>
                  </a:cubicBezTo>
                  <a:cubicBezTo>
                    <a:pt x="1544" y="20337"/>
                    <a:pt x="1544" y="20811"/>
                    <a:pt x="1593" y="21285"/>
                  </a:cubicBezTo>
                  <a:cubicBezTo>
                    <a:pt x="1641" y="21710"/>
                    <a:pt x="1751" y="22135"/>
                    <a:pt x="1921" y="22536"/>
                  </a:cubicBezTo>
                  <a:cubicBezTo>
                    <a:pt x="2006" y="22755"/>
                    <a:pt x="2115" y="22962"/>
                    <a:pt x="2249" y="23144"/>
                  </a:cubicBezTo>
                  <a:cubicBezTo>
                    <a:pt x="2346" y="23314"/>
                    <a:pt x="2480" y="23472"/>
                    <a:pt x="2626" y="23606"/>
                  </a:cubicBezTo>
                  <a:cubicBezTo>
                    <a:pt x="2662" y="23642"/>
                    <a:pt x="2711" y="23679"/>
                    <a:pt x="2759" y="23715"/>
                  </a:cubicBezTo>
                  <a:cubicBezTo>
                    <a:pt x="2808" y="23752"/>
                    <a:pt x="2869" y="23788"/>
                    <a:pt x="2917" y="23812"/>
                  </a:cubicBezTo>
                  <a:lnTo>
                    <a:pt x="4485" y="24615"/>
                  </a:lnTo>
                  <a:cubicBezTo>
                    <a:pt x="6587" y="25684"/>
                    <a:pt x="8738" y="26790"/>
                    <a:pt x="10865" y="27859"/>
                  </a:cubicBezTo>
                  <a:cubicBezTo>
                    <a:pt x="11254" y="28054"/>
                    <a:pt x="11655" y="28175"/>
                    <a:pt x="12080" y="28224"/>
                  </a:cubicBezTo>
                  <a:cubicBezTo>
                    <a:pt x="12190" y="28236"/>
                    <a:pt x="12299" y="28248"/>
                    <a:pt x="12396" y="28248"/>
                  </a:cubicBezTo>
                  <a:cubicBezTo>
                    <a:pt x="12688" y="28248"/>
                    <a:pt x="12980" y="28200"/>
                    <a:pt x="13259" y="28115"/>
                  </a:cubicBezTo>
                  <a:cubicBezTo>
                    <a:pt x="14183" y="27811"/>
                    <a:pt x="14912" y="27069"/>
                    <a:pt x="15422" y="25891"/>
                  </a:cubicBezTo>
                  <a:cubicBezTo>
                    <a:pt x="16067" y="24384"/>
                    <a:pt x="16212" y="22500"/>
                    <a:pt x="16237" y="21175"/>
                  </a:cubicBezTo>
                  <a:cubicBezTo>
                    <a:pt x="16249" y="19352"/>
                    <a:pt x="16079" y="17542"/>
                    <a:pt x="15714" y="15755"/>
                  </a:cubicBezTo>
                  <a:cubicBezTo>
                    <a:pt x="15350" y="13908"/>
                    <a:pt x="14815" y="12097"/>
                    <a:pt x="14098" y="10359"/>
                  </a:cubicBezTo>
                  <a:cubicBezTo>
                    <a:pt x="13381" y="8549"/>
                    <a:pt x="12409" y="6835"/>
                    <a:pt x="11242" y="5280"/>
                  </a:cubicBezTo>
                  <a:cubicBezTo>
                    <a:pt x="10209" y="3894"/>
                    <a:pt x="8945" y="2703"/>
                    <a:pt x="7499" y="1755"/>
                  </a:cubicBezTo>
                  <a:cubicBezTo>
                    <a:pt x="6940" y="1391"/>
                    <a:pt x="6356" y="1063"/>
                    <a:pt x="5749" y="795"/>
                  </a:cubicBezTo>
                  <a:cubicBezTo>
                    <a:pt x="5141" y="528"/>
                    <a:pt x="4521" y="309"/>
                    <a:pt x="3877" y="139"/>
                  </a:cubicBezTo>
                  <a:cubicBezTo>
                    <a:pt x="3558" y="46"/>
                    <a:pt x="3228" y="0"/>
                    <a:pt x="2899" y="0"/>
                  </a:cubicBezTo>
                  <a:close/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7"/>
            <p:cNvSpPr/>
            <p:nvPr/>
          </p:nvSpPr>
          <p:spPr>
            <a:xfrm>
              <a:off x="4625669" y="3638359"/>
              <a:ext cx="681241" cy="1224573"/>
            </a:xfrm>
            <a:custGeom>
              <a:avLst/>
              <a:gdLst/>
              <a:ahLst/>
              <a:cxnLst/>
              <a:rect l="l" t="t" r="r" b="b"/>
              <a:pathLst>
                <a:path w="15326" h="27551" extrusionOk="0">
                  <a:moveTo>
                    <a:pt x="450" y="12931"/>
                  </a:moveTo>
                  <a:lnTo>
                    <a:pt x="13" y="2795"/>
                  </a:lnTo>
                  <a:cubicBezTo>
                    <a:pt x="13" y="2795"/>
                    <a:pt x="13" y="2783"/>
                    <a:pt x="13" y="2783"/>
                  </a:cubicBezTo>
                  <a:cubicBezTo>
                    <a:pt x="1" y="2261"/>
                    <a:pt x="134" y="1750"/>
                    <a:pt x="377" y="1288"/>
                  </a:cubicBezTo>
                  <a:cubicBezTo>
                    <a:pt x="985" y="195"/>
                    <a:pt x="2139" y="0"/>
                    <a:pt x="3282" y="292"/>
                  </a:cubicBezTo>
                  <a:cubicBezTo>
                    <a:pt x="4509" y="620"/>
                    <a:pt x="5688" y="1143"/>
                    <a:pt x="6757" y="1835"/>
                  </a:cubicBezTo>
                  <a:cubicBezTo>
                    <a:pt x="9759" y="3792"/>
                    <a:pt x="11837" y="6964"/>
                    <a:pt x="13186" y="10221"/>
                  </a:cubicBezTo>
                  <a:cubicBezTo>
                    <a:pt x="14523" y="13490"/>
                    <a:pt x="15325" y="17330"/>
                    <a:pt x="15277" y="20842"/>
                  </a:cubicBezTo>
                  <a:cubicBezTo>
                    <a:pt x="15252" y="22799"/>
                    <a:pt x="14900" y="26603"/>
                    <a:pt x="12639" y="27332"/>
                  </a:cubicBezTo>
                  <a:cubicBezTo>
                    <a:pt x="11947" y="27550"/>
                    <a:pt x="11242" y="27417"/>
                    <a:pt x="10610" y="27101"/>
                  </a:cubicBezTo>
                  <a:cubicBezTo>
                    <a:pt x="7948" y="25776"/>
                    <a:pt x="5311" y="24415"/>
                    <a:pt x="2662" y="23066"/>
                  </a:cubicBezTo>
                  <a:cubicBezTo>
                    <a:pt x="2601" y="23030"/>
                    <a:pt x="2528" y="22981"/>
                    <a:pt x="2480" y="22932"/>
                  </a:cubicBezTo>
                  <a:cubicBezTo>
                    <a:pt x="2224" y="22665"/>
                    <a:pt x="2030" y="22361"/>
                    <a:pt x="1896" y="22021"/>
                  </a:cubicBezTo>
                  <a:cubicBezTo>
                    <a:pt x="1580" y="21243"/>
                    <a:pt x="1483" y="20405"/>
                    <a:pt x="1617" y="19590"/>
                  </a:cubicBezTo>
                  <a:cubicBezTo>
                    <a:pt x="1872" y="17707"/>
                    <a:pt x="1605" y="15592"/>
                    <a:pt x="718" y="13903"/>
                  </a:cubicBezTo>
                  <a:cubicBezTo>
                    <a:pt x="547" y="13599"/>
                    <a:pt x="462" y="13271"/>
                    <a:pt x="450" y="129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7"/>
            <p:cNvSpPr/>
            <p:nvPr/>
          </p:nvSpPr>
          <p:spPr>
            <a:xfrm>
              <a:off x="4659183" y="3658316"/>
              <a:ext cx="722801" cy="1287777"/>
            </a:xfrm>
            <a:custGeom>
              <a:avLst/>
              <a:gdLst/>
              <a:ahLst/>
              <a:cxnLst/>
              <a:rect l="l" t="t" r="r" b="b"/>
              <a:pathLst>
                <a:path w="16261" h="28973" extrusionOk="0">
                  <a:moveTo>
                    <a:pt x="486" y="12433"/>
                  </a:moveTo>
                  <a:lnTo>
                    <a:pt x="49" y="2310"/>
                  </a:lnTo>
                  <a:cubicBezTo>
                    <a:pt x="49" y="2310"/>
                    <a:pt x="0" y="1"/>
                    <a:pt x="2321" y="608"/>
                  </a:cubicBezTo>
                  <a:cubicBezTo>
                    <a:pt x="15057" y="3938"/>
                    <a:pt x="16260" y="28973"/>
                    <a:pt x="10208" y="25947"/>
                  </a:cubicBezTo>
                  <a:cubicBezTo>
                    <a:pt x="8203" y="24938"/>
                    <a:pt x="2273" y="21900"/>
                    <a:pt x="2273" y="21900"/>
                  </a:cubicBezTo>
                  <a:cubicBezTo>
                    <a:pt x="2273" y="21900"/>
                    <a:pt x="1410" y="21086"/>
                    <a:pt x="1653" y="19263"/>
                  </a:cubicBezTo>
                  <a:cubicBezTo>
                    <a:pt x="1884" y="17513"/>
                    <a:pt x="1738" y="15143"/>
                    <a:pt x="668" y="13102"/>
                  </a:cubicBezTo>
                  <a:cubicBezTo>
                    <a:pt x="559" y="12895"/>
                    <a:pt x="498" y="12664"/>
                    <a:pt x="486" y="12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7"/>
            <p:cNvSpPr/>
            <p:nvPr/>
          </p:nvSpPr>
          <p:spPr>
            <a:xfrm>
              <a:off x="4673184" y="3798771"/>
              <a:ext cx="520287" cy="697381"/>
            </a:xfrm>
            <a:custGeom>
              <a:avLst/>
              <a:gdLst/>
              <a:ahLst/>
              <a:cxnLst/>
              <a:rect l="l" t="t" r="r" b="b"/>
              <a:pathLst>
                <a:path w="11705" h="15690" extrusionOk="0">
                  <a:moveTo>
                    <a:pt x="11704" y="12712"/>
                  </a:moveTo>
                  <a:lnTo>
                    <a:pt x="11668" y="12469"/>
                  </a:lnTo>
                  <a:cubicBezTo>
                    <a:pt x="10464" y="12348"/>
                    <a:pt x="9249" y="12591"/>
                    <a:pt x="8192" y="13162"/>
                  </a:cubicBezTo>
                  <a:cubicBezTo>
                    <a:pt x="7305" y="12323"/>
                    <a:pt x="6102" y="12093"/>
                    <a:pt x="5275" y="11096"/>
                  </a:cubicBezTo>
                  <a:cubicBezTo>
                    <a:pt x="6175" y="11023"/>
                    <a:pt x="7171" y="10719"/>
                    <a:pt x="7840" y="10561"/>
                  </a:cubicBezTo>
                  <a:cubicBezTo>
                    <a:pt x="8715" y="10367"/>
                    <a:pt x="9602" y="11132"/>
                    <a:pt x="9602" y="11132"/>
                  </a:cubicBezTo>
                  <a:lnTo>
                    <a:pt x="9747" y="10889"/>
                  </a:lnTo>
                  <a:cubicBezTo>
                    <a:pt x="9359" y="10415"/>
                    <a:pt x="8411" y="10197"/>
                    <a:pt x="8411" y="10197"/>
                  </a:cubicBezTo>
                  <a:cubicBezTo>
                    <a:pt x="8958" y="9954"/>
                    <a:pt x="9444" y="9261"/>
                    <a:pt x="9444" y="9261"/>
                  </a:cubicBezTo>
                  <a:lnTo>
                    <a:pt x="9249" y="9054"/>
                  </a:lnTo>
                  <a:cubicBezTo>
                    <a:pt x="7487" y="10598"/>
                    <a:pt x="5287" y="10245"/>
                    <a:pt x="4473" y="10051"/>
                  </a:cubicBezTo>
                  <a:cubicBezTo>
                    <a:pt x="4352" y="9747"/>
                    <a:pt x="4206" y="9468"/>
                    <a:pt x="4048" y="9188"/>
                  </a:cubicBezTo>
                  <a:cubicBezTo>
                    <a:pt x="4607" y="8690"/>
                    <a:pt x="4996" y="8021"/>
                    <a:pt x="5154" y="7280"/>
                  </a:cubicBezTo>
                  <a:lnTo>
                    <a:pt x="5895" y="7231"/>
                  </a:lnTo>
                  <a:cubicBezTo>
                    <a:pt x="6333" y="7936"/>
                    <a:pt x="7353" y="7973"/>
                    <a:pt x="7353" y="7973"/>
                  </a:cubicBezTo>
                  <a:lnTo>
                    <a:pt x="7414" y="7790"/>
                  </a:lnTo>
                  <a:cubicBezTo>
                    <a:pt x="6977" y="7790"/>
                    <a:pt x="6563" y="7572"/>
                    <a:pt x="6320" y="7207"/>
                  </a:cubicBezTo>
                  <a:cubicBezTo>
                    <a:pt x="7487" y="6879"/>
                    <a:pt x="8447" y="5056"/>
                    <a:pt x="8447" y="5056"/>
                  </a:cubicBezTo>
                  <a:lnTo>
                    <a:pt x="8253" y="4947"/>
                  </a:lnTo>
                  <a:cubicBezTo>
                    <a:pt x="7925" y="5506"/>
                    <a:pt x="7499" y="6004"/>
                    <a:pt x="7013" y="6417"/>
                  </a:cubicBezTo>
                  <a:cubicBezTo>
                    <a:pt x="6162" y="7146"/>
                    <a:pt x="5372" y="6721"/>
                    <a:pt x="5372" y="6721"/>
                  </a:cubicBezTo>
                  <a:cubicBezTo>
                    <a:pt x="5458" y="5542"/>
                    <a:pt x="5798" y="4801"/>
                    <a:pt x="6175" y="4339"/>
                  </a:cubicBezTo>
                  <a:cubicBezTo>
                    <a:pt x="6782" y="4521"/>
                    <a:pt x="7147" y="4290"/>
                    <a:pt x="7147" y="4290"/>
                  </a:cubicBezTo>
                  <a:lnTo>
                    <a:pt x="7159" y="4181"/>
                  </a:lnTo>
                  <a:cubicBezTo>
                    <a:pt x="6734" y="4230"/>
                    <a:pt x="6515" y="4157"/>
                    <a:pt x="6393" y="4096"/>
                  </a:cubicBezTo>
                  <a:cubicBezTo>
                    <a:pt x="6685" y="3817"/>
                    <a:pt x="7062" y="3634"/>
                    <a:pt x="7463" y="3573"/>
                  </a:cubicBezTo>
                  <a:lnTo>
                    <a:pt x="7451" y="3294"/>
                  </a:lnTo>
                  <a:cubicBezTo>
                    <a:pt x="6102" y="3428"/>
                    <a:pt x="5348" y="4315"/>
                    <a:pt x="4801" y="6138"/>
                  </a:cubicBezTo>
                  <a:cubicBezTo>
                    <a:pt x="4449" y="7329"/>
                    <a:pt x="3805" y="7973"/>
                    <a:pt x="3392" y="8289"/>
                  </a:cubicBezTo>
                  <a:cubicBezTo>
                    <a:pt x="3185" y="8034"/>
                    <a:pt x="2954" y="7803"/>
                    <a:pt x="2723" y="7572"/>
                  </a:cubicBezTo>
                  <a:cubicBezTo>
                    <a:pt x="3039" y="6502"/>
                    <a:pt x="3209" y="5396"/>
                    <a:pt x="3209" y="4290"/>
                  </a:cubicBezTo>
                  <a:lnTo>
                    <a:pt x="3209" y="4290"/>
                  </a:lnTo>
                  <a:cubicBezTo>
                    <a:pt x="5202" y="3428"/>
                    <a:pt x="5093" y="681"/>
                    <a:pt x="5093" y="681"/>
                  </a:cubicBezTo>
                  <a:lnTo>
                    <a:pt x="4984" y="633"/>
                  </a:lnTo>
                  <a:cubicBezTo>
                    <a:pt x="4971" y="1009"/>
                    <a:pt x="4899" y="1374"/>
                    <a:pt x="4777" y="1726"/>
                  </a:cubicBezTo>
                  <a:cubicBezTo>
                    <a:pt x="4096" y="1301"/>
                    <a:pt x="4267" y="377"/>
                    <a:pt x="4267" y="377"/>
                  </a:cubicBezTo>
                  <a:lnTo>
                    <a:pt x="4145" y="353"/>
                  </a:lnTo>
                  <a:cubicBezTo>
                    <a:pt x="3951" y="985"/>
                    <a:pt x="4133" y="1665"/>
                    <a:pt x="4631" y="2115"/>
                  </a:cubicBezTo>
                  <a:cubicBezTo>
                    <a:pt x="4327" y="2759"/>
                    <a:pt x="3829" y="3282"/>
                    <a:pt x="3197" y="3610"/>
                  </a:cubicBezTo>
                  <a:cubicBezTo>
                    <a:pt x="3136" y="2358"/>
                    <a:pt x="2820" y="1131"/>
                    <a:pt x="2286" y="1"/>
                  </a:cubicBezTo>
                  <a:lnTo>
                    <a:pt x="1982" y="61"/>
                  </a:lnTo>
                  <a:cubicBezTo>
                    <a:pt x="2565" y="1593"/>
                    <a:pt x="2699" y="3257"/>
                    <a:pt x="2383" y="4874"/>
                  </a:cubicBezTo>
                  <a:cubicBezTo>
                    <a:pt x="1070" y="4205"/>
                    <a:pt x="1727" y="1714"/>
                    <a:pt x="1727" y="1714"/>
                  </a:cubicBezTo>
                  <a:lnTo>
                    <a:pt x="1484" y="1690"/>
                  </a:lnTo>
                  <a:cubicBezTo>
                    <a:pt x="1374" y="2018"/>
                    <a:pt x="1289" y="2346"/>
                    <a:pt x="1241" y="2686"/>
                  </a:cubicBezTo>
                  <a:cubicBezTo>
                    <a:pt x="852" y="2431"/>
                    <a:pt x="754" y="1909"/>
                    <a:pt x="754" y="1909"/>
                  </a:cubicBezTo>
                  <a:lnTo>
                    <a:pt x="633" y="1921"/>
                  </a:lnTo>
                  <a:cubicBezTo>
                    <a:pt x="669" y="2589"/>
                    <a:pt x="1046" y="2881"/>
                    <a:pt x="1216" y="2990"/>
                  </a:cubicBezTo>
                  <a:cubicBezTo>
                    <a:pt x="1095" y="4546"/>
                    <a:pt x="1800" y="5494"/>
                    <a:pt x="2164" y="5749"/>
                  </a:cubicBezTo>
                  <a:cubicBezTo>
                    <a:pt x="2055" y="6077"/>
                    <a:pt x="1933" y="6393"/>
                    <a:pt x="1787" y="6721"/>
                  </a:cubicBezTo>
                  <a:cubicBezTo>
                    <a:pt x="1289" y="6271"/>
                    <a:pt x="803" y="5797"/>
                    <a:pt x="353" y="5287"/>
                  </a:cubicBezTo>
                  <a:cubicBezTo>
                    <a:pt x="305" y="5226"/>
                    <a:pt x="208" y="5202"/>
                    <a:pt x="135" y="5238"/>
                  </a:cubicBezTo>
                  <a:cubicBezTo>
                    <a:pt x="50" y="5263"/>
                    <a:pt x="1" y="5348"/>
                    <a:pt x="13" y="5433"/>
                  </a:cubicBezTo>
                  <a:lnTo>
                    <a:pt x="62" y="6697"/>
                  </a:lnTo>
                  <a:cubicBezTo>
                    <a:pt x="62" y="6745"/>
                    <a:pt x="86" y="6782"/>
                    <a:pt x="123" y="6818"/>
                  </a:cubicBezTo>
                  <a:cubicBezTo>
                    <a:pt x="682" y="7402"/>
                    <a:pt x="1362" y="8021"/>
                    <a:pt x="2164" y="8726"/>
                  </a:cubicBezTo>
                  <a:cubicBezTo>
                    <a:pt x="3416" y="9796"/>
                    <a:pt x="4169" y="11351"/>
                    <a:pt x="4218" y="12992"/>
                  </a:cubicBezTo>
                  <a:cubicBezTo>
                    <a:pt x="3647" y="13247"/>
                    <a:pt x="2346" y="14013"/>
                    <a:pt x="2371" y="15641"/>
                  </a:cubicBezTo>
                  <a:lnTo>
                    <a:pt x="2687" y="15665"/>
                  </a:lnTo>
                  <a:cubicBezTo>
                    <a:pt x="2905" y="14936"/>
                    <a:pt x="3465" y="14353"/>
                    <a:pt x="4182" y="14098"/>
                  </a:cubicBezTo>
                  <a:cubicBezTo>
                    <a:pt x="4145" y="14462"/>
                    <a:pt x="4072" y="14815"/>
                    <a:pt x="3963" y="15167"/>
                  </a:cubicBezTo>
                  <a:lnTo>
                    <a:pt x="4595" y="15313"/>
                  </a:lnTo>
                  <a:cubicBezTo>
                    <a:pt x="4850" y="14219"/>
                    <a:pt x="4959" y="13101"/>
                    <a:pt x="4899" y="11983"/>
                  </a:cubicBezTo>
                  <a:cubicBezTo>
                    <a:pt x="5494" y="12542"/>
                    <a:pt x="6320" y="12700"/>
                    <a:pt x="7086" y="13113"/>
                  </a:cubicBezTo>
                  <a:cubicBezTo>
                    <a:pt x="6697" y="13891"/>
                    <a:pt x="6819" y="15034"/>
                    <a:pt x="6819" y="15034"/>
                  </a:cubicBezTo>
                  <a:lnTo>
                    <a:pt x="7122" y="15021"/>
                  </a:lnTo>
                  <a:cubicBezTo>
                    <a:pt x="6989" y="14086"/>
                    <a:pt x="7366" y="13587"/>
                    <a:pt x="7548" y="13405"/>
                  </a:cubicBezTo>
                  <a:cubicBezTo>
                    <a:pt x="8119" y="13830"/>
                    <a:pt x="8605" y="14487"/>
                    <a:pt x="8885" y="15690"/>
                  </a:cubicBezTo>
                  <a:lnTo>
                    <a:pt x="9249" y="15568"/>
                  </a:lnTo>
                  <a:cubicBezTo>
                    <a:pt x="9152" y="14693"/>
                    <a:pt x="8921" y="14086"/>
                    <a:pt x="8593" y="13624"/>
                  </a:cubicBezTo>
                  <a:cubicBezTo>
                    <a:pt x="9152" y="13235"/>
                    <a:pt x="9784" y="12968"/>
                    <a:pt x="10452" y="12822"/>
                  </a:cubicBezTo>
                  <a:cubicBezTo>
                    <a:pt x="10635" y="13296"/>
                    <a:pt x="11279" y="13454"/>
                    <a:pt x="11279" y="13454"/>
                  </a:cubicBezTo>
                  <a:lnTo>
                    <a:pt x="11327" y="13344"/>
                  </a:lnTo>
                  <a:cubicBezTo>
                    <a:pt x="11060" y="13247"/>
                    <a:pt x="10841" y="13040"/>
                    <a:pt x="10720" y="12773"/>
                  </a:cubicBezTo>
                  <a:cubicBezTo>
                    <a:pt x="11048" y="12712"/>
                    <a:pt x="11376" y="12688"/>
                    <a:pt x="11704" y="127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27"/>
            <p:cNvSpPr/>
            <p:nvPr/>
          </p:nvSpPr>
          <p:spPr>
            <a:xfrm>
              <a:off x="4695898" y="3688585"/>
              <a:ext cx="197225" cy="113474"/>
            </a:xfrm>
            <a:custGeom>
              <a:avLst/>
              <a:gdLst/>
              <a:ahLst/>
              <a:cxnLst/>
              <a:rect l="l" t="t" r="r" b="b"/>
              <a:pathLst>
                <a:path w="4437" h="2553" extrusionOk="0">
                  <a:moveTo>
                    <a:pt x="183" y="450"/>
                  </a:moveTo>
                  <a:cubicBezTo>
                    <a:pt x="365" y="0"/>
                    <a:pt x="1422" y="0"/>
                    <a:pt x="2540" y="450"/>
                  </a:cubicBezTo>
                  <a:cubicBezTo>
                    <a:pt x="3671" y="912"/>
                    <a:pt x="4436" y="1641"/>
                    <a:pt x="4254" y="2091"/>
                  </a:cubicBezTo>
                  <a:cubicBezTo>
                    <a:pt x="4072" y="2540"/>
                    <a:pt x="3002" y="2552"/>
                    <a:pt x="1884" y="2091"/>
                  </a:cubicBezTo>
                  <a:cubicBezTo>
                    <a:pt x="754" y="1641"/>
                    <a:pt x="0" y="900"/>
                    <a:pt x="183" y="45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27"/>
            <p:cNvSpPr/>
            <p:nvPr/>
          </p:nvSpPr>
          <p:spPr>
            <a:xfrm>
              <a:off x="3846220" y="3633781"/>
              <a:ext cx="686086" cy="1278310"/>
            </a:xfrm>
            <a:custGeom>
              <a:avLst/>
              <a:gdLst/>
              <a:ahLst/>
              <a:cxnLst/>
              <a:rect l="l" t="t" r="r" b="b"/>
              <a:pathLst>
                <a:path w="15435" h="28760" extrusionOk="0">
                  <a:moveTo>
                    <a:pt x="12469" y="55"/>
                  </a:moveTo>
                  <a:cubicBezTo>
                    <a:pt x="12748" y="55"/>
                    <a:pt x="13016" y="103"/>
                    <a:pt x="13283" y="188"/>
                  </a:cubicBezTo>
                  <a:cubicBezTo>
                    <a:pt x="13879" y="358"/>
                    <a:pt x="14389" y="747"/>
                    <a:pt x="14717" y="1282"/>
                  </a:cubicBezTo>
                  <a:cubicBezTo>
                    <a:pt x="15021" y="1792"/>
                    <a:pt x="15203" y="2364"/>
                    <a:pt x="15228" y="2959"/>
                  </a:cubicBezTo>
                  <a:cubicBezTo>
                    <a:pt x="15300" y="5207"/>
                    <a:pt x="15325" y="7516"/>
                    <a:pt x="15337" y="9740"/>
                  </a:cubicBezTo>
                  <a:cubicBezTo>
                    <a:pt x="15349" y="10858"/>
                    <a:pt x="15361" y="12001"/>
                    <a:pt x="15385" y="13119"/>
                  </a:cubicBezTo>
                  <a:cubicBezTo>
                    <a:pt x="15385" y="13532"/>
                    <a:pt x="15300" y="13945"/>
                    <a:pt x="15130" y="14322"/>
                  </a:cubicBezTo>
                  <a:cubicBezTo>
                    <a:pt x="14766" y="15148"/>
                    <a:pt x="14535" y="16023"/>
                    <a:pt x="14462" y="16923"/>
                  </a:cubicBezTo>
                  <a:cubicBezTo>
                    <a:pt x="14365" y="17871"/>
                    <a:pt x="14413" y="18843"/>
                    <a:pt x="14596" y="19791"/>
                  </a:cubicBezTo>
                  <a:cubicBezTo>
                    <a:pt x="14681" y="20252"/>
                    <a:pt x="14717" y="20714"/>
                    <a:pt x="14693" y="21188"/>
                  </a:cubicBezTo>
                  <a:cubicBezTo>
                    <a:pt x="14668" y="21614"/>
                    <a:pt x="14583" y="22039"/>
                    <a:pt x="14438" y="22452"/>
                  </a:cubicBezTo>
                  <a:cubicBezTo>
                    <a:pt x="14365" y="22659"/>
                    <a:pt x="14267" y="22865"/>
                    <a:pt x="14158" y="23060"/>
                  </a:cubicBezTo>
                  <a:cubicBezTo>
                    <a:pt x="14061" y="23230"/>
                    <a:pt x="13951" y="23388"/>
                    <a:pt x="13818" y="23534"/>
                  </a:cubicBezTo>
                  <a:cubicBezTo>
                    <a:pt x="13769" y="23582"/>
                    <a:pt x="13733" y="23619"/>
                    <a:pt x="13684" y="23655"/>
                  </a:cubicBezTo>
                  <a:cubicBezTo>
                    <a:pt x="13636" y="23692"/>
                    <a:pt x="13587" y="23716"/>
                    <a:pt x="13538" y="23752"/>
                  </a:cubicBezTo>
                  <a:lnTo>
                    <a:pt x="12056" y="24627"/>
                  </a:lnTo>
                  <a:lnTo>
                    <a:pt x="12043" y="24627"/>
                  </a:lnTo>
                  <a:cubicBezTo>
                    <a:pt x="10014" y="25806"/>
                    <a:pt x="7912" y="27046"/>
                    <a:pt x="5846" y="28237"/>
                  </a:cubicBezTo>
                  <a:cubicBezTo>
                    <a:pt x="5481" y="28456"/>
                    <a:pt x="5080" y="28601"/>
                    <a:pt x="4667" y="28674"/>
                  </a:cubicBezTo>
                  <a:cubicBezTo>
                    <a:pt x="4513" y="28703"/>
                    <a:pt x="4360" y="28717"/>
                    <a:pt x="4207" y="28717"/>
                  </a:cubicBezTo>
                  <a:cubicBezTo>
                    <a:pt x="3973" y="28717"/>
                    <a:pt x="3740" y="28685"/>
                    <a:pt x="3512" y="28626"/>
                  </a:cubicBezTo>
                  <a:cubicBezTo>
                    <a:pt x="2577" y="28383"/>
                    <a:pt x="1811" y="27690"/>
                    <a:pt x="1252" y="26560"/>
                  </a:cubicBezTo>
                  <a:cubicBezTo>
                    <a:pt x="523" y="25101"/>
                    <a:pt x="267" y="23242"/>
                    <a:pt x="170" y="21930"/>
                  </a:cubicBezTo>
                  <a:cubicBezTo>
                    <a:pt x="49" y="20107"/>
                    <a:pt x="122" y="18284"/>
                    <a:pt x="377" y="16485"/>
                  </a:cubicBezTo>
                  <a:cubicBezTo>
                    <a:pt x="620" y="14626"/>
                    <a:pt x="1057" y="12803"/>
                    <a:pt x="1665" y="11016"/>
                  </a:cubicBezTo>
                  <a:cubicBezTo>
                    <a:pt x="2625" y="8233"/>
                    <a:pt x="3962" y="5876"/>
                    <a:pt x="5590" y="4053"/>
                  </a:cubicBezTo>
                  <a:cubicBezTo>
                    <a:pt x="7207" y="2230"/>
                    <a:pt x="9115" y="942"/>
                    <a:pt x="11254" y="249"/>
                  </a:cubicBezTo>
                  <a:cubicBezTo>
                    <a:pt x="11642" y="115"/>
                    <a:pt x="12056" y="55"/>
                    <a:pt x="12469" y="55"/>
                  </a:cubicBezTo>
                  <a:close/>
                  <a:moveTo>
                    <a:pt x="12422" y="1"/>
                  </a:moveTo>
                  <a:cubicBezTo>
                    <a:pt x="12021" y="1"/>
                    <a:pt x="11621" y="72"/>
                    <a:pt x="11241" y="213"/>
                  </a:cubicBezTo>
                  <a:cubicBezTo>
                    <a:pt x="9103" y="905"/>
                    <a:pt x="7207" y="2169"/>
                    <a:pt x="5554" y="4016"/>
                  </a:cubicBezTo>
                  <a:cubicBezTo>
                    <a:pt x="3901" y="5864"/>
                    <a:pt x="2589" y="8209"/>
                    <a:pt x="1629" y="11004"/>
                  </a:cubicBezTo>
                  <a:cubicBezTo>
                    <a:pt x="1009" y="12779"/>
                    <a:pt x="583" y="14614"/>
                    <a:pt x="328" y="16473"/>
                  </a:cubicBezTo>
                  <a:cubicBezTo>
                    <a:pt x="73" y="18284"/>
                    <a:pt x="0" y="20107"/>
                    <a:pt x="122" y="21917"/>
                  </a:cubicBezTo>
                  <a:cubicBezTo>
                    <a:pt x="219" y="23242"/>
                    <a:pt x="486" y="25114"/>
                    <a:pt x="1203" y="26572"/>
                  </a:cubicBezTo>
                  <a:cubicBezTo>
                    <a:pt x="1774" y="27714"/>
                    <a:pt x="2552" y="28431"/>
                    <a:pt x="3500" y="28674"/>
                  </a:cubicBezTo>
                  <a:cubicBezTo>
                    <a:pt x="3731" y="28735"/>
                    <a:pt x="3962" y="28759"/>
                    <a:pt x="4193" y="28759"/>
                  </a:cubicBezTo>
                  <a:cubicBezTo>
                    <a:pt x="4351" y="28759"/>
                    <a:pt x="4509" y="28747"/>
                    <a:pt x="4667" y="28723"/>
                  </a:cubicBezTo>
                  <a:cubicBezTo>
                    <a:pt x="5092" y="28638"/>
                    <a:pt x="5493" y="28492"/>
                    <a:pt x="5858" y="28273"/>
                  </a:cubicBezTo>
                  <a:cubicBezTo>
                    <a:pt x="7936" y="27094"/>
                    <a:pt x="10038" y="25843"/>
                    <a:pt x="12068" y="24664"/>
                  </a:cubicBezTo>
                  <a:lnTo>
                    <a:pt x="13563" y="23777"/>
                  </a:lnTo>
                  <a:cubicBezTo>
                    <a:pt x="13611" y="23752"/>
                    <a:pt x="13660" y="23716"/>
                    <a:pt x="13708" y="23680"/>
                  </a:cubicBezTo>
                  <a:cubicBezTo>
                    <a:pt x="13757" y="23643"/>
                    <a:pt x="13806" y="23594"/>
                    <a:pt x="13842" y="23558"/>
                  </a:cubicBezTo>
                  <a:cubicBezTo>
                    <a:pt x="13988" y="23400"/>
                    <a:pt x="14097" y="23242"/>
                    <a:pt x="14207" y="23072"/>
                  </a:cubicBezTo>
                  <a:cubicBezTo>
                    <a:pt x="14316" y="22865"/>
                    <a:pt x="14413" y="22659"/>
                    <a:pt x="14486" y="22452"/>
                  </a:cubicBezTo>
                  <a:cubicBezTo>
                    <a:pt x="14632" y="22027"/>
                    <a:pt x="14717" y="21601"/>
                    <a:pt x="14741" y="21164"/>
                  </a:cubicBezTo>
                  <a:cubicBezTo>
                    <a:pt x="14766" y="20690"/>
                    <a:pt x="14729" y="20216"/>
                    <a:pt x="14632" y="19754"/>
                  </a:cubicBezTo>
                  <a:cubicBezTo>
                    <a:pt x="14462" y="18806"/>
                    <a:pt x="14413" y="17846"/>
                    <a:pt x="14511" y="16898"/>
                  </a:cubicBezTo>
                  <a:cubicBezTo>
                    <a:pt x="14583" y="16011"/>
                    <a:pt x="14814" y="15136"/>
                    <a:pt x="15179" y="14322"/>
                  </a:cubicBezTo>
                  <a:cubicBezTo>
                    <a:pt x="15349" y="13933"/>
                    <a:pt x="15434" y="13520"/>
                    <a:pt x="15422" y="13107"/>
                  </a:cubicBezTo>
                  <a:cubicBezTo>
                    <a:pt x="15410" y="11976"/>
                    <a:pt x="15398" y="10834"/>
                    <a:pt x="15385" y="9728"/>
                  </a:cubicBezTo>
                  <a:cubicBezTo>
                    <a:pt x="15361" y="7492"/>
                    <a:pt x="15349" y="5183"/>
                    <a:pt x="15276" y="2935"/>
                  </a:cubicBezTo>
                  <a:cubicBezTo>
                    <a:pt x="15264" y="2631"/>
                    <a:pt x="15215" y="2339"/>
                    <a:pt x="15118" y="2048"/>
                  </a:cubicBezTo>
                  <a:cubicBezTo>
                    <a:pt x="15033" y="1768"/>
                    <a:pt x="14912" y="1489"/>
                    <a:pt x="14754" y="1233"/>
                  </a:cubicBezTo>
                  <a:cubicBezTo>
                    <a:pt x="14425" y="687"/>
                    <a:pt x="13903" y="298"/>
                    <a:pt x="13295" y="115"/>
                  </a:cubicBezTo>
                  <a:cubicBezTo>
                    <a:pt x="13008" y="38"/>
                    <a:pt x="12715" y="1"/>
                    <a:pt x="12422" y="1"/>
                  </a:cubicBezTo>
                  <a:close/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27"/>
            <p:cNvSpPr/>
            <p:nvPr/>
          </p:nvSpPr>
          <p:spPr>
            <a:xfrm>
              <a:off x="3861866" y="3646982"/>
              <a:ext cx="649370" cy="1248352"/>
            </a:xfrm>
            <a:custGeom>
              <a:avLst/>
              <a:gdLst/>
              <a:ahLst/>
              <a:cxnLst/>
              <a:rect l="l" t="t" r="r" b="b"/>
              <a:pathLst>
                <a:path w="14609" h="28086" extrusionOk="0">
                  <a:moveTo>
                    <a:pt x="14596" y="12810"/>
                  </a:moveTo>
                  <a:cubicBezTo>
                    <a:pt x="14608" y="13162"/>
                    <a:pt x="14535" y="13502"/>
                    <a:pt x="14389" y="13830"/>
                  </a:cubicBezTo>
                  <a:cubicBezTo>
                    <a:pt x="13599" y="15568"/>
                    <a:pt x="13454" y="17695"/>
                    <a:pt x="13818" y="19554"/>
                  </a:cubicBezTo>
                  <a:cubicBezTo>
                    <a:pt x="13988" y="20357"/>
                    <a:pt x="13940" y="21195"/>
                    <a:pt x="13685" y="21985"/>
                  </a:cubicBezTo>
                  <a:cubicBezTo>
                    <a:pt x="13563" y="22325"/>
                    <a:pt x="13381" y="22641"/>
                    <a:pt x="13150" y="22921"/>
                  </a:cubicBezTo>
                  <a:cubicBezTo>
                    <a:pt x="13101" y="22981"/>
                    <a:pt x="13040" y="23030"/>
                    <a:pt x="12968" y="23067"/>
                  </a:cubicBezTo>
                  <a:cubicBezTo>
                    <a:pt x="10415" y="24561"/>
                    <a:pt x="7851" y="26080"/>
                    <a:pt x="5275" y="27551"/>
                  </a:cubicBezTo>
                  <a:cubicBezTo>
                    <a:pt x="4655" y="27916"/>
                    <a:pt x="3962" y="28086"/>
                    <a:pt x="3270" y="27903"/>
                  </a:cubicBezTo>
                  <a:cubicBezTo>
                    <a:pt x="961" y="27308"/>
                    <a:pt x="389" y="23528"/>
                    <a:pt x="256" y="21584"/>
                  </a:cubicBezTo>
                  <a:cubicBezTo>
                    <a:pt x="1" y="18072"/>
                    <a:pt x="584" y="14171"/>
                    <a:pt x="1726" y="10853"/>
                  </a:cubicBezTo>
                  <a:cubicBezTo>
                    <a:pt x="3306" y="6284"/>
                    <a:pt x="6247" y="1921"/>
                    <a:pt x="11035" y="365"/>
                  </a:cubicBezTo>
                  <a:cubicBezTo>
                    <a:pt x="12165" y="1"/>
                    <a:pt x="13320" y="134"/>
                    <a:pt x="14001" y="1192"/>
                  </a:cubicBezTo>
                  <a:cubicBezTo>
                    <a:pt x="14268" y="1629"/>
                    <a:pt x="14426" y="2140"/>
                    <a:pt x="14450" y="2650"/>
                  </a:cubicBezTo>
                  <a:lnTo>
                    <a:pt x="14450" y="2674"/>
                  </a:lnTo>
                  <a:lnTo>
                    <a:pt x="14608" y="128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27"/>
            <p:cNvSpPr/>
            <p:nvPr/>
          </p:nvSpPr>
          <p:spPr>
            <a:xfrm>
              <a:off x="3806750" y="3664272"/>
              <a:ext cx="668839" cy="1327202"/>
            </a:xfrm>
            <a:custGeom>
              <a:avLst/>
              <a:gdLst/>
              <a:ahLst/>
              <a:cxnLst/>
              <a:rect l="l" t="t" r="r" b="b"/>
              <a:pathLst>
                <a:path w="15047" h="29860" extrusionOk="0">
                  <a:moveTo>
                    <a:pt x="15046" y="12433"/>
                  </a:moveTo>
                  <a:lnTo>
                    <a:pt x="14888" y="2297"/>
                  </a:lnTo>
                  <a:cubicBezTo>
                    <a:pt x="14888" y="2297"/>
                    <a:pt x="14803" y="1"/>
                    <a:pt x="12518" y="742"/>
                  </a:cubicBezTo>
                  <a:cubicBezTo>
                    <a:pt x="1" y="4801"/>
                    <a:pt x="256" y="29860"/>
                    <a:pt x="6114" y="26481"/>
                  </a:cubicBezTo>
                  <a:cubicBezTo>
                    <a:pt x="8058" y="25363"/>
                    <a:pt x="13806" y="21997"/>
                    <a:pt x="13806" y="21997"/>
                  </a:cubicBezTo>
                  <a:cubicBezTo>
                    <a:pt x="13806" y="21997"/>
                    <a:pt x="14621" y="21134"/>
                    <a:pt x="14268" y="19311"/>
                  </a:cubicBezTo>
                  <a:cubicBezTo>
                    <a:pt x="13940" y="17586"/>
                    <a:pt x="13952" y="15216"/>
                    <a:pt x="14900" y="13113"/>
                  </a:cubicBezTo>
                  <a:cubicBezTo>
                    <a:pt x="14997" y="12895"/>
                    <a:pt x="15046" y="12664"/>
                    <a:pt x="15046" y="12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27"/>
            <p:cNvSpPr/>
            <p:nvPr/>
          </p:nvSpPr>
          <p:spPr>
            <a:xfrm>
              <a:off x="3963431" y="3810639"/>
              <a:ext cx="509975" cy="713605"/>
            </a:xfrm>
            <a:custGeom>
              <a:avLst/>
              <a:gdLst/>
              <a:ahLst/>
              <a:cxnLst/>
              <a:rect l="l" t="t" r="r" b="b"/>
              <a:pathLst>
                <a:path w="11473" h="16055" extrusionOk="0">
                  <a:moveTo>
                    <a:pt x="11460" y="5032"/>
                  </a:moveTo>
                  <a:cubicBezTo>
                    <a:pt x="11448" y="4838"/>
                    <a:pt x="11205" y="4765"/>
                    <a:pt x="11096" y="4923"/>
                  </a:cubicBezTo>
                  <a:cubicBezTo>
                    <a:pt x="10622" y="5555"/>
                    <a:pt x="10111" y="6138"/>
                    <a:pt x="9552" y="6685"/>
                  </a:cubicBezTo>
                  <a:cubicBezTo>
                    <a:pt x="9394" y="6381"/>
                    <a:pt x="9249" y="6053"/>
                    <a:pt x="9127" y="5737"/>
                  </a:cubicBezTo>
                  <a:cubicBezTo>
                    <a:pt x="9479" y="5470"/>
                    <a:pt x="10124" y="4473"/>
                    <a:pt x="9917" y="2930"/>
                  </a:cubicBezTo>
                  <a:cubicBezTo>
                    <a:pt x="10087" y="2820"/>
                    <a:pt x="10427" y="2504"/>
                    <a:pt x="10439" y="1836"/>
                  </a:cubicBezTo>
                  <a:lnTo>
                    <a:pt x="10318" y="1824"/>
                  </a:lnTo>
                  <a:cubicBezTo>
                    <a:pt x="10318" y="1824"/>
                    <a:pt x="10245" y="2359"/>
                    <a:pt x="9856" y="2638"/>
                  </a:cubicBezTo>
                  <a:cubicBezTo>
                    <a:pt x="9795" y="2298"/>
                    <a:pt x="9698" y="1970"/>
                    <a:pt x="9564" y="1654"/>
                  </a:cubicBezTo>
                  <a:lnTo>
                    <a:pt x="9321" y="1678"/>
                  </a:lnTo>
                  <a:cubicBezTo>
                    <a:pt x="9321" y="1678"/>
                    <a:pt x="10124" y="4133"/>
                    <a:pt x="8860" y="4874"/>
                  </a:cubicBezTo>
                  <a:cubicBezTo>
                    <a:pt x="8434" y="3282"/>
                    <a:pt x="8483" y="1605"/>
                    <a:pt x="8981" y="37"/>
                  </a:cubicBezTo>
                  <a:lnTo>
                    <a:pt x="8677" y="1"/>
                  </a:lnTo>
                  <a:cubicBezTo>
                    <a:pt x="8203" y="1168"/>
                    <a:pt x="7960" y="2407"/>
                    <a:pt x="7972" y="3671"/>
                  </a:cubicBezTo>
                  <a:cubicBezTo>
                    <a:pt x="7316" y="3379"/>
                    <a:pt x="6794" y="2869"/>
                    <a:pt x="6453" y="2249"/>
                  </a:cubicBezTo>
                  <a:cubicBezTo>
                    <a:pt x="6915" y="1775"/>
                    <a:pt x="7061" y="1083"/>
                    <a:pt x="6842" y="475"/>
                  </a:cubicBezTo>
                  <a:lnTo>
                    <a:pt x="6709" y="499"/>
                  </a:lnTo>
                  <a:cubicBezTo>
                    <a:pt x="6709" y="499"/>
                    <a:pt x="6939" y="1423"/>
                    <a:pt x="6283" y="1872"/>
                  </a:cubicBezTo>
                  <a:cubicBezTo>
                    <a:pt x="6137" y="1532"/>
                    <a:pt x="6052" y="1168"/>
                    <a:pt x="6016" y="803"/>
                  </a:cubicBezTo>
                  <a:lnTo>
                    <a:pt x="5907" y="852"/>
                  </a:lnTo>
                  <a:cubicBezTo>
                    <a:pt x="5907" y="852"/>
                    <a:pt x="5955" y="3610"/>
                    <a:pt x="7997" y="4339"/>
                  </a:cubicBezTo>
                  <a:lnTo>
                    <a:pt x="7997" y="4339"/>
                  </a:lnTo>
                  <a:cubicBezTo>
                    <a:pt x="8058" y="5445"/>
                    <a:pt x="8288" y="6539"/>
                    <a:pt x="8677" y="7584"/>
                  </a:cubicBezTo>
                  <a:cubicBezTo>
                    <a:pt x="8459" y="7827"/>
                    <a:pt x="8240" y="8083"/>
                    <a:pt x="8045" y="8338"/>
                  </a:cubicBezTo>
                  <a:cubicBezTo>
                    <a:pt x="7620" y="8058"/>
                    <a:pt x="6927" y="7438"/>
                    <a:pt x="6514" y="6272"/>
                  </a:cubicBezTo>
                  <a:cubicBezTo>
                    <a:pt x="5870" y="4485"/>
                    <a:pt x="5056" y="3647"/>
                    <a:pt x="3707" y="3598"/>
                  </a:cubicBezTo>
                  <a:lnTo>
                    <a:pt x="3707" y="3878"/>
                  </a:lnTo>
                  <a:cubicBezTo>
                    <a:pt x="4108" y="3902"/>
                    <a:pt x="4497" y="4060"/>
                    <a:pt x="4801" y="4327"/>
                  </a:cubicBezTo>
                  <a:cubicBezTo>
                    <a:pt x="4691" y="4400"/>
                    <a:pt x="4460" y="4485"/>
                    <a:pt x="4035" y="4461"/>
                  </a:cubicBezTo>
                  <a:lnTo>
                    <a:pt x="4059" y="4570"/>
                  </a:lnTo>
                  <a:cubicBezTo>
                    <a:pt x="4059" y="4570"/>
                    <a:pt x="4436" y="4777"/>
                    <a:pt x="5032" y="4546"/>
                  </a:cubicBezTo>
                  <a:cubicBezTo>
                    <a:pt x="5433" y="4996"/>
                    <a:pt x="5821" y="5713"/>
                    <a:pt x="5967" y="6892"/>
                  </a:cubicBezTo>
                  <a:cubicBezTo>
                    <a:pt x="5967" y="6892"/>
                    <a:pt x="5214" y="7353"/>
                    <a:pt x="4314" y="6673"/>
                  </a:cubicBezTo>
                  <a:cubicBezTo>
                    <a:pt x="3804" y="6296"/>
                    <a:pt x="3354" y="5822"/>
                    <a:pt x="2990" y="5287"/>
                  </a:cubicBezTo>
                  <a:lnTo>
                    <a:pt x="2795" y="5409"/>
                  </a:lnTo>
                  <a:cubicBezTo>
                    <a:pt x="2795" y="5409"/>
                    <a:pt x="3877" y="7171"/>
                    <a:pt x="5044" y="7426"/>
                  </a:cubicBezTo>
                  <a:cubicBezTo>
                    <a:pt x="4825" y="7815"/>
                    <a:pt x="4424" y="8058"/>
                    <a:pt x="3986" y="8070"/>
                  </a:cubicBezTo>
                  <a:lnTo>
                    <a:pt x="4059" y="8253"/>
                  </a:lnTo>
                  <a:cubicBezTo>
                    <a:pt x="4059" y="8253"/>
                    <a:pt x="5080" y="8155"/>
                    <a:pt x="5469" y="7438"/>
                  </a:cubicBezTo>
                  <a:lnTo>
                    <a:pt x="6222" y="7438"/>
                  </a:lnTo>
                  <a:cubicBezTo>
                    <a:pt x="6417" y="8155"/>
                    <a:pt x="6842" y="8812"/>
                    <a:pt x="7438" y="9273"/>
                  </a:cubicBezTo>
                  <a:cubicBezTo>
                    <a:pt x="7280" y="9553"/>
                    <a:pt x="7158" y="9857"/>
                    <a:pt x="7061" y="10161"/>
                  </a:cubicBezTo>
                  <a:cubicBezTo>
                    <a:pt x="6259" y="10404"/>
                    <a:pt x="4071" y="10878"/>
                    <a:pt x="2224" y="9431"/>
                  </a:cubicBezTo>
                  <a:lnTo>
                    <a:pt x="2042" y="9650"/>
                  </a:lnTo>
                  <a:cubicBezTo>
                    <a:pt x="2042" y="9650"/>
                    <a:pt x="2564" y="10319"/>
                    <a:pt x="3111" y="10525"/>
                  </a:cubicBezTo>
                  <a:cubicBezTo>
                    <a:pt x="3111" y="10525"/>
                    <a:pt x="2188" y="10805"/>
                    <a:pt x="1823" y="11303"/>
                  </a:cubicBezTo>
                  <a:lnTo>
                    <a:pt x="1993" y="11534"/>
                  </a:lnTo>
                  <a:cubicBezTo>
                    <a:pt x="1993" y="11534"/>
                    <a:pt x="2832" y="10720"/>
                    <a:pt x="3719" y="10865"/>
                  </a:cubicBezTo>
                  <a:cubicBezTo>
                    <a:pt x="4387" y="10975"/>
                    <a:pt x="5408" y="11230"/>
                    <a:pt x="6320" y="11242"/>
                  </a:cubicBezTo>
                  <a:cubicBezTo>
                    <a:pt x="5542" y="12312"/>
                    <a:pt x="4351" y="12603"/>
                    <a:pt x="3525" y="13478"/>
                  </a:cubicBezTo>
                  <a:cubicBezTo>
                    <a:pt x="2431" y="12980"/>
                    <a:pt x="1216" y="12822"/>
                    <a:pt x="37" y="13004"/>
                  </a:cubicBezTo>
                  <a:lnTo>
                    <a:pt x="0" y="13247"/>
                  </a:lnTo>
                  <a:cubicBezTo>
                    <a:pt x="328" y="13211"/>
                    <a:pt x="669" y="13211"/>
                    <a:pt x="997" y="13247"/>
                  </a:cubicBezTo>
                  <a:cubicBezTo>
                    <a:pt x="900" y="13515"/>
                    <a:pt x="681" y="13746"/>
                    <a:pt x="413" y="13855"/>
                  </a:cubicBezTo>
                  <a:lnTo>
                    <a:pt x="474" y="13964"/>
                  </a:lnTo>
                  <a:cubicBezTo>
                    <a:pt x="474" y="13964"/>
                    <a:pt x="1106" y="13770"/>
                    <a:pt x="1264" y="13284"/>
                  </a:cubicBezTo>
                  <a:cubicBezTo>
                    <a:pt x="1933" y="13393"/>
                    <a:pt x="2577" y="13624"/>
                    <a:pt x="3160" y="13977"/>
                  </a:cubicBezTo>
                  <a:cubicBezTo>
                    <a:pt x="2868" y="14451"/>
                    <a:pt x="2662" y="15082"/>
                    <a:pt x="2613" y="15957"/>
                  </a:cubicBezTo>
                  <a:lnTo>
                    <a:pt x="2990" y="16055"/>
                  </a:lnTo>
                  <a:cubicBezTo>
                    <a:pt x="3196" y="14839"/>
                    <a:pt x="3658" y="14147"/>
                    <a:pt x="4193" y="13697"/>
                  </a:cubicBezTo>
                  <a:cubicBezTo>
                    <a:pt x="4387" y="13867"/>
                    <a:pt x="4801" y="14341"/>
                    <a:pt x="4716" y="15289"/>
                  </a:cubicBezTo>
                  <a:lnTo>
                    <a:pt x="5032" y="15277"/>
                  </a:lnTo>
                  <a:cubicBezTo>
                    <a:pt x="5032" y="15277"/>
                    <a:pt x="5080" y="14135"/>
                    <a:pt x="4655" y="13369"/>
                  </a:cubicBezTo>
                  <a:cubicBezTo>
                    <a:pt x="5384" y="12919"/>
                    <a:pt x="6210" y="12725"/>
                    <a:pt x="6757" y="12129"/>
                  </a:cubicBezTo>
                  <a:cubicBezTo>
                    <a:pt x="6769" y="13247"/>
                    <a:pt x="6939" y="14353"/>
                    <a:pt x="7255" y="15435"/>
                  </a:cubicBezTo>
                  <a:lnTo>
                    <a:pt x="7875" y="15240"/>
                  </a:lnTo>
                  <a:cubicBezTo>
                    <a:pt x="7754" y="14900"/>
                    <a:pt x="7656" y="14548"/>
                    <a:pt x="7596" y="14195"/>
                  </a:cubicBezTo>
                  <a:cubicBezTo>
                    <a:pt x="8325" y="14402"/>
                    <a:pt x="8920" y="14949"/>
                    <a:pt x="9188" y="15666"/>
                  </a:cubicBezTo>
                  <a:lnTo>
                    <a:pt x="9492" y="15617"/>
                  </a:lnTo>
                  <a:cubicBezTo>
                    <a:pt x="9419" y="14001"/>
                    <a:pt x="8082" y="13320"/>
                    <a:pt x="7499" y="13089"/>
                  </a:cubicBezTo>
                  <a:cubicBezTo>
                    <a:pt x="7450" y="11437"/>
                    <a:pt x="8106" y="9857"/>
                    <a:pt x="9297" y="8714"/>
                  </a:cubicBezTo>
                  <a:cubicBezTo>
                    <a:pt x="10160" y="7864"/>
                    <a:pt x="10865" y="7135"/>
                    <a:pt x="11424" y="6466"/>
                  </a:cubicBezTo>
                  <a:cubicBezTo>
                    <a:pt x="11460" y="6430"/>
                    <a:pt x="11472" y="6381"/>
                    <a:pt x="11472" y="633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27"/>
            <p:cNvSpPr/>
            <p:nvPr/>
          </p:nvSpPr>
          <p:spPr>
            <a:xfrm>
              <a:off x="4240523" y="3697208"/>
              <a:ext cx="195047" cy="122142"/>
            </a:xfrm>
            <a:custGeom>
              <a:avLst/>
              <a:gdLst/>
              <a:ahLst/>
              <a:cxnLst/>
              <a:rect l="l" t="t" r="r" b="b"/>
              <a:pathLst>
                <a:path w="4388" h="2748" extrusionOk="0">
                  <a:moveTo>
                    <a:pt x="4181" y="438"/>
                  </a:moveTo>
                  <a:cubicBezTo>
                    <a:pt x="3975" y="1"/>
                    <a:pt x="2917" y="62"/>
                    <a:pt x="1824" y="572"/>
                  </a:cubicBezTo>
                  <a:cubicBezTo>
                    <a:pt x="718" y="1095"/>
                    <a:pt x="1" y="1872"/>
                    <a:pt x="207" y="2310"/>
                  </a:cubicBezTo>
                  <a:cubicBezTo>
                    <a:pt x="426" y="2747"/>
                    <a:pt x="1483" y="2687"/>
                    <a:pt x="2577" y="2176"/>
                  </a:cubicBezTo>
                  <a:cubicBezTo>
                    <a:pt x="3671" y="1654"/>
                    <a:pt x="4388" y="876"/>
                    <a:pt x="4181" y="4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9694F1B-E488-2058-18C0-D76FE62B8DFD}"/>
              </a:ext>
            </a:extLst>
          </p:cNvPr>
          <p:cNvSpPr txBox="1"/>
          <p:nvPr/>
        </p:nvSpPr>
        <p:spPr>
          <a:xfrm>
            <a:off x="299288" y="1195736"/>
            <a:ext cx="5947426" cy="2918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5285">
              <a:spcBef>
                <a:spcPts val="20"/>
              </a:spcBef>
              <a:spcAft>
                <a:spcPts val="0"/>
              </a:spcAft>
            </a:pP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</a:t>
            </a:r>
            <a:r>
              <a:rPr lang="ru-RU" sz="1400" b="1" kern="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представители</a:t>
            </a:r>
            <a:r>
              <a:rPr lang="ru-RU" sz="1400" b="1" kern="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ингаляционных</a:t>
            </a:r>
            <a:r>
              <a:rPr lang="ru-RU" sz="1400" b="1" kern="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кортикостероидов</a:t>
            </a:r>
            <a:r>
              <a:rPr lang="ru-RU" sz="1400" b="1" kern="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(ИКС):</a:t>
            </a:r>
          </a:p>
          <a:p>
            <a:pPr marL="742950" lvl="1" indent="-285750">
              <a:spcBef>
                <a:spcPts val="20"/>
              </a:spcBef>
              <a:spcAft>
                <a:spcPts val="0"/>
              </a:spcAft>
              <a:buSzPts val="1400"/>
              <a:buFont typeface="Segoe UI Symbol" panose="020B0502040204020203" pitchFamily="34" charset="0"/>
              <a:buChar char="⚫"/>
              <a:tabLst>
                <a:tab pos="1061085" algn="l"/>
                <a:tab pos="1061720" algn="l"/>
              </a:tabLst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Будесонид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(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Будесонид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Изихелер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.</a:t>
            </a:r>
            <a:r>
              <a:rPr lang="ru-RU" sz="1400" spc="-25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Пульмикорт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)</a:t>
            </a:r>
            <a:endParaRPr lang="ru-RU" sz="1100" dirty="0">
              <a:effectLst/>
              <a:latin typeface="Times New Roman" panose="02020603050405020304" pitchFamily="18" charset="0"/>
              <a:ea typeface="Segoe UI Symbol" panose="020B0502040204020203" pitchFamily="34" charset="0"/>
              <a:cs typeface="Segoe UI Symbol" panose="020B0502040204020203" pitchFamily="34" charset="0"/>
            </a:endParaRPr>
          </a:p>
          <a:p>
            <a:pPr marL="742950" lvl="1" indent="-285750">
              <a:buSzPts val="1400"/>
              <a:buFont typeface="Segoe UI Symbol" panose="020B0502040204020203" pitchFamily="34" charset="0"/>
              <a:buChar char="⚫"/>
              <a:tabLst>
                <a:tab pos="1061085" algn="l"/>
                <a:tab pos="106172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Флутиказон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(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Фликсотид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)</a:t>
            </a:r>
            <a:endParaRPr lang="ru-RU" sz="1100" dirty="0">
              <a:effectLst/>
              <a:latin typeface="Times New Roman" panose="02020603050405020304" pitchFamily="18" charset="0"/>
              <a:ea typeface="Segoe UI Symbol" panose="020B0502040204020203" pitchFamily="34" charset="0"/>
              <a:cs typeface="Segoe UI Symbol" panose="020B0502040204020203" pitchFamily="34" charset="0"/>
            </a:endParaRPr>
          </a:p>
          <a:p>
            <a:pPr marL="742950" lvl="1" indent="-285750">
              <a:buSzPts val="1400"/>
              <a:buFont typeface="Segoe UI Symbol" panose="020B0502040204020203" pitchFamily="34" charset="0"/>
              <a:buChar char="⚫"/>
              <a:tabLst>
                <a:tab pos="1061085" algn="l"/>
                <a:tab pos="1061720" algn="l"/>
              </a:tabLst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Бекламетазон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(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Беклазон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ЭКО,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Беклазон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Аэронатив</a:t>
            </a:r>
            <a:r>
              <a:rPr lang="ru-RU" sz="1400" spc="-25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и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др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)</a:t>
            </a:r>
            <a:endParaRPr lang="ru-RU" sz="1100" dirty="0">
              <a:effectLst/>
              <a:latin typeface="Times New Roman" panose="02020603050405020304" pitchFamily="18" charset="0"/>
              <a:ea typeface="Segoe UI Symbol" panose="020B0502040204020203" pitchFamily="34" charset="0"/>
              <a:cs typeface="Segoe UI Symbol" panose="020B0502040204020203" pitchFamily="34" charset="0"/>
            </a:endParaRPr>
          </a:p>
          <a:p>
            <a:pPr marL="742950" lvl="1" indent="-285750">
              <a:buSzPts val="1400"/>
              <a:buFont typeface="Segoe UI Symbol" panose="020B0502040204020203" pitchFamily="34" charset="0"/>
              <a:buChar char="⚫"/>
              <a:tabLst>
                <a:tab pos="1061085" algn="l"/>
                <a:tab pos="1061720" algn="l"/>
              </a:tabLst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Мометазон</a:t>
            </a:r>
            <a:r>
              <a:rPr lang="ru-RU" sz="1400" spc="-3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(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Асманекс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)</a:t>
            </a:r>
            <a:endParaRPr lang="ru-RU" sz="1100" dirty="0">
              <a:effectLst/>
              <a:latin typeface="Times New Roman" panose="02020603050405020304" pitchFamily="18" charset="0"/>
              <a:ea typeface="Segoe UI Symbol" panose="020B0502040204020203" pitchFamily="34" charset="0"/>
              <a:cs typeface="Segoe UI Symbol" panose="020B0502040204020203" pitchFamily="34" charset="0"/>
            </a:endParaRPr>
          </a:p>
          <a:p>
            <a:pPr marL="596265">
              <a:spcBef>
                <a:spcPts val="195"/>
              </a:spcBef>
              <a:spcAft>
                <a:spcPts val="0"/>
              </a:spcAft>
            </a:pP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</a:t>
            </a:r>
            <a:r>
              <a:rPr lang="ru-RU" sz="1400" b="1" kern="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β2–агонисты</a:t>
            </a:r>
            <a:r>
              <a:rPr lang="ru-RU" sz="1400" b="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14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spcBef>
                <a:spcPts val="40"/>
              </a:spcBef>
              <a:spcAft>
                <a:spcPts val="0"/>
              </a:spcAft>
              <a:buSzPts val="1400"/>
              <a:buFont typeface="Segoe UI Symbol" panose="020B0502040204020203" pitchFamily="34" charset="0"/>
              <a:buChar char="⚫"/>
              <a:tabLst>
                <a:tab pos="1091565" algn="l"/>
                <a:tab pos="1092200" algn="l"/>
              </a:tabLst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Сальметерол+Флютиказон</a:t>
            </a:r>
            <a:r>
              <a:rPr lang="ru-RU" sz="1400" spc="-35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(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Серетид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,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Тевакомб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)</a:t>
            </a:r>
            <a:endParaRPr lang="ru-RU" sz="1100" dirty="0">
              <a:effectLst/>
              <a:latin typeface="Times New Roman" panose="02020603050405020304" pitchFamily="18" charset="0"/>
              <a:ea typeface="Segoe UI Symbol" panose="020B0502040204020203" pitchFamily="34" charset="0"/>
              <a:cs typeface="Segoe UI Symbol" panose="020B0502040204020203" pitchFamily="34" charset="0"/>
            </a:endParaRPr>
          </a:p>
          <a:p>
            <a:pPr marL="742950" marR="141605" lvl="1" indent="-285750">
              <a:spcAft>
                <a:spcPts val="0"/>
              </a:spcAft>
              <a:buSzPts val="1400"/>
              <a:buFont typeface="Segoe UI Symbol" panose="020B0502040204020203" pitchFamily="34" charset="0"/>
              <a:buChar char="⚫"/>
              <a:tabLst>
                <a:tab pos="1091565" algn="l"/>
                <a:tab pos="1092200" algn="l"/>
                <a:tab pos="3151505" algn="l"/>
                <a:tab pos="4272915" algn="l"/>
                <a:tab pos="5415280" algn="l"/>
              </a:tabLst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Формотерол+Будесонид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	(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Симбикорт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	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Турбухалер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,	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Форадил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комби)</a:t>
            </a:r>
            <a:endParaRPr lang="ru-RU" sz="1100" dirty="0">
              <a:effectLst/>
              <a:latin typeface="Times New Roman" panose="02020603050405020304" pitchFamily="18" charset="0"/>
              <a:ea typeface="Segoe UI Symbol" panose="020B0502040204020203" pitchFamily="34" charset="0"/>
              <a:cs typeface="Segoe UI Symbol" panose="020B0502040204020203" pitchFamily="34" charset="0"/>
            </a:endParaRPr>
          </a:p>
          <a:p>
            <a:pPr marL="742950" lvl="1" indent="-285750">
              <a:buSzPts val="1400"/>
              <a:buFont typeface="Segoe UI Symbol" panose="020B0502040204020203" pitchFamily="34" charset="0"/>
              <a:buChar char="⚫"/>
              <a:tabLst>
                <a:tab pos="1091565" algn="l"/>
                <a:tab pos="1092835" algn="l"/>
              </a:tabLst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Формотерол+Беклометазон</a:t>
            </a:r>
            <a:r>
              <a:rPr lang="ru-RU" sz="1400" spc="-35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(Фостер)</a:t>
            </a:r>
            <a:endParaRPr lang="ru-RU" sz="1100" dirty="0">
              <a:effectLst/>
              <a:latin typeface="Times New Roman" panose="02020603050405020304" pitchFamily="18" charset="0"/>
              <a:ea typeface="Segoe UI Symbol" panose="020B0502040204020203" pitchFamily="34" charset="0"/>
              <a:cs typeface="Segoe UI Symbol" panose="020B0502040204020203" pitchFamily="34" charset="0"/>
            </a:endParaRPr>
          </a:p>
          <a:p>
            <a:pPr marL="742950" lvl="1" indent="-285750">
              <a:buSzPts val="1400"/>
              <a:buFont typeface="Segoe UI Symbol" panose="020B0502040204020203" pitchFamily="34" charset="0"/>
              <a:buChar char="⚫"/>
              <a:tabLst>
                <a:tab pos="1091565" algn="l"/>
                <a:tab pos="1092835" algn="l"/>
              </a:tabLst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Мометазон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/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формотерол</a:t>
            </a:r>
            <a:r>
              <a:rPr lang="ru-RU" sz="1400" spc="-4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(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Зенхейл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)</a:t>
            </a:r>
            <a:endParaRPr lang="ru-RU" sz="1100" dirty="0">
              <a:effectLst/>
              <a:latin typeface="Times New Roman" panose="02020603050405020304" pitchFamily="18" charset="0"/>
              <a:ea typeface="Segoe UI Symbol" panose="020B0502040204020203" pitchFamily="34" charset="0"/>
              <a:cs typeface="Segoe UI Symbol" panose="020B0502040204020203" pitchFamily="34" charset="0"/>
            </a:endParaRPr>
          </a:p>
          <a:p>
            <a:pPr marL="742950" lvl="1" indent="-285750">
              <a:buSzPts val="1400"/>
              <a:buFont typeface="Segoe UI Symbol" panose="020B0502040204020203" pitchFamily="34" charset="0"/>
              <a:buChar char="⚫"/>
              <a:tabLst>
                <a:tab pos="1091565" algn="l"/>
                <a:tab pos="1092200" algn="l"/>
              </a:tabLst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Флуктиказона</a:t>
            </a:r>
            <a:r>
              <a:rPr lang="ru-RU" sz="1400" spc="-25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фуроат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/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вилантерол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(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Релвар</a:t>
            </a:r>
            <a:r>
              <a:rPr lang="ru-RU" sz="1400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Segoe UI Symbol" panose="020B0502040204020203" pitchFamily="34" charset="0"/>
              </a:rPr>
              <a:t>)</a:t>
            </a:r>
            <a:endParaRPr lang="ru-RU" sz="1100" dirty="0">
              <a:effectLst/>
              <a:latin typeface="Times New Roman" panose="02020603050405020304" pitchFamily="18" charset="0"/>
              <a:ea typeface="Segoe UI Symbol" panose="020B0502040204020203" pitchFamily="34" charset="0"/>
              <a:cs typeface="Segoe UI Symbol" panose="020B0502040204020203" pitchFamily="34" charset="0"/>
            </a:endParaRPr>
          </a:p>
        </p:txBody>
      </p:sp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341E1CED-E955-4BF7-0FDA-558883765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32"/>
          <p:cNvSpPr txBox="1">
            <a:spLocks noGrp="1"/>
          </p:cNvSpPr>
          <p:nvPr>
            <p:ph type="title"/>
          </p:nvPr>
        </p:nvSpPr>
        <p:spPr>
          <a:xfrm>
            <a:off x="713250" y="70271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47320">
              <a:spcBef>
                <a:spcPts val="10"/>
              </a:spcBef>
            </a:pPr>
            <a:r>
              <a:rPr lang="ru-RU" dirty="0"/>
              <a:t>Использование дозированных аэрозольных ингаляторов без </a:t>
            </a:r>
            <a:r>
              <a:rPr lang="ru-RU" dirty="0" err="1"/>
              <a:t>спейсера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03BE10-0785-A860-ACC9-C1D98DFB5291}"/>
              </a:ext>
            </a:extLst>
          </p:cNvPr>
          <p:cNvSpPr txBox="1"/>
          <p:nvPr/>
        </p:nvSpPr>
        <p:spPr>
          <a:xfrm>
            <a:off x="119923" y="1317182"/>
            <a:ext cx="6223928" cy="30213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23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7115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Встряхните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ингалятор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перед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использованием.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23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7115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Сделайте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глубокий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выдох.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44145" lvl="0" indent="-342900">
              <a:spcBef>
                <a:spcPts val="24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6480" algn="l"/>
                <a:tab pos="1047115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Мягко</a:t>
            </a:r>
            <a:r>
              <a:rPr lang="ru-RU" sz="1400" spc="1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обхватите</a:t>
            </a:r>
            <a:r>
              <a:rPr lang="ru-RU" sz="1400" spc="1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мундштук</a:t>
            </a:r>
            <a:r>
              <a:rPr lang="ru-RU" sz="1400" spc="1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ингалятора</a:t>
            </a:r>
            <a:r>
              <a:rPr lang="ru-RU" sz="1400" spc="1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губами</a:t>
            </a:r>
            <a:r>
              <a:rPr lang="ru-RU" sz="1400" spc="1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(зубы</a:t>
            </a:r>
            <a:r>
              <a:rPr lang="ru-RU" sz="1400" spc="1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</a:t>
            </a:r>
            <a:r>
              <a:rPr lang="ru-RU" sz="1400" spc="1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прикусывают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ингалятор).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400"/>
              <a:buFont typeface="Times New Roman" panose="02020603050405020304" pitchFamily="18" charset="0"/>
              <a:buAutoNum type="arabicPeriod"/>
              <a:tabLst>
                <a:tab pos="1046480" algn="l"/>
                <a:tab pos="1047115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Начните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медленно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вдыхать.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Bef>
                <a:spcPts val="24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6480" algn="l"/>
                <a:tab pos="1047115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Сразу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начала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вдоха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один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нажмите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ингалятор.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Bef>
                <a:spcPts val="23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6480" algn="l"/>
                <a:tab pos="1047115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Медленно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продолжайте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вдох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максимума.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42875" lvl="0" indent="-342900" algn="just">
              <a:spcBef>
                <a:spcPts val="24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7115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Задержите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дыхание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секунд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невозможности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задержите дыхание насколько возможно, желательно не вынимая ингалятор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изо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рта.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7115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Сделайте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выдох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через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рот.</a:t>
            </a:r>
            <a:endParaRPr lang="ru-RU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7115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Повторная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ингаляция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может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быть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ранее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чем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через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30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секунд.</a:t>
            </a:r>
            <a:endParaRPr lang="ru-RU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7115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Прополощите</a:t>
            </a:r>
            <a:r>
              <a:rPr lang="ru-RU" sz="14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рот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водой.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 descr="Изображение выглядит как пластик, цилиндр, Имущество общего назначения&#10;&#10;Автоматически созданное описание">
            <a:extLst>
              <a:ext uri="{FF2B5EF4-FFF2-40B4-BE49-F238E27FC236}">
                <a16:creationId xmlns:a16="http://schemas.microsoft.com/office/drawing/2014/main" id="{1F7D5710-C4EB-8DC2-7231-3E48142DCD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797" r="17484"/>
          <a:stretch/>
        </p:blipFill>
        <p:spPr>
          <a:xfrm>
            <a:off x="6343851" y="1097878"/>
            <a:ext cx="2800149" cy="2962509"/>
          </a:xfrm>
          <a:prstGeom prst="rect">
            <a:avLst/>
          </a:prstGeom>
        </p:spPr>
      </p:pic>
      <p:pic>
        <p:nvPicPr>
          <p:cNvPr id="7" name="Рисунок 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935652F-68D2-3AF7-86F3-D72897998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32"/>
          <p:cNvSpPr txBox="1">
            <a:spLocks noGrp="1"/>
          </p:cNvSpPr>
          <p:nvPr>
            <p:ph type="title"/>
          </p:nvPr>
        </p:nvSpPr>
        <p:spPr>
          <a:xfrm>
            <a:off x="713250" y="70271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47320">
              <a:spcBef>
                <a:spcPts val="265"/>
              </a:spcBef>
            </a:pPr>
            <a:r>
              <a:rPr lang="ru-RU" dirty="0"/>
              <a:t>Использование дозированных аэрозольных ингаляторов со </a:t>
            </a:r>
            <a:r>
              <a:rPr lang="ru-RU" dirty="0" err="1"/>
              <a:t>спейсером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03BE10-0785-A860-ACC9-C1D98DFB5291}"/>
              </a:ext>
            </a:extLst>
          </p:cNvPr>
          <p:cNvSpPr txBox="1"/>
          <p:nvPr/>
        </p:nvSpPr>
        <p:spPr>
          <a:xfrm>
            <a:off x="140240" y="1144795"/>
            <a:ext cx="6223928" cy="3606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Bef>
                <a:spcPts val="22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6480" algn="l"/>
                <a:tab pos="104711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Встряхните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ингалятор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перед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использованием.</a:t>
            </a:r>
          </a:p>
          <a:p>
            <a:pPr marL="342900" lvl="0" indent="-342900">
              <a:spcBef>
                <a:spcPts val="24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6480" algn="l"/>
                <a:tab pos="104711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Прикрепите</a:t>
            </a:r>
            <a:r>
              <a:rPr lang="ru-RU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ингалятор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спейсеру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Bef>
                <a:spcPts val="24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6480" algn="l"/>
                <a:tab pos="104711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Сделайте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глубокий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выдох.</a:t>
            </a:r>
          </a:p>
          <a:p>
            <a:pPr marL="342900" lvl="0" indent="-342900">
              <a:spcBef>
                <a:spcPts val="23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6480" algn="l"/>
                <a:tab pos="104711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Плотно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обхватите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мундштук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спейсера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губами.</a:t>
            </a:r>
          </a:p>
          <a:p>
            <a:pPr marL="342900" lvl="0" indent="-342900">
              <a:spcBef>
                <a:spcPts val="24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6480" algn="l"/>
                <a:tab pos="104711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Один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нажмите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ингалятор.</a:t>
            </a:r>
          </a:p>
          <a:p>
            <a:pPr marL="342900" lvl="0" indent="-342900">
              <a:spcBef>
                <a:spcPts val="24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6480" algn="l"/>
                <a:tab pos="104711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Медленно</a:t>
            </a:r>
            <a:r>
              <a:rPr lang="ru-RU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начните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вдыхать.</a:t>
            </a:r>
          </a:p>
          <a:p>
            <a:pPr marL="342900" lvl="0" indent="-342900">
              <a:spcBef>
                <a:spcPts val="24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6480" algn="l"/>
                <a:tab pos="104711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Медленно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продолжайте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вдох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максимума.</a:t>
            </a:r>
          </a:p>
          <a:p>
            <a:pPr marL="342900" lvl="0" indent="-342900">
              <a:spcBef>
                <a:spcPts val="24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6480" algn="l"/>
                <a:tab pos="104711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Задержите</a:t>
            </a:r>
            <a:r>
              <a:rPr lang="ru-RU" spc="5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дыхание</a:t>
            </a:r>
            <a:r>
              <a:rPr lang="ru-RU" spc="5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pc="5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</a:t>
            </a:r>
            <a:r>
              <a:rPr lang="ru-RU" spc="5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секунд</a:t>
            </a:r>
            <a:r>
              <a:rPr lang="ru-RU" spc="5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pc="5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pc="5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невозможности</a:t>
            </a:r>
            <a:r>
              <a:rPr lang="ru-RU" spc="5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5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задержите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дыхание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насколько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возможно,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вынимая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спейсер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изо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рта.</a:t>
            </a:r>
          </a:p>
          <a:p>
            <a:pPr marL="342900" lvl="0" indent="-342900">
              <a:spcBef>
                <a:spcPts val="24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6480" algn="l"/>
                <a:tab pos="104711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Сделайте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выдох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через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рот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обратно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спейсер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marR="24765" lvl="0" indent="-342900">
              <a:spcBef>
                <a:spcPts val="23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6480" algn="l"/>
                <a:tab pos="1047115" algn="l"/>
                <a:tab pos="1812290" algn="l"/>
                <a:tab pos="2779395" algn="l"/>
                <a:tab pos="3934460" algn="l"/>
                <a:tab pos="4586605" algn="l"/>
                <a:tab pos="5292725" algn="l"/>
                <a:tab pos="584835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Снова	сделайте	медленный	вдох	через	рот	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впрыскивания новой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ингаляционной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дозы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препарата.</a:t>
            </a:r>
          </a:p>
          <a:p>
            <a:pPr marL="342900" lvl="0" indent="-342900">
              <a:buSzPts val="1400"/>
              <a:buFont typeface="Times New Roman" panose="02020603050405020304" pitchFamily="18" charset="0"/>
              <a:buAutoNum type="arabicPeriod"/>
              <a:tabLst>
                <a:tab pos="1046480" algn="l"/>
                <a:tab pos="104711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Снова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задержите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дыхание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сделайте выдох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уже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спейсера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lvl="0" indent="-342900">
              <a:spcBef>
                <a:spcPts val="24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6480" algn="l"/>
                <a:tab pos="104711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Повторная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ингаляция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может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быть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ранее,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чем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через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30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секунд.</a:t>
            </a:r>
          </a:p>
          <a:p>
            <a:pPr marL="342900" lvl="0" indent="-342900">
              <a:spcBef>
                <a:spcPts val="24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46480" algn="l"/>
                <a:tab pos="104711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Прополощите</a:t>
            </a:r>
            <a:r>
              <a:rPr lang="ru-RU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рот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водой.</a:t>
            </a:r>
          </a:p>
        </p:txBody>
      </p:sp>
      <p:pic>
        <p:nvPicPr>
          <p:cNvPr id="3" name="Рисунок 2" descr="Изображение выглядит как цилиндр, пластик&#10;&#10;Автоматически созданное описание">
            <a:extLst>
              <a:ext uri="{FF2B5EF4-FFF2-40B4-BE49-F238E27FC236}">
                <a16:creationId xmlns:a16="http://schemas.microsoft.com/office/drawing/2014/main" id="{0C2E2ADB-D098-83C9-4B06-71B1290970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24" t="15651" r="7013" b="18833"/>
          <a:stretch/>
        </p:blipFill>
        <p:spPr>
          <a:xfrm>
            <a:off x="6343851" y="1681710"/>
            <a:ext cx="2659909" cy="2058336"/>
          </a:xfrm>
          <a:prstGeom prst="rect">
            <a:avLst/>
          </a:prstGeom>
        </p:spPr>
      </p:pic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51EFE1C-923B-5D43-1C0C-03D852C9A0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866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823241-BA93-10A6-9F8E-C17353214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443" y="0"/>
            <a:ext cx="6385201" cy="934070"/>
          </a:xfrm>
        </p:spPr>
        <p:txBody>
          <a:bodyPr/>
          <a:lstStyle/>
          <a:p>
            <a:pPr marL="597535"/>
            <a:r>
              <a:rPr lang="ru-RU" dirty="0"/>
              <a:t>Как узнать, когда ингалятор должен быть заменен?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EAA6C5-B7C1-1CF9-FC58-1D073EF51C63}"/>
              </a:ext>
            </a:extLst>
          </p:cNvPr>
          <p:cNvSpPr txBox="1"/>
          <p:nvPr/>
        </p:nvSpPr>
        <p:spPr>
          <a:xfrm>
            <a:off x="171779" y="1314261"/>
            <a:ext cx="8334530" cy="3426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142875" lvl="0" indent="-342900" algn="just">
              <a:spcBef>
                <a:spcPts val="220"/>
              </a:spcBef>
              <a:spcAft>
                <a:spcPts val="0"/>
              </a:spcAft>
              <a:buSzPts val="1400"/>
              <a:buFont typeface="Symbol" panose="05050102010706020507" pitchFamily="18" charset="2"/>
              <a:buChar char=""/>
              <a:tabLst>
                <a:tab pos="1047115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Индикатор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доз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показывает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приблизительное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количество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доз,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оставшихся в ингаляторе, отсчет доз заполненного начинается с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60-й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или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120-ой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дозы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(в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зависимости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общего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количества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доз приобретённого препарата).</a:t>
            </a:r>
            <a:endParaRPr lang="ru-RU" sz="110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143510" lvl="0" indent="-342900">
              <a:buSzPts val="1400"/>
              <a:buFont typeface="Symbol" panose="05050102010706020507" pitchFamily="18" charset="2"/>
              <a:buChar char=""/>
              <a:tabLst>
                <a:tab pos="1047115" algn="l"/>
                <a:tab pos="1511935" algn="l"/>
                <a:tab pos="2619375" algn="l"/>
                <a:tab pos="4064000" algn="l"/>
                <a:tab pos="570357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Индикатор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показывает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интервал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10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доз,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поэтому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он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показывает	каждую отмеренную (загруженную) дозу.</a:t>
            </a:r>
            <a:endParaRPr lang="ru-RU" sz="110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147320" marR="24130" algn="just">
              <a:spcBef>
                <a:spcPts val="370"/>
              </a:spcBef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можете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быть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уверены,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ингалятор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доставляет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необходимую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дозу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препарата, даже если Вы не замечаете изменения в окне индикатора доз.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Появление красного фона в окне индикатора доз означает, что в ингаляторе осталось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доз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препарата.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появлении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цифры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красном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фоне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середине окна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индикатора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доз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ингалятор должен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быть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заменен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новый.</a:t>
            </a:r>
          </a:p>
          <a:p>
            <a:pPr marL="342900" marR="24130" lvl="0" indent="-342900" algn="just">
              <a:buSzPts val="1400"/>
              <a:buFont typeface="Symbol" panose="05050102010706020507" pitchFamily="18" charset="2"/>
              <a:buChar char=""/>
              <a:tabLst>
                <a:tab pos="1047115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Заметьте, что даже когда окно индикатора доз показывает цифру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0, дозатор продолжает поворачиваться. Однако индикатор доз прекращает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фиксировать количество доз (перестает двигаться), и в окне доз ингалятора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остается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цифра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0.</a:t>
            </a:r>
            <a:endParaRPr lang="ru-RU" sz="110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179388"/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Очистка</a:t>
            </a:r>
          </a:p>
          <a:p>
            <a:pPr marL="179388">
              <a:spcBef>
                <a:spcPts val="220"/>
              </a:spcBef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Регулярно</a:t>
            </a:r>
            <a:r>
              <a:rPr lang="ru-RU" sz="1400" spc="1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(раз</a:t>
            </a:r>
            <a:r>
              <a:rPr lang="ru-RU" sz="1400" spc="1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неделю)</a:t>
            </a:r>
            <a:r>
              <a:rPr lang="ru-RU" sz="1400" spc="1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очищайте</a:t>
            </a:r>
            <a:r>
              <a:rPr lang="ru-RU" sz="1400" spc="1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мундштук</a:t>
            </a:r>
            <a:r>
              <a:rPr lang="ru-RU" sz="1400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снаружи</a:t>
            </a:r>
            <a:r>
              <a:rPr lang="ru-RU" sz="1400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сухой</a:t>
            </a:r>
            <a:r>
              <a:rPr lang="ru-RU" sz="1400" spc="1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тканью. Не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используйте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воду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другие</a:t>
            </a:r>
            <a:r>
              <a:rPr lang="ru-RU" sz="14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жидкости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очистки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мундштука.</a:t>
            </a:r>
          </a:p>
        </p:txBody>
      </p:sp>
      <p:pic>
        <p:nvPicPr>
          <p:cNvPr id="9" name="Рисунок 8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6C82EEE8-31B6-6646-0AF6-597206342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2" y="59721"/>
            <a:ext cx="1156718" cy="78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0913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38"/>
          <p:cNvSpPr txBox="1">
            <a:spLocks noGrp="1"/>
          </p:cNvSpPr>
          <p:nvPr>
            <p:ph type="title"/>
          </p:nvPr>
        </p:nvSpPr>
        <p:spPr>
          <a:xfrm>
            <a:off x="0" y="1590556"/>
            <a:ext cx="7717500" cy="16548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" lvl="0" indent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8000" dirty="0"/>
              <a:t>Спасибо!</a:t>
            </a:r>
            <a:endParaRPr sz="8000" dirty="0"/>
          </a:p>
        </p:txBody>
      </p:sp>
      <p:grpSp>
        <p:nvGrpSpPr>
          <p:cNvPr id="1340" name="Google Shape;1340;p38"/>
          <p:cNvGrpSpPr/>
          <p:nvPr/>
        </p:nvGrpSpPr>
        <p:grpSpPr>
          <a:xfrm>
            <a:off x="5895839" y="1134782"/>
            <a:ext cx="3028428" cy="2873936"/>
            <a:chOff x="3040213" y="1351688"/>
            <a:chExt cx="3028428" cy="2873936"/>
          </a:xfrm>
        </p:grpSpPr>
        <p:sp>
          <p:nvSpPr>
            <p:cNvPr id="1341" name="Google Shape;1341;p38"/>
            <p:cNvSpPr/>
            <p:nvPr/>
          </p:nvSpPr>
          <p:spPr>
            <a:xfrm>
              <a:off x="3040213" y="1765465"/>
              <a:ext cx="1382785" cy="2460159"/>
            </a:xfrm>
            <a:custGeom>
              <a:avLst/>
              <a:gdLst/>
              <a:ahLst/>
              <a:cxnLst/>
              <a:rect l="l" t="t" r="r" b="b"/>
              <a:pathLst>
                <a:path w="30054" h="53473" extrusionOk="0">
                  <a:moveTo>
                    <a:pt x="7948" y="15860"/>
                  </a:moveTo>
                  <a:cubicBezTo>
                    <a:pt x="7948" y="15860"/>
                    <a:pt x="12761" y="7305"/>
                    <a:pt x="17488" y="3647"/>
                  </a:cubicBezTo>
                  <a:cubicBezTo>
                    <a:pt x="22215" y="1"/>
                    <a:pt x="26311" y="1252"/>
                    <a:pt x="28182" y="13903"/>
                  </a:cubicBezTo>
                  <a:cubicBezTo>
                    <a:pt x="30054" y="26554"/>
                    <a:pt x="28000" y="39935"/>
                    <a:pt x="24889" y="44030"/>
                  </a:cubicBezTo>
                  <a:cubicBezTo>
                    <a:pt x="21766" y="48126"/>
                    <a:pt x="14195" y="47591"/>
                    <a:pt x="11521" y="49912"/>
                  </a:cubicBezTo>
                  <a:cubicBezTo>
                    <a:pt x="8847" y="52233"/>
                    <a:pt x="3585" y="53473"/>
                    <a:pt x="1799" y="50350"/>
                  </a:cubicBezTo>
                  <a:cubicBezTo>
                    <a:pt x="0" y="47238"/>
                    <a:pt x="1094" y="27357"/>
                    <a:pt x="7948" y="158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38"/>
            <p:cNvSpPr/>
            <p:nvPr/>
          </p:nvSpPr>
          <p:spPr>
            <a:xfrm>
              <a:off x="4685810" y="1765465"/>
              <a:ext cx="1382831" cy="2460159"/>
            </a:xfrm>
            <a:custGeom>
              <a:avLst/>
              <a:gdLst/>
              <a:ahLst/>
              <a:cxnLst/>
              <a:rect l="l" t="t" r="r" b="b"/>
              <a:pathLst>
                <a:path w="30055" h="53473" extrusionOk="0">
                  <a:moveTo>
                    <a:pt x="22107" y="15860"/>
                  </a:moveTo>
                  <a:cubicBezTo>
                    <a:pt x="22107" y="15860"/>
                    <a:pt x="17294" y="7305"/>
                    <a:pt x="12567" y="3647"/>
                  </a:cubicBezTo>
                  <a:cubicBezTo>
                    <a:pt x="7851" y="1"/>
                    <a:pt x="3744" y="1252"/>
                    <a:pt x="1872" y="13903"/>
                  </a:cubicBezTo>
                  <a:cubicBezTo>
                    <a:pt x="1" y="26554"/>
                    <a:pt x="2054" y="39923"/>
                    <a:pt x="5178" y="44030"/>
                  </a:cubicBezTo>
                  <a:cubicBezTo>
                    <a:pt x="8289" y="48126"/>
                    <a:pt x="15872" y="47591"/>
                    <a:pt x="18546" y="49912"/>
                  </a:cubicBezTo>
                  <a:cubicBezTo>
                    <a:pt x="21219" y="52221"/>
                    <a:pt x="26469" y="53473"/>
                    <a:pt x="28268" y="50350"/>
                  </a:cubicBezTo>
                  <a:cubicBezTo>
                    <a:pt x="30054" y="47238"/>
                    <a:pt x="28973" y="27357"/>
                    <a:pt x="22107" y="158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38"/>
            <p:cNvSpPr/>
            <p:nvPr/>
          </p:nvSpPr>
          <p:spPr>
            <a:xfrm>
              <a:off x="3485281" y="1351688"/>
              <a:ext cx="2138223" cy="1955273"/>
            </a:xfrm>
            <a:custGeom>
              <a:avLst/>
              <a:gdLst/>
              <a:ahLst/>
              <a:cxnLst/>
              <a:rect l="l" t="t" r="r" b="b"/>
              <a:pathLst>
                <a:path w="46473" h="42499" extrusionOk="0">
                  <a:moveTo>
                    <a:pt x="21098" y="1"/>
                  </a:moveTo>
                  <a:lnTo>
                    <a:pt x="21098" y="13454"/>
                  </a:lnTo>
                  <a:cubicBezTo>
                    <a:pt x="21098" y="16844"/>
                    <a:pt x="19068" y="18412"/>
                    <a:pt x="16419" y="20223"/>
                  </a:cubicBezTo>
                  <a:cubicBezTo>
                    <a:pt x="15714" y="19664"/>
                    <a:pt x="14949" y="19202"/>
                    <a:pt x="14122" y="18850"/>
                  </a:cubicBezTo>
                  <a:cubicBezTo>
                    <a:pt x="13502" y="18291"/>
                    <a:pt x="12968" y="17646"/>
                    <a:pt x="12542" y="16942"/>
                  </a:cubicBezTo>
                  <a:lnTo>
                    <a:pt x="12542" y="16942"/>
                  </a:lnTo>
                  <a:cubicBezTo>
                    <a:pt x="12737" y="17525"/>
                    <a:pt x="13016" y="18072"/>
                    <a:pt x="13369" y="18570"/>
                  </a:cubicBezTo>
                  <a:cubicBezTo>
                    <a:pt x="12673" y="18341"/>
                    <a:pt x="11943" y="18225"/>
                    <a:pt x="11209" y="18225"/>
                  </a:cubicBezTo>
                  <a:cubicBezTo>
                    <a:pt x="10892" y="18225"/>
                    <a:pt x="10574" y="18246"/>
                    <a:pt x="10258" y="18291"/>
                  </a:cubicBezTo>
                  <a:cubicBezTo>
                    <a:pt x="10258" y="18291"/>
                    <a:pt x="13344" y="18400"/>
                    <a:pt x="15763" y="20673"/>
                  </a:cubicBezTo>
                  <a:cubicBezTo>
                    <a:pt x="15325" y="20976"/>
                    <a:pt x="14888" y="21280"/>
                    <a:pt x="14426" y="21608"/>
                  </a:cubicBezTo>
                  <a:cubicBezTo>
                    <a:pt x="13099" y="21239"/>
                    <a:pt x="11724" y="21054"/>
                    <a:pt x="10344" y="21054"/>
                  </a:cubicBezTo>
                  <a:cubicBezTo>
                    <a:pt x="10182" y="21054"/>
                    <a:pt x="10019" y="21056"/>
                    <a:pt x="9857" y="21061"/>
                  </a:cubicBezTo>
                  <a:cubicBezTo>
                    <a:pt x="8799" y="20369"/>
                    <a:pt x="7924" y="19421"/>
                    <a:pt x="7317" y="18327"/>
                  </a:cubicBezTo>
                  <a:lnTo>
                    <a:pt x="7317" y="18327"/>
                  </a:lnTo>
                  <a:cubicBezTo>
                    <a:pt x="7499" y="19372"/>
                    <a:pt x="8009" y="20357"/>
                    <a:pt x="8763" y="21110"/>
                  </a:cubicBezTo>
                  <a:cubicBezTo>
                    <a:pt x="5700" y="21390"/>
                    <a:pt x="3610" y="22386"/>
                    <a:pt x="3610" y="22386"/>
                  </a:cubicBezTo>
                  <a:cubicBezTo>
                    <a:pt x="5307" y="21964"/>
                    <a:pt x="7046" y="21750"/>
                    <a:pt x="8799" y="21750"/>
                  </a:cubicBezTo>
                  <a:cubicBezTo>
                    <a:pt x="9167" y="21750"/>
                    <a:pt x="9536" y="21759"/>
                    <a:pt x="9905" y="21778"/>
                  </a:cubicBezTo>
                  <a:cubicBezTo>
                    <a:pt x="5117" y="24245"/>
                    <a:pt x="3549" y="26883"/>
                    <a:pt x="3549" y="26883"/>
                  </a:cubicBezTo>
                  <a:cubicBezTo>
                    <a:pt x="4947" y="25546"/>
                    <a:pt x="6490" y="24379"/>
                    <a:pt x="8143" y="23383"/>
                  </a:cubicBezTo>
                  <a:lnTo>
                    <a:pt x="8143" y="23383"/>
                  </a:lnTo>
                  <a:cubicBezTo>
                    <a:pt x="7183" y="25254"/>
                    <a:pt x="7305" y="26567"/>
                    <a:pt x="7305" y="26567"/>
                  </a:cubicBezTo>
                  <a:cubicBezTo>
                    <a:pt x="7827" y="24622"/>
                    <a:pt x="8459" y="23504"/>
                    <a:pt x="8824" y="22982"/>
                  </a:cubicBezTo>
                  <a:cubicBezTo>
                    <a:pt x="9723" y="22471"/>
                    <a:pt x="10464" y="22094"/>
                    <a:pt x="10938" y="21876"/>
                  </a:cubicBezTo>
                  <a:cubicBezTo>
                    <a:pt x="11789" y="21961"/>
                    <a:pt x="12640" y="22107"/>
                    <a:pt x="13478" y="22313"/>
                  </a:cubicBezTo>
                  <a:cubicBezTo>
                    <a:pt x="12068" y="23370"/>
                    <a:pt x="10792" y="24610"/>
                    <a:pt x="9686" y="25995"/>
                  </a:cubicBezTo>
                  <a:cubicBezTo>
                    <a:pt x="9310" y="26469"/>
                    <a:pt x="8969" y="26980"/>
                    <a:pt x="8678" y="27515"/>
                  </a:cubicBezTo>
                  <a:cubicBezTo>
                    <a:pt x="6697" y="29119"/>
                    <a:pt x="3634" y="30990"/>
                    <a:pt x="1" y="31160"/>
                  </a:cubicBezTo>
                  <a:cubicBezTo>
                    <a:pt x="1" y="31160"/>
                    <a:pt x="662" y="31356"/>
                    <a:pt x="1776" y="31356"/>
                  </a:cubicBezTo>
                  <a:cubicBezTo>
                    <a:pt x="2417" y="31356"/>
                    <a:pt x="3208" y="31292"/>
                    <a:pt x="4108" y="31087"/>
                  </a:cubicBezTo>
                  <a:lnTo>
                    <a:pt x="4108" y="31087"/>
                  </a:lnTo>
                  <a:cubicBezTo>
                    <a:pt x="3124" y="32157"/>
                    <a:pt x="2456" y="33494"/>
                    <a:pt x="2200" y="34928"/>
                  </a:cubicBezTo>
                  <a:cubicBezTo>
                    <a:pt x="3112" y="33251"/>
                    <a:pt x="4339" y="31768"/>
                    <a:pt x="5822" y="30565"/>
                  </a:cubicBezTo>
                  <a:cubicBezTo>
                    <a:pt x="6490" y="30298"/>
                    <a:pt x="7134" y="29982"/>
                    <a:pt x="7766" y="29617"/>
                  </a:cubicBezTo>
                  <a:lnTo>
                    <a:pt x="7766" y="29617"/>
                  </a:lnTo>
                  <a:cubicBezTo>
                    <a:pt x="7450" y="30589"/>
                    <a:pt x="7244" y="31598"/>
                    <a:pt x="7147" y="32607"/>
                  </a:cubicBezTo>
                  <a:cubicBezTo>
                    <a:pt x="5992" y="33251"/>
                    <a:pt x="3683" y="34770"/>
                    <a:pt x="2164" y="37334"/>
                  </a:cubicBezTo>
                  <a:cubicBezTo>
                    <a:pt x="2164" y="37334"/>
                    <a:pt x="2930" y="36374"/>
                    <a:pt x="4570" y="35244"/>
                  </a:cubicBezTo>
                  <a:lnTo>
                    <a:pt x="4570" y="35244"/>
                  </a:lnTo>
                  <a:cubicBezTo>
                    <a:pt x="3841" y="36751"/>
                    <a:pt x="3489" y="38403"/>
                    <a:pt x="3561" y="40068"/>
                  </a:cubicBezTo>
                  <a:cubicBezTo>
                    <a:pt x="3841" y="38087"/>
                    <a:pt x="4570" y="36192"/>
                    <a:pt x="5688" y="34539"/>
                  </a:cubicBezTo>
                  <a:cubicBezTo>
                    <a:pt x="6114" y="34296"/>
                    <a:pt x="6563" y="34053"/>
                    <a:pt x="7061" y="33810"/>
                  </a:cubicBezTo>
                  <a:lnTo>
                    <a:pt x="7061" y="33810"/>
                  </a:lnTo>
                  <a:cubicBezTo>
                    <a:pt x="7037" y="34672"/>
                    <a:pt x="7061" y="35547"/>
                    <a:pt x="7147" y="36398"/>
                  </a:cubicBezTo>
                  <a:cubicBezTo>
                    <a:pt x="6344" y="38950"/>
                    <a:pt x="4631" y="41126"/>
                    <a:pt x="2346" y="42499"/>
                  </a:cubicBezTo>
                  <a:cubicBezTo>
                    <a:pt x="4546" y="41527"/>
                    <a:pt x="6308" y="39765"/>
                    <a:pt x="7292" y="37565"/>
                  </a:cubicBezTo>
                  <a:cubicBezTo>
                    <a:pt x="7487" y="38926"/>
                    <a:pt x="7815" y="40263"/>
                    <a:pt x="8252" y="41551"/>
                  </a:cubicBezTo>
                  <a:cubicBezTo>
                    <a:pt x="8058" y="40020"/>
                    <a:pt x="8034" y="38476"/>
                    <a:pt x="8167" y="36945"/>
                  </a:cubicBezTo>
                  <a:lnTo>
                    <a:pt x="8167" y="36945"/>
                  </a:lnTo>
                  <a:cubicBezTo>
                    <a:pt x="9565" y="41053"/>
                    <a:pt x="12117" y="41940"/>
                    <a:pt x="12117" y="41940"/>
                  </a:cubicBezTo>
                  <a:cubicBezTo>
                    <a:pt x="9504" y="39886"/>
                    <a:pt x="8653" y="36909"/>
                    <a:pt x="8386" y="35450"/>
                  </a:cubicBezTo>
                  <a:cubicBezTo>
                    <a:pt x="8726" y="33542"/>
                    <a:pt x="9273" y="32521"/>
                    <a:pt x="9273" y="32521"/>
                  </a:cubicBezTo>
                  <a:cubicBezTo>
                    <a:pt x="9978" y="33749"/>
                    <a:pt x="10853" y="34867"/>
                    <a:pt x="11874" y="35851"/>
                  </a:cubicBezTo>
                  <a:cubicBezTo>
                    <a:pt x="12008" y="36896"/>
                    <a:pt x="11789" y="37954"/>
                    <a:pt x="11230" y="38853"/>
                  </a:cubicBezTo>
                  <a:cubicBezTo>
                    <a:pt x="11230" y="38853"/>
                    <a:pt x="12275" y="38233"/>
                    <a:pt x="12409" y="36350"/>
                  </a:cubicBezTo>
                  <a:cubicBezTo>
                    <a:pt x="12749" y="36653"/>
                    <a:pt x="13089" y="36921"/>
                    <a:pt x="13417" y="37176"/>
                  </a:cubicBezTo>
                  <a:cubicBezTo>
                    <a:pt x="13867" y="38027"/>
                    <a:pt x="14584" y="39740"/>
                    <a:pt x="14888" y="42353"/>
                  </a:cubicBezTo>
                  <a:cubicBezTo>
                    <a:pt x="14888" y="42353"/>
                    <a:pt x="15459" y="40640"/>
                    <a:pt x="14256" y="37759"/>
                  </a:cubicBezTo>
                  <a:lnTo>
                    <a:pt x="14256" y="37759"/>
                  </a:lnTo>
                  <a:cubicBezTo>
                    <a:pt x="15070" y="38318"/>
                    <a:pt x="15957" y="38792"/>
                    <a:pt x="16881" y="39157"/>
                  </a:cubicBezTo>
                  <a:cubicBezTo>
                    <a:pt x="11777" y="35061"/>
                    <a:pt x="10513" y="29726"/>
                    <a:pt x="10513" y="29726"/>
                  </a:cubicBezTo>
                  <a:cubicBezTo>
                    <a:pt x="14681" y="22957"/>
                    <a:pt x="23237" y="22362"/>
                    <a:pt x="23237" y="22362"/>
                  </a:cubicBezTo>
                  <a:cubicBezTo>
                    <a:pt x="23237" y="22362"/>
                    <a:pt x="31792" y="22957"/>
                    <a:pt x="35949" y="29726"/>
                  </a:cubicBezTo>
                  <a:cubicBezTo>
                    <a:pt x="35949" y="29726"/>
                    <a:pt x="34685" y="35061"/>
                    <a:pt x="29593" y="39157"/>
                  </a:cubicBezTo>
                  <a:cubicBezTo>
                    <a:pt x="30516" y="38792"/>
                    <a:pt x="31391" y="38318"/>
                    <a:pt x="32218" y="37759"/>
                  </a:cubicBezTo>
                  <a:lnTo>
                    <a:pt x="32218" y="37759"/>
                  </a:lnTo>
                  <a:cubicBezTo>
                    <a:pt x="31015" y="40640"/>
                    <a:pt x="31586" y="42353"/>
                    <a:pt x="31586" y="42353"/>
                  </a:cubicBezTo>
                  <a:cubicBezTo>
                    <a:pt x="31890" y="39740"/>
                    <a:pt x="32594" y="38027"/>
                    <a:pt x="33044" y="37176"/>
                  </a:cubicBezTo>
                  <a:cubicBezTo>
                    <a:pt x="33372" y="36921"/>
                    <a:pt x="33712" y="36653"/>
                    <a:pt x="34053" y="36350"/>
                  </a:cubicBezTo>
                  <a:cubicBezTo>
                    <a:pt x="34199" y="38233"/>
                    <a:pt x="35232" y="38853"/>
                    <a:pt x="35232" y="38853"/>
                  </a:cubicBezTo>
                  <a:cubicBezTo>
                    <a:pt x="34685" y="37954"/>
                    <a:pt x="34454" y="36896"/>
                    <a:pt x="34600" y="35851"/>
                  </a:cubicBezTo>
                  <a:cubicBezTo>
                    <a:pt x="35620" y="34867"/>
                    <a:pt x="36495" y="33749"/>
                    <a:pt x="37200" y="32521"/>
                  </a:cubicBezTo>
                  <a:cubicBezTo>
                    <a:pt x="37200" y="32521"/>
                    <a:pt x="37747" y="33542"/>
                    <a:pt x="38087" y="35450"/>
                  </a:cubicBezTo>
                  <a:cubicBezTo>
                    <a:pt x="37820" y="36909"/>
                    <a:pt x="36969" y="39886"/>
                    <a:pt x="34357" y="41940"/>
                  </a:cubicBezTo>
                  <a:cubicBezTo>
                    <a:pt x="34357" y="41940"/>
                    <a:pt x="36909" y="41053"/>
                    <a:pt x="38306" y="36945"/>
                  </a:cubicBezTo>
                  <a:lnTo>
                    <a:pt x="38306" y="36945"/>
                  </a:lnTo>
                  <a:cubicBezTo>
                    <a:pt x="38440" y="38476"/>
                    <a:pt x="38416" y="40020"/>
                    <a:pt x="38221" y="41551"/>
                  </a:cubicBezTo>
                  <a:cubicBezTo>
                    <a:pt x="38659" y="40263"/>
                    <a:pt x="38987" y="38926"/>
                    <a:pt x="39181" y="37565"/>
                  </a:cubicBezTo>
                  <a:cubicBezTo>
                    <a:pt x="40166" y="39765"/>
                    <a:pt x="41928" y="41527"/>
                    <a:pt x="44127" y="42499"/>
                  </a:cubicBezTo>
                  <a:cubicBezTo>
                    <a:pt x="41843" y="41126"/>
                    <a:pt x="40129" y="38950"/>
                    <a:pt x="39327" y="36398"/>
                  </a:cubicBezTo>
                  <a:cubicBezTo>
                    <a:pt x="39412" y="35547"/>
                    <a:pt x="39436" y="34672"/>
                    <a:pt x="39412" y="33810"/>
                  </a:cubicBezTo>
                  <a:lnTo>
                    <a:pt x="39412" y="33810"/>
                  </a:lnTo>
                  <a:cubicBezTo>
                    <a:pt x="39910" y="34053"/>
                    <a:pt x="40372" y="34296"/>
                    <a:pt x="40785" y="34539"/>
                  </a:cubicBezTo>
                  <a:cubicBezTo>
                    <a:pt x="41903" y="36192"/>
                    <a:pt x="42633" y="38087"/>
                    <a:pt x="42912" y="40068"/>
                  </a:cubicBezTo>
                  <a:cubicBezTo>
                    <a:pt x="42985" y="38403"/>
                    <a:pt x="42633" y="36751"/>
                    <a:pt x="41903" y="35244"/>
                  </a:cubicBezTo>
                  <a:lnTo>
                    <a:pt x="41903" y="35244"/>
                  </a:lnTo>
                  <a:cubicBezTo>
                    <a:pt x="43556" y="36374"/>
                    <a:pt x="44310" y="37334"/>
                    <a:pt x="44310" y="37334"/>
                  </a:cubicBezTo>
                  <a:cubicBezTo>
                    <a:pt x="42791" y="34758"/>
                    <a:pt x="40482" y="33251"/>
                    <a:pt x="39327" y="32607"/>
                  </a:cubicBezTo>
                  <a:cubicBezTo>
                    <a:pt x="39230" y="31598"/>
                    <a:pt x="39023" y="30589"/>
                    <a:pt x="38707" y="29617"/>
                  </a:cubicBezTo>
                  <a:lnTo>
                    <a:pt x="38707" y="29617"/>
                  </a:lnTo>
                  <a:cubicBezTo>
                    <a:pt x="39339" y="29982"/>
                    <a:pt x="39983" y="30298"/>
                    <a:pt x="40652" y="30565"/>
                  </a:cubicBezTo>
                  <a:cubicBezTo>
                    <a:pt x="42134" y="31768"/>
                    <a:pt x="43362" y="33251"/>
                    <a:pt x="44273" y="34928"/>
                  </a:cubicBezTo>
                  <a:cubicBezTo>
                    <a:pt x="44018" y="33494"/>
                    <a:pt x="43350" y="32157"/>
                    <a:pt x="42365" y="31087"/>
                  </a:cubicBezTo>
                  <a:lnTo>
                    <a:pt x="42365" y="31087"/>
                  </a:lnTo>
                  <a:cubicBezTo>
                    <a:pt x="43266" y="31292"/>
                    <a:pt x="44056" y="31356"/>
                    <a:pt x="44697" y="31356"/>
                  </a:cubicBezTo>
                  <a:cubicBezTo>
                    <a:pt x="45811" y="31356"/>
                    <a:pt x="46473" y="31160"/>
                    <a:pt x="46473" y="31160"/>
                  </a:cubicBezTo>
                  <a:cubicBezTo>
                    <a:pt x="42839" y="30990"/>
                    <a:pt x="39777" y="29119"/>
                    <a:pt x="37796" y="27515"/>
                  </a:cubicBezTo>
                  <a:cubicBezTo>
                    <a:pt x="37504" y="26980"/>
                    <a:pt x="37164" y="26469"/>
                    <a:pt x="36787" y="25995"/>
                  </a:cubicBezTo>
                  <a:cubicBezTo>
                    <a:pt x="35681" y="24610"/>
                    <a:pt x="34417" y="23370"/>
                    <a:pt x="33008" y="22313"/>
                  </a:cubicBezTo>
                  <a:cubicBezTo>
                    <a:pt x="33846" y="22107"/>
                    <a:pt x="34685" y="21961"/>
                    <a:pt x="35548" y="21863"/>
                  </a:cubicBezTo>
                  <a:cubicBezTo>
                    <a:pt x="36009" y="22094"/>
                    <a:pt x="36763" y="22471"/>
                    <a:pt x="37662" y="22982"/>
                  </a:cubicBezTo>
                  <a:cubicBezTo>
                    <a:pt x="38015" y="23504"/>
                    <a:pt x="38646" y="24622"/>
                    <a:pt x="39181" y="26567"/>
                  </a:cubicBezTo>
                  <a:cubicBezTo>
                    <a:pt x="39181" y="26567"/>
                    <a:pt x="39291" y="25254"/>
                    <a:pt x="38331" y="23383"/>
                  </a:cubicBezTo>
                  <a:lnTo>
                    <a:pt x="38331" y="23383"/>
                  </a:lnTo>
                  <a:cubicBezTo>
                    <a:pt x="39983" y="24379"/>
                    <a:pt x="41527" y="25546"/>
                    <a:pt x="42924" y="26883"/>
                  </a:cubicBezTo>
                  <a:cubicBezTo>
                    <a:pt x="42924" y="26883"/>
                    <a:pt x="41357" y="24245"/>
                    <a:pt x="36581" y="21778"/>
                  </a:cubicBezTo>
                  <a:cubicBezTo>
                    <a:pt x="36948" y="21759"/>
                    <a:pt x="37315" y="21750"/>
                    <a:pt x="37682" y="21750"/>
                  </a:cubicBezTo>
                  <a:cubicBezTo>
                    <a:pt x="39428" y="21750"/>
                    <a:pt x="41168" y="21964"/>
                    <a:pt x="42876" y="22386"/>
                  </a:cubicBezTo>
                  <a:cubicBezTo>
                    <a:pt x="42876" y="22386"/>
                    <a:pt x="40773" y="21390"/>
                    <a:pt x="37723" y="21110"/>
                  </a:cubicBezTo>
                  <a:cubicBezTo>
                    <a:pt x="38476" y="20357"/>
                    <a:pt x="38975" y="19384"/>
                    <a:pt x="39157" y="18327"/>
                  </a:cubicBezTo>
                  <a:lnTo>
                    <a:pt x="39157" y="18327"/>
                  </a:lnTo>
                  <a:cubicBezTo>
                    <a:pt x="38549" y="19421"/>
                    <a:pt x="37674" y="20369"/>
                    <a:pt x="36617" y="21061"/>
                  </a:cubicBezTo>
                  <a:cubicBezTo>
                    <a:pt x="36455" y="21056"/>
                    <a:pt x="36292" y="21054"/>
                    <a:pt x="36130" y="21054"/>
                  </a:cubicBezTo>
                  <a:cubicBezTo>
                    <a:pt x="34752" y="21054"/>
                    <a:pt x="33385" y="21239"/>
                    <a:pt x="32048" y="21608"/>
                  </a:cubicBezTo>
                  <a:cubicBezTo>
                    <a:pt x="31598" y="21280"/>
                    <a:pt x="31148" y="20976"/>
                    <a:pt x="30711" y="20673"/>
                  </a:cubicBezTo>
                  <a:cubicBezTo>
                    <a:pt x="33129" y="18400"/>
                    <a:pt x="36216" y="18291"/>
                    <a:pt x="36216" y="18291"/>
                  </a:cubicBezTo>
                  <a:cubicBezTo>
                    <a:pt x="35900" y="18246"/>
                    <a:pt x="35582" y="18225"/>
                    <a:pt x="35264" y="18225"/>
                  </a:cubicBezTo>
                  <a:cubicBezTo>
                    <a:pt x="34531" y="18225"/>
                    <a:pt x="33800" y="18341"/>
                    <a:pt x="33105" y="18570"/>
                  </a:cubicBezTo>
                  <a:cubicBezTo>
                    <a:pt x="33457" y="18072"/>
                    <a:pt x="33737" y="17525"/>
                    <a:pt x="33931" y="16942"/>
                  </a:cubicBezTo>
                  <a:lnTo>
                    <a:pt x="33931" y="16942"/>
                  </a:lnTo>
                  <a:cubicBezTo>
                    <a:pt x="33506" y="17646"/>
                    <a:pt x="32971" y="18291"/>
                    <a:pt x="32351" y="18850"/>
                  </a:cubicBezTo>
                  <a:cubicBezTo>
                    <a:pt x="31525" y="19202"/>
                    <a:pt x="30759" y="19664"/>
                    <a:pt x="30067" y="20235"/>
                  </a:cubicBezTo>
                  <a:cubicBezTo>
                    <a:pt x="27405" y="18412"/>
                    <a:pt x="25376" y="16844"/>
                    <a:pt x="25376" y="13454"/>
                  </a:cubicBezTo>
                  <a:lnTo>
                    <a:pt x="2537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38"/>
            <p:cNvSpPr/>
            <p:nvPr/>
          </p:nvSpPr>
          <p:spPr>
            <a:xfrm>
              <a:off x="3485281" y="1351688"/>
              <a:ext cx="2138223" cy="1955273"/>
            </a:xfrm>
            <a:custGeom>
              <a:avLst/>
              <a:gdLst/>
              <a:ahLst/>
              <a:cxnLst/>
              <a:rect l="l" t="t" r="r" b="b"/>
              <a:pathLst>
                <a:path w="46473" h="42499" extrusionOk="0">
                  <a:moveTo>
                    <a:pt x="21098" y="1"/>
                  </a:moveTo>
                  <a:lnTo>
                    <a:pt x="21098" y="13454"/>
                  </a:lnTo>
                  <a:cubicBezTo>
                    <a:pt x="21098" y="16844"/>
                    <a:pt x="19068" y="18412"/>
                    <a:pt x="16419" y="20223"/>
                  </a:cubicBezTo>
                  <a:cubicBezTo>
                    <a:pt x="15714" y="19664"/>
                    <a:pt x="14949" y="19202"/>
                    <a:pt x="14122" y="18850"/>
                  </a:cubicBezTo>
                  <a:cubicBezTo>
                    <a:pt x="13502" y="18291"/>
                    <a:pt x="12968" y="17646"/>
                    <a:pt x="12542" y="16942"/>
                  </a:cubicBezTo>
                  <a:lnTo>
                    <a:pt x="12542" y="16942"/>
                  </a:lnTo>
                  <a:cubicBezTo>
                    <a:pt x="12737" y="17525"/>
                    <a:pt x="13016" y="18072"/>
                    <a:pt x="13369" y="18570"/>
                  </a:cubicBezTo>
                  <a:cubicBezTo>
                    <a:pt x="12673" y="18341"/>
                    <a:pt x="11943" y="18225"/>
                    <a:pt x="11209" y="18225"/>
                  </a:cubicBezTo>
                  <a:cubicBezTo>
                    <a:pt x="10892" y="18225"/>
                    <a:pt x="10574" y="18246"/>
                    <a:pt x="10258" y="18291"/>
                  </a:cubicBezTo>
                  <a:cubicBezTo>
                    <a:pt x="10258" y="18291"/>
                    <a:pt x="13344" y="18400"/>
                    <a:pt x="15763" y="20673"/>
                  </a:cubicBezTo>
                  <a:cubicBezTo>
                    <a:pt x="15325" y="20976"/>
                    <a:pt x="14888" y="21280"/>
                    <a:pt x="14426" y="21608"/>
                  </a:cubicBezTo>
                  <a:cubicBezTo>
                    <a:pt x="13099" y="21239"/>
                    <a:pt x="11724" y="21054"/>
                    <a:pt x="10344" y="21054"/>
                  </a:cubicBezTo>
                  <a:cubicBezTo>
                    <a:pt x="10182" y="21054"/>
                    <a:pt x="10019" y="21056"/>
                    <a:pt x="9857" y="21061"/>
                  </a:cubicBezTo>
                  <a:cubicBezTo>
                    <a:pt x="8799" y="20369"/>
                    <a:pt x="7924" y="19421"/>
                    <a:pt x="7317" y="18327"/>
                  </a:cubicBezTo>
                  <a:lnTo>
                    <a:pt x="7317" y="18327"/>
                  </a:lnTo>
                  <a:cubicBezTo>
                    <a:pt x="7499" y="19372"/>
                    <a:pt x="8009" y="20357"/>
                    <a:pt x="8763" y="21110"/>
                  </a:cubicBezTo>
                  <a:cubicBezTo>
                    <a:pt x="5700" y="21390"/>
                    <a:pt x="3610" y="22386"/>
                    <a:pt x="3610" y="22386"/>
                  </a:cubicBezTo>
                  <a:cubicBezTo>
                    <a:pt x="5307" y="21964"/>
                    <a:pt x="7046" y="21750"/>
                    <a:pt x="8799" y="21750"/>
                  </a:cubicBezTo>
                  <a:cubicBezTo>
                    <a:pt x="9167" y="21750"/>
                    <a:pt x="9536" y="21759"/>
                    <a:pt x="9905" y="21778"/>
                  </a:cubicBezTo>
                  <a:cubicBezTo>
                    <a:pt x="5117" y="24245"/>
                    <a:pt x="3549" y="26883"/>
                    <a:pt x="3549" y="26883"/>
                  </a:cubicBezTo>
                  <a:cubicBezTo>
                    <a:pt x="4947" y="25546"/>
                    <a:pt x="6490" y="24379"/>
                    <a:pt x="8143" y="23383"/>
                  </a:cubicBezTo>
                  <a:lnTo>
                    <a:pt x="8143" y="23383"/>
                  </a:lnTo>
                  <a:cubicBezTo>
                    <a:pt x="7183" y="25254"/>
                    <a:pt x="7305" y="26567"/>
                    <a:pt x="7305" y="26567"/>
                  </a:cubicBezTo>
                  <a:cubicBezTo>
                    <a:pt x="7827" y="24622"/>
                    <a:pt x="8459" y="23504"/>
                    <a:pt x="8824" y="22982"/>
                  </a:cubicBezTo>
                  <a:cubicBezTo>
                    <a:pt x="9723" y="22471"/>
                    <a:pt x="10464" y="22094"/>
                    <a:pt x="10938" y="21876"/>
                  </a:cubicBezTo>
                  <a:cubicBezTo>
                    <a:pt x="11789" y="21961"/>
                    <a:pt x="12640" y="22107"/>
                    <a:pt x="13478" y="22313"/>
                  </a:cubicBezTo>
                  <a:cubicBezTo>
                    <a:pt x="12068" y="23370"/>
                    <a:pt x="10792" y="24610"/>
                    <a:pt x="9686" y="25995"/>
                  </a:cubicBezTo>
                  <a:cubicBezTo>
                    <a:pt x="9310" y="26469"/>
                    <a:pt x="8969" y="26980"/>
                    <a:pt x="8678" y="27515"/>
                  </a:cubicBezTo>
                  <a:cubicBezTo>
                    <a:pt x="6697" y="29119"/>
                    <a:pt x="3634" y="30990"/>
                    <a:pt x="1" y="31160"/>
                  </a:cubicBezTo>
                  <a:cubicBezTo>
                    <a:pt x="1" y="31160"/>
                    <a:pt x="662" y="31356"/>
                    <a:pt x="1776" y="31356"/>
                  </a:cubicBezTo>
                  <a:cubicBezTo>
                    <a:pt x="2417" y="31356"/>
                    <a:pt x="3208" y="31292"/>
                    <a:pt x="4108" y="31087"/>
                  </a:cubicBezTo>
                  <a:lnTo>
                    <a:pt x="4108" y="31087"/>
                  </a:lnTo>
                  <a:cubicBezTo>
                    <a:pt x="3124" y="32157"/>
                    <a:pt x="2456" y="33494"/>
                    <a:pt x="2200" y="34928"/>
                  </a:cubicBezTo>
                  <a:cubicBezTo>
                    <a:pt x="3112" y="33251"/>
                    <a:pt x="4339" y="31768"/>
                    <a:pt x="5822" y="30565"/>
                  </a:cubicBezTo>
                  <a:cubicBezTo>
                    <a:pt x="6490" y="30298"/>
                    <a:pt x="7134" y="29982"/>
                    <a:pt x="7766" y="29617"/>
                  </a:cubicBezTo>
                  <a:lnTo>
                    <a:pt x="7766" y="29617"/>
                  </a:lnTo>
                  <a:cubicBezTo>
                    <a:pt x="7450" y="30589"/>
                    <a:pt x="7244" y="31598"/>
                    <a:pt x="7147" y="32607"/>
                  </a:cubicBezTo>
                  <a:cubicBezTo>
                    <a:pt x="5992" y="33251"/>
                    <a:pt x="3683" y="34770"/>
                    <a:pt x="2164" y="37334"/>
                  </a:cubicBezTo>
                  <a:cubicBezTo>
                    <a:pt x="2164" y="37334"/>
                    <a:pt x="2930" y="36374"/>
                    <a:pt x="4570" y="35244"/>
                  </a:cubicBezTo>
                  <a:lnTo>
                    <a:pt x="4570" y="35244"/>
                  </a:lnTo>
                  <a:cubicBezTo>
                    <a:pt x="3841" y="36751"/>
                    <a:pt x="3489" y="38403"/>
                    <a:pt x="3561" y="40068"/>
                  </a:cubicBezTo>
                  <a:cubicBezTo>
                    <a:pt x="3841" y="38087"/>
                    <a:pt x="4570" y="36192"/>
                    <a:pt x="5688" y="34539"/>
                  </a:cubicBezTo>
                  <a:cubicBezTo>
                    <a:pt x="6114" y="34296"/>
                    <a:pt x="6563" y="34053"/>
                    <a:pt x="7061" y="33810"/>
                  </a:cubicBezTo>
                  <a:lnTo>
                    <a:pt x="7061" y="33810"/>
                  </a:lnTo>
                  <a:cubicBezTo>
                    <a:pt x="7037" y="34672"/>
                    <a:pt x="7061" y="35547"/>
                    <a:pt x="7147" y="36398"/>
                  </a:cubicBezTo>
                  <a:cubicBezTo>
                    <a:pt x="6344" y="38950"/>
                    <a:pt x="4631" y="41126"/>
                    <a:pt x="2346" y="42499"/>
                  </a:cubicBezTo>
                  <a:cubicBezTo>
                    <a:pt x="4546" y="41527"/>
                    <a:pt x="6308" y="39765"/>
                    <a:pt x="7292" y="37565"/>
                  </a:cubicBezTo>
                  <a:cubicBezTo>
                    <a:pt x="7487" y="38926"/>
                    <a:pt x="7815" y="40263"/>
                    <a:pt x="8252" y="41551"/>
                  </a:cubicBezTo>
                  <a:cubicBezTo>
                    <a:pt x="8058" y="40020"/>
                    <a:pt x="8034" y="38476"/>
                    <a:pt x="8167" y="36945"/>
                  </a:cubicBezTo>
                  <a:lnTo>
                    <a:pt x="8167" y="36945"/>
                  </a:lnTo>
                  <a:cubicBezTo>
                    <a:pt x="9565" y="41053"/>
                    <a:pt x="12117" y="41940"/>
                    <a:pt x="12117" y="41940"/>
                  </a:cubicBezTo>
                  <a:cubicBezTo>
                    <a:pt x="9504" y="39886"/>
                    <a:pt x="8653" y="36909"/>
                    <a:pt x="8386" y="35450"/>
                  </a:cubicBezTo>
                  <a:cubicBezTo>
                    <a:pt x="8726" y="33542"/>
                    <a:pt x="9273" y="32521"/>
                    <a:pt x="9273" y="32521"/>
                  </a:cubicBezTo>
                  <a:cubicBezTo>
                    <a:pt x="9978" y="33749"/>
                    <a:pt x="10853" y="34867"/>
                    <a:pt x="11874" y="35851"/>
                  </a:cubicBezTo>
                  <a:cubicBezTo>
                    <a:pt x="12008" y="36896"/>
                    <a:pt x="11789" y="37954"/>
                    <a:pt x="11230" y="38853"/>
                  </a:cubicBezTo>
                  <a:cubicBezTo>
                    <a:pt x="11230" y="38853"/>
                    <a:pt x="12275" y="38233"/>
                    <a:pt x="12409" y="36350"/>
                  </a:cubicBezTo>
                  <a:cubicBezTo>
                    <a:pt x="12749" y="36653"/>
                    <a:pt x="13089" y="36921"/>
                    <a:pt x="13417" y="37176"/>
                  </a:cubicBezTo>
                  <a:cubicBezTo>
                    <a:pt x="13867" y="38027"/>
                    <a:pt x="14584" y="39740"/>
                    <a:pt x="14888" y="42353"/>
                  </a:cubicBezTo>
                  <a:cubicBezTo>
                    <a:pt x="14888" y="42353"/>
                    <a:pt x="15459" y="40640"/>
                    <a:pt x="14256" y="37759"/>
                  </a:cubicBezTo>
                  <a:lnTo>
                    <a:pt x="14256" y="37759"/>
                  </a:lnTo>
                  <a:cubicBezTo>
                    <a:pt x="15070" y="38318"/>
                    <a:pt x="15957" y="38792"/>
                    <a:pt x="16881" y="39157"/>
                  </a:cubicBezTo>
                  <a:cubicBezTo>
                    <a:pt x="11777" y="35061"/>
                    <a:pt x="10513" y="29726"/>
                    <a:pt x="10513" y="29726"/>
                  </a:cubicBezTo>
                  <a:cubicBezTo>
                    <a:pt x="14681" y="22957"/>
                    <a:pt x="23237" y="22362"/>
                    <a:pt x="23237" y="22362"/>
                  </a:cubicBezTo>
                  <a:cubicBezTo>
                    <a:pt x="23237" y="22362"/>
                    <a:pt x="31792" y="22957"/>
                    <a:pt x="35949" y="29726"/>
                  </a:cubicBezTo>
                  <a:cubicBezTo>
                    <a:pt x="35949" y="29726"/>
                    <a:pt x="34685" y="35061"/>
                    <a:pt x="29593" y="39157"/>
                  </a:cubicBezTo>
                  <a:cubicBezTo>
                    <a:pt x="30516" y="38792"/>
                    <a:pt x="31391" y="38318"/>
                    <a:pt x="32218" y="37759"/>
                  </a:cubicBezTo>
                  <a:lnTo>
                    <a:pt x="32218" y="37759"/>
                  </a:lnTo>
                  <a:cubicBezTo>
                    <a:pt x="31015" y="40640"/>
                    <a:pt x="31586" y="42353"/>
                    <a:pt x="31586" y="42353"/>
                  </a:cubicBezTo>
                  <a:cubicBezTo>
                    <a:pt x="31890" y="39740"/>
                    <a:pt x="32594" y="38027"/>
                    <a:pt x="33044" y="37176"/>
                  </a:cubicBezTo>
                  <a:cubicBezTo>
                    <a:pt x="33372" y="36921"/>
                    <a:pt x="33712" y="36653"/>
                    <a:pt x="34053" y="36350"/>
                  </a:cubicBezTo>
                  <a:cubicBezTo>
                    <a:pt x="34199" y="38233"/>
                    <a:pt x="35232" y="38853"/>
                    <a:pt x="35232" y="38853"/>
                  </a:cubicBezTo>
                  <a:cubicBezTo>
                    <a:pt x="34685" y="37954"/>
                    <a:pt x="34454" y="36896"/>
                    <a:pt x="34600" y="35851"/>
                  </a:cubicBezTo>
                  <a:cubicBezTo>
                    <a:pt x="35620" y="34867"/>
                    <a:pt x="36495" y="33749"/>
                    <a:pt x="37200" y="32521"/>
                  </a:cubicBezTo>
                  <a:cubicBezTo>
                    <a:pt x="37200" y="32521"/>
                    <a:pt x="37747" y="33542"/>
                    <a:pt x="38087" y="35450"/>
                  </a:cubicBezTo>
                  <a:cubicBezTo>
                    <a:pt x="37820" y="36909"/>
                    <a:pt x="36969" y="39886"/>
                    <a:pt x="34357" y="41940"/>
                  </a:cubicBezTo>
                  <a:cubicBezTo>
                    <a:pt x="34357" y="41940"/>
                    <a:pt x="36909" y="41053"/>
                    <a:pt x="38306" y="36945"/>
                  </a:cubicBezTo>
                  <a:lnTo>
                    <a:pt x="38306" y="36945"/>
                  </a:lnTo>
                  <a:cubicBezTo>
                    <a:pt x="38440" y="38476"/>
                    <a:pt x="38416" y="40020"/>
                    <a:pt x="38221" y="41551"/>
                  </a:cubicBezTo>
                  <a:cubicBezTo>
                    <a:pt x="38659" y="40263"/>
                    <a:pt x="38987" y="38926"/>
                    <a:pt x="39181" y="37565"/>
                  </a:cubicBezTo>
                  <a:cubicBezTo>
                    <a:pt x="40166" y="39765"/>
                    <a:pt x="41928" y="41527"/>
                    <a:pt x="44127" y="42499"/>
                  </a:cubicBezTo>
                  <a:cubicBezTo>
                    <a:pt x="41843" y="41126"/>
                    <a:pt x="40129" y="38950"/>
                    <a:pt x="39327" y="36398"/>
                  </a:cubicBezTo>
                  <a:cubicBezTo>
                    <a:pt x="39412" y="35547"/>
                    <a:pt x="39436" y="34672"/>
                    <a:pt x="39412" y="33810"/>
                  </a:cubicBezTo>
                  <a:lnTo>
                    <a:pt x="39412" y="33810"/>
                  </a:lnTo>
                  <a:cubicBezTo>
                    <a:pt x="39910" y="34053"/>
                    <a:pt x="40372" y="34296"/>
                    <a:pt x="40785" y="34539"/>
                  </a:cubicBezTo>
                  <a:cubicBezTo>
                    <a:pt x="41903" y="36192"/>
                    <a:pt x="42633" y="38087"/>
                    <a:pt x="42912" y="40068"/>
                  </a:cubicBezTo>
                  <a:cubicBezTo>
                    <a:pt x="42985" y="38403"/>
                    <a:pt x="42633" y="36751"/>
                    <a:pt x="41903" y="35244"/>
                  </a:cubicBezTo>
                  <a:lnTo>
                    <a:pt x="41903" y="35244"/>
                  </a:lnTo>
                  <a:cubicBezTo>
                    <a:pt x="43556" y="36374"/>
                    <a:pt x="44310" y="37334"/>
                    <a:pt x="44310" y="37334"/>
                  </a:cubicBezTo>
                  <a:cubicBezTo>
                    <a:pt x="42791" y="34758"/>
                    <a:pt x="40482" y="33251"/>
                    <a:pt x="39327" y="32607"/>
                  </a:cubicBezTo>
                  <a:cubicBezTo>
                    <a:pt x="39230" y="31598"/>
                    <a:pt x="39023" y="30589"/>
                    <a:pt x="38707" y="29617"/>
                  </a:cubicBezTo>
                  <a:lnTo>
                    <a:pt x="38707" y="29617"/>
                  </a:lnTo>
                  <a:cubicBezTo>
                    <a:pt x="39339" y="29982"/>
                    <a:pt x="39983" y="30298"/>
                    <a:pt x="40652" y="30565"/>
                  </a:cubicBezTo>
                  <a:cubicBezTo>
                    <a:pt x="42134" y="31768"/>
                    <a:pt x="43362" y="33251"/>
                    <a:pt x="44273" y="34928"/>
                  </a:cubicBezTo>
                  <a:cubicBezTo>
                    <a:pt x="44018" y="33494"/>
                    <a:pt x="43350" y="32157"/>
                    <a:pt x="42365" y="31087"/>
                  </a:cubicBezTo>
                  <a:lnTo>
                    <a:pt x="42365" y="31087"/>
                  </a:lnTo>
                  <a:cubicBezTo>
                    <a:pt x="43266" y="31292"/>
                    <a:pt x="44056" y="31356"/>
                    <a:pt x="44697" y="31356"/>
                  </a:cubicBezTo>
                  <a:cubicBezTo>
                    <a:pt x="45811" y="31356"/>
                    <a:pt x="46473" y="31160"/>
                    <a:pt x="46473" y="31160"/>
                  </a:cubicBezTo>
                  <a:cubicBezTo>
                    <a:pt x="42839" y="30990"/>
                    <a:pt x="39777" y="29119"/>
                    <a:pt x="37796" y="27515"/>
                  </a:cubicBezTo>
                  <a:cubicBezTo>
                    <a:pt x="37504" y="26980"/>
                    <a:pt x="37164" y="26469"/>
                    <a:pt x="36787" y="25995"/>
                  </a:cubicBezTo>
                  <a:cubicBezTo>
                    <a:pt x="35681" y="24610"/>
                    <a:pt x="34417" y="23370"/>
                    <a:pt x="33008" y="22313"/>
                  </a:cubicBezTo>
                  <a:cubicBezTo>
                    <a:pt x="33846" y="22107"/>
                    <a:pt x="34685" y="21961"/>
                    <a:pt x="35548" y="21863"/>
                  </a:cubicBezTo>
                  <a:cubicBezTo>
                    <a:pt x="36009" y="22094"/>
                    <a:pt x="36763" y="22471"/>
                    <a:pt x="37662" y="22982"/>
                  </a:cubicBezTo>
                  <a:cubicBezTo>
                    <a:pt x="38015" y="23504"/>
                    <a:pt x="38646" y="24622"/>
                    <a:pt x="39181" y="26567"/>
                  </a:cubicBezTo>
                  <a:cubicBezTo>
                    <a:pt x="39181" y="26567"/>
                    <a:pt x="39291" y="25254"/>
                    <a:pt x="38331" y="23383"/>
                  </a:cubicBezTo>
                  <a:lnTo>
                    <a:pt x="38331" y="23383"/>
                  </a:lnTo>
                  <a:cubicBezTo>
                    <a:pt x="39983" y="24379"/>
                    <a:pt x="41527" y="25546"/>
                    <a:pt x="42924" y="26883"/>
                  </a:cubicBezTo>
                  <a:cubicBezTo>
                    <a:pt x="42924" y="26883"/>
                    <a:pt x="41357" y="24245"/>
                    <a:pt x="36581" y="21778"/>
                  </a:cubicBezTo>
                  <a:cubicBezTo>
                    <a:pt x="36948" y="21759"/>
                    <a:pt x="37315" y="21750"/>
                    <a:pt x="37682" y="21750"/>
                  </a:cubicBezTo>
                  <a:cubicBezTo>
                    <a:pt x="39428" y="21750"/>
                    <a:pt x="41168" y="21964"/>
                    <a:pt x="42876" y="22386"/>
                  </a:cubicBezTo>
                  <a:cubicBezTo>
                    <a:pt x="42876" y="22386"/>
                    <a:pt x="40773" y="21390"/>
                    <a:pt x="37723" y="21110"/>
                  </a:cubicBezTo>
                  <a:cubicBezTo>
                    <a:pt x="38476" y="20357"/>
                    <a:pt x="38975" y="19384"/>
                    <a:pt x="39157" y="18327"/>
                  </a:cubicBezTo>
                  <a:lnTo>
                    <a:pt x="39157" y="18327"/>
                  </a:lnTo>
                  <a:cubicBezTo>
                    <a:pt x="38549" y="19421"/>
                    <a:pt x="37674" y="20369"/>
                    <a:pt x="36617" y="21061"/>
                  </a:cubicBezTo>
                  <a:cubicBezTo>
                    <a:pt x="36455" y="21056"/>
                    <a:pt x="36292" y="21054"/>
                    <a:pt x="36130" y="21054"/>
                  </a:cubicBezTo>
                  <a:cubicBezTo>
                    <a:pt x="34752" y="21054"/>
                    <a:pt x="33385" y="21239"/>
                    <a:pt x="32048" y="21608"/>
                  </a:cubicBezTo>
                  <a:cubicBezTo>
                    <a:pt x="31598" y="21280"/>
                    <a:pt x="31148" y="20976"/>
                    <a:pt x="30711" y="20673"/>
                  </a:cubicBezTo>
                  <a:cubicBezTo>
                    <a:pt x="33129" y="18400"/>
                    <a:pt x="36216" y="18291"/>
                    <a:pt x="36216" y="18291"/>
                  </a:cubicBezTo>
                  <a:cubicBezTo>
                    <a:pt x="35900" y="18246"/>
                    <a:pt x="35582" y="18225"/>
                    <a:pt x="35264" y="18225"/>
                  </a:cubicBezTo>
                  <a:cubicBezTo>
                    <a:pt x="34531" y="18225"/>
                    <a:pt x="33800" y="18341"/>
                    <a:pt x="33105" y="18570"/>
                  </a:cubicBezTo>
                  <a:cubicBezTo>
                    <a:pt x="33457" y="18072"/>
                    <a:pt x="33737" y="17525"/>
                    <a:pt x="33931" y="16942"/>
                  </a:cubicBezTo>
                  <a:lnTo>
                    <a:pt x="33931" y="16942"/>
                  </a:lnTo>
                  <a:cubicBezTo>
                    <a:pt x="33506" y="17646"/>
                    <a:pt x="32971" y="18291"/>
                    <a:pt x="32351" y="18850"/>
                  </a:cubicBezTo>
                  <a:cubicBezTo>
                    <a:pt x="31525" y="19202"/>
                    <a:pt x="30759" y="19664"/>
                    <a:pt x="30067" y="20235"/>
                  </a:cubicBezTo>
                  <a:cubicBezTo>
                    <a:pt x="27405" y="18412"/>
                    <a:pt x="25376" y="16844"/>
                    <a:pt x="25376" y="13454"/>
                  </a:cubicBezTo>
                  <a:lnTo>
                    <a:pt x="2537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38"/>
            <p:cNvSpPr/>
            <p:nvPr/>
          </p:nvSpPr>
          <p:spPr>
            <a:xfrm>
              <a:off x="5229895" y="1998097"/>
              <a:ext cx="568131" cy="881182"/>
            </a:xfrm>
            <a:custGeom>
              <a:avLst/>
              <a:gdLst/>
              <a:ahLst/>
              <a:cxnLst/>
              <a:rect l="l" t="t" r="r" b="b"/>
              <a:pathLst>
                <a:path w="12348" h="19153" extrusionOk="0">
                  <a:moveTo>
                    <a:pt x="0" y="0"/>
                  </a:moveTo>
                  <a:cubicBezTo>
                    <a:pt x="693" y="669"/>
                    <a:pt x="1349" y="1374"/>
                    <a:pt x="1957" y="2103"/>
                  </a:cubicBezTo>
                  <a:lnTo>
                    <a:pt x="2431" y="2650"/>
                  </a:lnTo>
                  <a:lnTo>
                    <a:pt x="2881" y="3196"/>
                  </a:lnTo>
                  <a:cubicBezTo>
                    <a:pt x="3184" y="3561"/>
                    <a:pt x="3476" y="3950"/>
                    <a:pt x="3768" y="4327"/>
                  </a:cubicBezTo>
                  <a:cubicBezTo>
                    <a:pt x="4922" y="5846"/>
                    <a:pt x="6004" y="7413"/>
                    <a:pt x="7012" y="9030"/>
                  </a:cubicBezTo>
                  <a:lnTo>
                    <a:pt x="7766" y="10245"/>
                  </a:lnTo>
                  <a:cubicBezTo>
                    <a:pt x="8021" y="10646"/>
                    <a:pt x="8240" y="11071"/>
                    <a:pt x="8471" y="11485"/>
                  </a:cubicBezTo>
                  <a:lnTo>
                    <a:pt x="8835" y="12104"/>
                  </a:lnTo>
                  <a:cubicBezTo>
                    <a:pt x="8945" y="12311"/>
                    <a:pt x="9066" y="12518"/>
                    <a:pt x="9176" y="12736"/>
                  </a:cubicBezTo>
                  <a:cubicBezTo>
                    <a:pt x="9394" y="13150"/>
                    <a:pt x="9625" y="13575"/>
                    <a:pt x="9844" y="14000"/>
                  </a:cubicBezTo>
                  <a:cubicBezTo>
                    <a:pt x="9953" y="14207"/>
                    <a:pt x="10075" y="14413"/>
                    <a:pt x="10184" y="14632"/>
                  </a:cubicBezTo>
                  <a:lnTo>
                    <a:pt x="10500" y="15276"/>
                  </a:lnTo>
                  <a:lnTo>
                    <a:pt x="11132" y="16552"/>
                  </a:lnTo>
                  <a:cubicBezTo>
                    <a:pt x="11545" y="17415"/>
                    <a:pt x="11934" y="18290"/>
                    <a:pt x="12348" y="19153"/>
                  </a:cubicBezTo>
                  <a:cubicBezTo>
                    <a:pt x="12190" y="18703"/>
                    <a:pt x="12019" y="18254"/>
                    <a:pt x="11849" y="17804"/>
                  </a:cubicBezTo>
                  <a:cubicBezTo>
                    <a:pt x="11679" y="17354"/>
                    <a:pt x="11521" y="16905"/>
                    <a:pt x="11339" y="16467"/>
                  </a:cubicBezTo>
                  <a:lnTo>
                    <a:pt x="10768" y="15143"/>
                  </a:lnTo>
                  <a:lnTo>
                    <a:pt x="10476" y="14486"/>
                  </a:lnTo>
                  <a:cubicBezTo>
                    <a:pt x="10379" y="14268"/>
                    <a:pt x="10269" y="14049"/>
                    <a:pt x="10160" y="13842"/>
                  </a:cubicBezTo>
                  <a:cubicBezTo>
                    <a:pt x="9953" y="13405"/>
                    <a:pt x="9735" y="12967"/>
                    <a:pt x="9528" y="12542"/>
                  </a:cubicBezTo>
                  <a:cubicBezTo>
                    <a:pt x="9419" y="12323"/>
                    <a:pt x="9309" y="12117"/>
                    <a:pt x="9188" y="11910"/>
                  </a:cubicBezTo>
                  <a:lnTo>
                    <a:pt x="8848" y="11278"/>
                  </a:lnTo>
                  <a:cubicBezTo>
                    <a:pt x="8398" y="10427"/>
                    <a:pt x="7887" y="9613"/>
                    <a:pt x="7401" y="8787"/>
                  </a:cubicBezTo>
                  <a:cubicBezTo>
                    <a:pt x="7146" y="8374"/>
                    <a:pt x="6879" y="7985"/>
                    <a:pt x="6611" y="7571"/>
                  </a:cubicBezTo>
                  <a:cubicBezTo>
                    <a:pt x="6478" y="7365"/>
                    <a:pt x="6344" y="7170"/>
                    <a:pt x="6210" y="6964"/>
                  </a:cubicBezTo>
                  <a:lnTo>
                    <a:pt x="5797" y="6380"/>
                  </a:lnTo>
                  <a:cubicBezTo>
                    <a:pt x="5518" y="5992"/>
                    <a:pt x="5238" y="5603"/>
                    <a:pt x="4934" y="5226"/>
                  </a:cubicBezTo>
                  <a:cubicBezTo>
                    <a:pt x="4643" y="4837"/>
                    <a:pt x="4351" y="4460"/>
                    <a:pt x="4047" y="4096"/>
                  </a:cubicBezTo>
                  <a:cubicBezTo>
                    <a:pt x="3731" y="3731"/>
                    <a:pt x="3440" y="3354"/>
                    <a:pt x="3111" y="3002"/>
                  </a:cubicBezTo>
                  <a:lnTo>
                    <a:pt x="2625" y="2467"/>
                  </a:lnTo>
                  <a:lnTo>
                    <a:pt x="2127" y="1945"/>
                  </a:lnTo>
                  <a:cubicBezTo>
                    <a:pt x="1957" y="1775"/>
                    <a:pt x="1787" y="1592"/>
                    <a:pt x="1617" y="1434"/>
                  </a:cubicBezTo>
                  <a:cubicBezTo>
                    <a:pt x="1434" y="1264"/>
                    <a:pt x="1276" y="1094"/>
                    <a:pt x="1094" y="936"/>
                  </a:cubicBezTo>
                  <a:cubicBezTo>
                    <a:pt x="742" y="608"/>
                    <a:pt x="377" y="292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38"/>
            <p:cNvSpPr/>
            <p:nvPr/>
          </p:nvSpPr>
          <p:spPr>
            <a:xfrm>
              <a:off x="4856375" y="3382017"/>
              <a:ext cx="392005" cy="513858"/>
            </a:xfrm>
            <a:custGeom>
              <a:avLst/>
              <a:gdLst/>
              <a:ahLst/>
              <a:cxnLst/>
              <a:rect l="l" t="t" r="r" b="b"/>
              <a:pathLst>
                <a:path w="8520" h="11169" extrusionOk="0">
                  <a:moveTo>
                    <a:pt x="97" y="0"/>
                  </a:moveTo>
                  <a:cubicBezTo>
                    <a:pt x="0" y="1289"/>
                    <a:pt x="122" y="2577"/>
                    <a:pt x="426" y="3828"/>
                  </a:cubicBezTo>
                  <a:cubicBezTo>
                    <a:pt x="584" y="4460"/>
                    <a:pt x="790" y="5080"/>
                    <a:pt x="1033" y="5676"/>
                  </a:cubicBezTo>
                  <a:cubicBezTo>
                    <a:pt x="1288" y="6283"/>
                    <a:pt x="1604" y="6854"/>
                    <a:pt x="1969" y="7401"/>
                  </a:cubicBezTo>
                  <a:cubicBezTo>
                    <a:pt x="2698" y="8495"/>
                    <a:pt x="3670" y="9407"/>
                    <a:pt x="4825" y="10063"/>
                  </a:cubicBezTo>
                  <a:cubicBezTo>
                    <a:pt x="5384" y="10379"/>
                    <a:pt x="5992" y="10634"/>
                    <a:pt x="6611" y="10816"/>
                  </a:cubicBezTo>
                  <a:cubicBezTo>
                    <a:pt x="6927" y="10914"/>
                    <a:pt x="7243" y="10986"/>
                    <a:pt x="7559" y="11035"/>
                  </a:cubicBezTo>
                  <a:cubicBezTo>
                    <a:pt x="7875" y="11108"/>
                    <a:pt x="8203" y="11120"/>
                    <a:pt x="8519" y="11169"/>
                  </a:cubicBezTo>
                  <a:lnTo>
                    <a:pt x="8045" y="11047"/>
                  </a:lnTo>
                  <a:cubicBezTo>
                    <a:pt x="7900" y="10999"/>
                    <a:pt x="7742" y="10974"/>
                    <a:pt x="7596" y="10914"/>
                  </a:cubicBezTo>
                  <a:cubicBezTo>
                    <a:pt x="7292" y="10828"/>
                    <a:pt x="6988" y="10743"/>
                    <a:pt x="6696" y="10610"/>
                  </a:cubicBezTo>
                  <a:cubicBezTo>
                    <a:pt x="6101" y="10391"/>
                    <a:pt x="5542" y="10111"/>
                    <a:pt x="5007" y="9771"/>
                  </a:cubicBezTo>
                  <a:cubicBezTo>
                    <a:pt x="3950" y="9091"/>
                    <a:pt x="3051" y="8203"/>
                    <a:pt x="2358" y="7158"/>
                  </a:cubicBezTo>
                  <a:cubicBezTo>
                    <a:pt x="1653" y="6113"/>
                    <a:pt x="1130" y="4959"/>
                    <a:pt x="778" y="3756"/>
                  </a:cubicBezTo>
                  <a:cubicBezTo>
                    <a:pt x="413" y="2528"/>
                    <a:pt x="183" y="1276"/>
                    <a:pt x="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38"/>
            <p:cNvSpPr/>
            <p:nvPr/>
          </p:nvSpPr>
          <p:spPr>
            <a:xfrm>
              <a:off x="3134674" y="3776240"/>
              <a:ext cx="350090" cy="327389"/>
            </a:xfrm>
            <a:custGeom>
              <a:avLst/>
              <a:gdLst/>
              <a:ahLst/>
              <a:cxnLst/>
              <a:rect l="l" t="t" r="r" b="b"/>
              <a:pathLst>
                <a:path w="7609" h="7116" extrusionOk="0">
                  <a:moveTo>
                    <a:pt x="268" y="0"/>
                  </a:moveTo>
                  <a:cubicBezTo>
                    <a:pt x="62" y="1082"/>
                    <a:pt x="1" y="2188"/>
                    <a:pt x="98" y="3293"/>
                  </a:cubicBezTo>
                  <a:cubicBezTo>
                    <a:pt x="147" y="3852"/>
                    <a:pt x="256" y="4399"/>
                    <a:pt x="426" y="4934"/>
                  </a:cubicBezTo>
                  <a:cubicBezTo>
                    <a:pt x="463" y="5068"/>
                    <a:pt x="499" y="5214"/>
                    <a:pt x="560" y="5335"/>
                  </a:cubicBezTo>
                  <a:lnTo>
                    <a:pt x="742" y="5724"/>
                  </a:lnTo>
                  <a:lnTo>
                    <a:pt x="961" y="6101"/>
                  </a:lnTo>
                  <a:cubicBezTo>
                    <a:pt x="1010" y="6161"/>
                    <a:pt x="1046" y="6222"/>
                    <a:pt x="1095" y="6283"/>
                  </a:cubicBezTo>
                  <a:cubicBezTo>
                    <a:pt x="1143" y="6344"/>
                    <a:pt x="1192" y="6405"/>
                    <a:pt x="1253" y="6453"/>
                  </a:cubicBezTo>
                  <a:cubicBezTo>
                    <a:pt x="1471" y="6660"/>
                    <a:pt x="1739" y="6830"/>
                    <a:pt x="2018" y="6927"/>
                  </a:cubicBezTo>
                  <a:cubicBezTo>
                    <a:pt x="2298" y="7024"/>
                    <a:pt x="2589" y="7085"/>
                    <a:pt x="2881" y="7109"/>
                  </a:cubicBezTo>
                  <a:cubicBezTo>
                    <a:pt x="2975" y="7113"/>
                    <a:pt x="3069" y="7115"/>
                    <a:pt x="3162" y="7115"/>
                  </a:cubicBezTo>
                  <a:cubicBezTo>
                    <a:pt x="3636" y="7115"/>
                    <a:pt x="4103" y="7063"/>
                    <a:pt x="4570" y="6951"/>
                  </a:cubicBezTo>
                  <a:cubicBezTo>
                    <a:pt x="5105" y="6818"/>
                    <a:pt x="5628" y="6648"/>
                    <a:pt x="6150" y="6429"/>
                  </a:cubicBezTo>
                  <a:cubicBezTo>
                    <a:pt x="6649" y="6222"/>
                    <a:pt x="7147" y="5967"/>
                    <a:pt x="7609" y="5675"/>
                  </a:cubicBezTo>
                  <a:lnTo>
                    <a:pt x="7609" y="5675"/>
                  </a:lnTo>
                  <a:cubicBezTo>
                    <a:pt x="7110" y="5882"/>
                    <a:pt x="6588" y="6064"/>
                    <a:pt x="6065" y="6222"/>
                  </a:cubicBezTo>
                  <a:cubicBezTo>
                    <a:pt x="5555" y="6380"/>
                    <a:pt x="5032" y="6502"/>
                    <a:pt x="4497" y="6599"/>
                  </a:cubicBezTo>
                  <a:cubicBezTo>
                    <a:pt x="4127" y="6668"/>
                    <a:pt x="3751" y="6700"/>
                    <a:pt x="3377" y="6700"/>
                  </a:cubicBezTo>
                  <a:cubicBezTo>
                    <a:pt x="3223" y="6700"/>
                    <a:pt x="3070" y="6695"/>
                    <a:pt x="2918" y="6684"/>
                  </a:cubicBezTo>
                  <a:cubicBezTo>
                    <a:pt x="2419" y="6660"/>
                    <a:pt x="1945" y="6465"/>
                    <a:pt x="1569" y="6125"/>
                  </a:cubicBezTo>
                  <a:cubicBezTo>
                    <a:pt x="1520" y="6089"/>
                    <a:pt x="1484" y="6052"/>
                    <a:pt x="1447" y="6003"/>
                  </a:cubicBezTo>
                  <a:cubicBezTo>
                    <a:pt x="1411" y="5955"/>
                    <a:pt x="1362" y="5906"/>
                    <a:pt x="1338" y="5846"/>
                  </a:cubicBezTo>
                  <a:lnTo>
                    <a:pt x="1131" y="5517"/>
                  </a:lnTo>
                  <a:lnTo>
                    <a:pt x="961" y="5165"/>
                  </a:lnTo>
                  <a:cubicBezTo>
                    <a:pt x="912" y="5056"/>
                    <a:pt x="876" y="4922"/>
                    <a:pt x="827" y="4800"/>
                  </a:cubicBezTo>
                  <a:cubicBezTo>
                    <a:pt x="657" y="4290"/>
                    <a:pt x="524" y="3780"/>
                    <a:pt x="451" y="3245"/>
                  </a:cubicBezTo>
                  <a:cubicBezTo>
                    <a:pt x="293" y="2163"/>
                    <a:pt x="232" y="1082"/>
                    <a:pt x="2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38"/>
            <p:cNvSpPr/>
            <p:nvPr/>
          </p:nvSpPr>
          <p:spPr>
            <a:xfrm>
              <a:off x="4232322" y="2571211"/>
              <a:ext cx="62114" cy="866689"/>
            </a:xfrm>
            <a:custGeom>
              <a:avLst/>
              <a:gdLst/>
              <a:ahLst/>
              <a:cxnLst/>
              <a:rect l="l" t="t" r="r" b="b"/>
              <a:pathLst>
                <a:path w="1350" h="18838" extrusionOk="0">
                  <a:moveTo>
                    <a:pt x="718" y="1"/>
                  </a:moveTo>
                  <a:lnTo>
                    <a:pt x="718" y="1"/>
                  </a:lnTo>
                  <a:cubicBezTo>
                    <a:pt x="791" y="791"/>
                    <a:pt x="839" y="1581"/>
                    <a:pt x="888" y="2358"/>
                  </a:cubicBezTo>
                  <a:cubicBezTo>
                    <a:pt x="900" y="2760"/>
                    <a:pt x="900" y="3148"/>
                    <a:pt x="924" y="3537"/>
                  </a:cubicBezTo>
                  <a:cubicBezTo>
                    <a:pt x="937" y="3938"/>
                    <a:pt x="937" y="4327"/>
                    <a:pt x="937" y="4716"/>
                  </a:cubicBezTo>
                  <a:cubicBezTo>
                    <a:pt x="937" y="5506"/>
                    <a:pt x="949" y="6296"/>
                    <a:pt x="924" y="7074"/>
                  </a:cubicBezTo>
                  <a:lnTo>
                    <a:pt x="912" y="7669"/>
                  </a:lnTo>
                  <a:lnTo>
                    <a:pt x="888" y="8253"/>
                  </a:lnTo>
                  <a:cubicBezTo>
                    <a:pt x="876" y="8654"/>
                    <a:pt x="864" y="9042"/>
                    <a:pt x="839" y="9431"/>
                  </a:cubicBezTo>
                  <a:cubicBezTo>
                    <a:pt x="791" y="10221"/>
                    <a:pt x="754" y="10999"/>
                    <a:pt x="681" y="11789"/>
                  </a:cubicBezTo>
                  <a:cubicBezTo>
                    <a:pt x="657" y="12178"/>
                    <a:pt x="633" y="12579"/>
                    <a:pt x="596" y="12968"/>
                  </a:cubicBezTo>
                  <a:cubicBezTo>
                    <a:pt x="560" y="13357"/>
                    <a:pt x="523" y="13746"/>
                    <a:pt x="499" y="14135"/>
                  </a:cubicBezTo>
                  <a:cubicBezTo>
                    <a:pt x="475" y="14341"/>
                    <a:pt x="463" y="14536"/>
                    <a:pt x="438" y="14730"/>
                  </a:cubicBezTo>
                  <a:lnTo>
                    <a:pt x="378" y="15313"/>
                  </a:lnTo>
                  <a:lnTo>
                    <a:pt x="268" y="16492"/>
                  </a:lnTo>
                  <a:cubicBezTo>
                    <a:pt x="183" y="17270"/>
                    <a:pt x="74" y="18048"/>
                    <a:pt x="1" y="18838"/>
                  </a:cubicBezTo>
                  <a:cubicBezTo>
                    <a:pt x="183" y="18072"/>
                    <a:pt x="365" y="17306"/>
                    <a:pt x="487" y="16516"/>
                  </a:cubicBezTo>
                  <a:cubicBezTo>
                    <a:pt x="608" y="15739"/>
                    <a:pt x="754" y="14961"/>
                    <a:pt x="851" y="14183"/>
                  </a:cubicBezTo>
                  <a:cubicBezTo>
                    <a:pt x="1070" y="12615"/>
                    <a:pt x="1204" y="11036"/>
                    <a:pt x="1289" y="9456"/>
                  </a:cubicBezTo>
                  <a:cubicBezTo>
                    <a:pt x="1301" y="9067"/>
                    <a:pt x="1301" y="8666"/>
                    <a:pt x="1325" y="8265"/>
                  </a:cubicBezTo>
                  <a:cubicBezTo>
                    <a:pt x="1338" y="7876"/>
                    <a:pt x="1350" y="7475"/>
                    <a:pt x="1338" y="7086"/>
                  </a:cubicBezTo>
                  <a:cubicBezTo>
                    <a:pt x="1338" y="6685"/>
                    <a:pt x="1338" y="6296"/>
                    <a:pt x="1325" y="5895"/>
                  </a:cubicBezTo>
                  <a:cubicBezTo>
                    <a:pt x="1313" y="5506"/>
                    <a:pt x="1313" y="5105"/>
                    <a:pt x="1289" y="4716"/>
                  </a:cubicBezTo>
                  <a:cubicBezTo>
                    <a:pt x="1253" y="3926"/>
                    <a:pt x="1192" y="3136"/>
                    <a:pt x="1095" y="2346"/>
                  </a:cubicBezTo>
                  <a:cubicBezTo>
                    <a:pt x="1009" y="1556"/>
                    <a:pt x="888" y="779"/>
                    <a:pt x="7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38"/>
            <p:cNvSpPr/>
            <p:nvPr/>
          </p:nvSpPr>
          <p:spPr>
            <a:xfrm>
              <a:off x="4484511" y="1437268"/>
              <a:ext cx="139824" cy="22958"/>
            </a:xfrm>
            <a:custGeom>
              <a:avLst/>
              <a:gdLst/>
              <a:ahLst/>
              <a:cxnLst/>
              <a:rect l="l" t="t" r="r" b="b"/>
              <a:pathLst>
                <a:path w="3039" h="499" extrusionOk="0">
                  <a:moveTo>
                    <a:pt x="3039" y="0"/>
                  </a:moveTo>
                  <a:lnTo>
                    <a:pt x="3039" y="0"/>
                  </a:lnTo>
                  <a:cubicBezTo>
                    <a:pt x="2772" y="49"/>
                    <a:pt x="2528" y="122"/>
                    <a:pt x="2273" y="146"/>
                  </a:cubicBezTo>
                  <a:cubicBezTo>
                    <a:pt x="2030" y="182"/>
                    <a:pt x="1775" y="207"/>
                    <a:pt x="1520" y="207"/>
                  </a:cubicBezTo>
                  <a:cubicBezTo>
                    <a:pt x="1009" y="194"/>
                    <a:pt x="499" y="134"/>
                    <a:pt x="1" y="0"/>
                  </a:cubicBezTo>
                  <a:lnTo>
                    <a:pt x="1" y="0"/>
                  </a:lnTo>
                  <a:cubicBezTo>
                    <a:pt x="207" y="170"/>
                    <a:pt x="450" y="304"/>
                    <a:pt x="718" y="377"/>
                  </a:cubicBezTo>
                  <a:cubicBezTo>
                    <a:pt x="973" y="462"/>
                    <a:pt x="1252" y="498"/>
                    <a:pt x="1520" y="498"/>
                  </a:cubicBezTo>
                  <a:cubicBezTo>
                    <a:pt x="1799" y="498"/>
                    <a:pt x="2067" y="462"/>
                    <a:pt x="2334" y="377"/>
                  </a:cubicBezTo>
                  <a:cubicBezTo>
                    <a:pt x="2589" y="292"/>
                    <a:pt x="2832" y="170"/>
                    <a:pt x="30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38"/>
            <p:cNvSpPr/>
            <p:nvPr/>
          </p:nvSpPr>
          <p:spPr>
            <a:xfrm>
              <a:off x="4484511" y="1555241"/>
              <a:ext cx="139824" cy="22958"/>
            </a:xfrm>
            <a:custGeom>
              <a:avLst/>
              <a:gdLst/>
              <a:ahLst/>
              <a:cxnLst/>
              <a:rect l="l" t="t" r="r" b="b"/>
              <a:pathLst>
                <a:path w="3039" h="499" extrusionOk="0">
                  <a:moveTo>
                    <a:pt x="3039" y="0"/>
                  </a:moveTo>
                  <a:lnTo>
                    <a:pt x="3039" y="0"/>
                  </a:lnTo>
                  <a:cubicBezTo>
                    <a:pt x="2772" y="61"/>
                    <a:pt x="2528" y="122"/>
                    <a:pt x="2273" y="146"/>
                  </a:cubicBezTo>
                  <a:cubicBezTo>
                    <a:pt x="2030" y="183"/>
                    <a:pt x="1775" y="207"/>
                    <a:pt x="1520" y="207"/>
                  </a:cubicBezTo>
                  <a:cubicBezTo>
                    <a:pt x="1009" y="195"/>
                    <a:pt x="499" y="134"/>
                    <a:pt x="1" y="0"/>
                  </a:cubicBezTo>
                  <a:lnTo>
                    <a:pt x="1" y="0"/>
                  </a:lnTo>
                  <a:cubicBezTo>
                    <a:pt x="207" y="170"/>
                    <a:pt x="450" y="304"/>
                    <a:pt x="718" y="377"/>
                  </a:cubicBezTo>
                  <a:cubicBezTo>
                    <a:pt x="973" y="462"/>
                    <a:pt x="1252" y="499"/>
                    <a:pt x="1520" y="499"/>
                  </a:cubicBezTo>
                  <a:cubicBezTo>
                    <a:pt x="1799" y="499"/>
                    <a:pt x="2067" y="462"/>
                    <a:pt x="2334" y="377"/>
                  </a:cubicBezTo>
                  <a:cubicBezTo>
                    <a:pt x="2589" y="292"/>
                    <a:pt x="2832" y="170"/>
                    <a:pt x="30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38"/>
            <p:cNvSpPr/>
            <p:nvPr/>
          </p:nvSpPr>
          <p:spPr>
            <a:xfrm>
              <a:off x="4484511" y="1673765"/>
              <a:ext cx="139824" cy="22958"/>
            </a:xfrm>
            <a:custGeom>
              <a:avLst/>
              <a:gdLst/>
              <a:ahLst/>
              <a:cxnLst/>
              <a:rect l="l" t="t" r="r" b="b"/>
              <a:pathLst>
                <a:path w="3039" h="499" extrusionOk="0">
                  <a:moveTo>
                    <a:pt x="3039" y="1"/>
                  </a:moveTo>
                  <a:lnTo>
                    <a:pt x="3039" y="1"/>
                  </a:lnTo>
                  <a:cubicBezTo>
                    <a:pt x="2772" y="49"/>
                    <a:pt x="2528" y="122"/>
                    <a:pt x="2273" y="147"/>
                  </a:cubicBezTo>
                  <a:cubicBezTo>
                    <a:pt x="2030" y="183"/>
                    <a:pt x="1775" y="207"/>
                    <a:pt x="1520" y="207"/>
                  </a:cubicBezTo>
                  <a:cubicBezTo>
                    <a:pt x="1009" y="195"/>
                    <a:pt x="499" y="134"/>
                    <a:pt x="1" y="1"/>
                  </a:cubicBezTo>
                  <a:lnTo>
                    <a:pt x="1" y="1"/>
                  </a:lnTo>
                  <a:cubicBezTo>
                    <a:pt x="207" y="171"/>
                    <a:pt x="450" y="304"/>
                    <a:pt x="718" y="377"/>
                  </a:cubicBezTo>
                  <a:cubicBezTo>
                    <a:pt x="973" y="462"/>
                    <a:pt x="1252" y="499"/>
                    <a:pt x="1520" y="499"/>
                  </a:cubicBezTo>
                  <a:cubicBezTo>
                    <a:pt x="1799" y="499"/>
                    <a:pt x="2067" y="462"/>
                    <a:pt x="2334" y="377"/>
                  </a:cubicBezTo>
                  <a:cubicBezTo>
                    <a:pt x="2589" y="292"/>
                    <a:pt x="2832" y="171"/>
                    <a:pt x="30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38"/>
            <p:cNvSpPr/>
            <p:nvPr/>
          </p:nvSpPr>
          <p:spPr>
            <a:xfrm>
              <a:off x="4484511" y="1791185"/>
              <a:ext cx="139824" cy="23556"/>
            </a:xfrm>
            <a:custGeom>
              <a:avLst/>
              <a:gdLst/>
              <a:ahLst/>
              <a:cxnLst/>
              <a:rect l="l" t="t" r="r" b="b"/>
              <a:pathLst>
                <a:path w="3039" h="512" extrusionOk="0">
                  <a:moveTo>
                    <a:pt x="3039" y="1"/>
                  </a:moveTo>
                  <a:lnTo>
                    <a:pt x="3039" y="1"/>
                  </a:lnTo>
                  <a:cubicBezTo>
                    <a:pt x="2772" y="62"/>
                    <a:pt x="2528" y="122"/>
                    <a:pt x="2273" y="159"/>
                  </a:cubicBezTo>
                  <a:cubicBezTo>
                    <a:pt x="2030" y="195"/>
                    <a:pt x="1775" y="207"/>
                    <a:pt x="1520" y="207"/>
                  </a:cubicBezTo>
                  <a:cubicBezTo>
                    <a:pt x="1009" y="207"/>
                    <a:pt x="499" y="134"/>
                    <a:pt x="1" y="1"/>
                  </a:cubicBezTo>
                  <a:lnTo>
                    <a:pt x="1" y="1"/>
                  </a:lnTo>
                  <a:cubicBezTo>
                    <a:pt x="207" y="183"/>
                    <a:pt x="450" y="305"/>
                    <a:pt x="718" y="377"/>
                  </a:cubicBezTo>
                  <a:cubicBezTo>
                    <a:pt x="973" y="463"/>
                    <a:pt x="1252" y="511"/>
                    <a:pt x="1520" y="511"/>
                  </a:cubicBezTo>
                  <a:cubicBezTo>
                    <a:pt x="1799" y="511"/>
                    <a:pt x="2067" y="463"/>
                    <a:pt x="2334" y="377"/>
                  </a:cubicBezTo>
                  <a:cubicBezTo>
                    <a:pt x="2589" y="305"/>
                    <a:pt x="2832" y="171"/>
                    <a:pt x="30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38"/>
            <p:cNvSpPr/>
            <p:nvPr/>
          </p:nvSpPr>
          <p:spPr>
            <a:xfrm>
              <a:off x="4484511" y="1909158"/>
              <a:ext cx="139824" cy="23556"/>
            </a:xfrm>
            <a:custGeom>
              <a:avLst/>
              <a:gdLst/>
              <a:ahLst/>
              <a:cxnLst/>
              <a:rect l="l" t="t" r="r" b="b"/>
              <a:pathLst>
                <a:path w="3039" h="512" extrusionOk="0">
                  <a:moveTo>
                    <a:pt x="3039" y="1"/>
                  </a:moveTo>
                  <a:lnTo>
                    <a:pt x="3039" y="1"/>
                  </a:lnTo>
                  <a:cubicBezTo>
                    <a:pt x="2772" y="62"/>
                    <a:pt x="2528" y="123"/>
                    <a:pt x="2273" y="159"/>
                  </a:cubicBezTo>
                  <a:cubicBezTo>
                    <a:pt x="2030" y="195"/>
                    <a:pt x="1775" y="208"/>
                    <a:pt x="1520" y="208"/>
                  </a:cubicBezTo>
                  <a:cubicBezTo>
                    <a:pt x="1009" y="208"/>
                    <a:pt x="499" y="135"/>
                    <a:pt x="1" y="13"/>
                  </a:cubicBezTo>
                  <a:lnTo>
                    <a:pt x="1" y="13"/>
                  </a:lnTo>
                  <a:cubicBezTo>
                    <a:pt x="207" y="183"/>
                    <a:pt x="450" y="305"/>
                    <a:pt x="718" y="390"/>
                  </a:cubicBezTo>
                  <a:cubicBezTo>
                    <a:pt x="973" y="463"/>
                    <a:pt x="1252" y="511"/>
                    <a:pt x="1520" y="511"/>
                  </a:cubicBezTo>
                  <a:cubicBezTo>
                    <a:pt x="1799" y="511"/>
                    <a:pt x="2067" y="463"/>
                    <a:pt x="2334" y="378"/>
                  </a:cubicBezTo>
                  <a:cubicBezTo>
                    <a:pt x="2589" y="305"/>
                    <a:pt x="2832" y="171"/>
                    <a:pt x="30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38"/>
            <p:cNvSpPr/>
            <p:nvPr/>
          </p:nvSpPr>
          <p:spPr>
            <a:xfrm>
              <a:off x="4484511" y="2027176"/>
              <a:ext cx="139824" cy="23510"/>
            </a:xfrm>
            <a:custGeom>
              <a:avLst/>
              <a:gdLst/>
              <a:ahLst/>
              <a:cxnLst/>
              <a:rect l="l" t="t" r="r" b="b"/>
              <a:pathLst>
                <a:path w="3039" h="511" extrusionOk="0">
                  <a:moveTo>
                    <a:pt x="3039" y="0"/>
                  </a:moveTo>
                  <a:lnTo>
                    <a:pt x="3039" y="0"/>
                  </a:lnTo>
                  <a:cubicBezTo>
                    <a:pt x="2772" y="61"/>
                    <a:pt x="2528" y="122"/>
                    <a:pt x="2273" y="158"/>
                  </a:cubicBezTo>
                  <a:cubicBezTo>
                    <a:pt x="2030" y="195"/>
                    <a:pt x="1775" y="207"/>
                    <a:pt x="1520" y="207"/>
                  </a:cubicBezTo>
                  <a:cubicBezTo>
                    <a:pt x="1009" y="207"/>
                    <a:pt x="499" y="134"/>
                    <a:pt x="1" y="12"/>
                  </a:cubicBezTo>
                  <a:lnTo>
                    <a:pt x="1" y="12"/>
                  </a:lnTo>
                  <a:cubicBezTo>
                    <a:pt x="207" y="183"/>
                    <a:pt x="450" y="304"/>
                    <a:pt x="718" y="389"/>
                  </a:cubicBezTo>
                  <a:cubicBezTo>
                    <a:pt x="973" y="474"/>
                    <a:pt x="1252" y="511"/>
                    <a:pt x="1520" y="511"/>
                  </a:cubicBezTo>
                  <a:cubicBezTo>
                    <a:pt x="1799" y="511"/>
                    <a:pt x="2067" y="474"/>
                    <a:pt x="2334" y="389"/>
                  </a:cubicBezTo>
                  <a:cubicBezTo>
                    <a:pt x="2589" y="304"/>
                    <a:pt x="2832" y="170"/>
                    <a:pt x="30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38"/>
            <p:cNvSpPr/>
            <p:nvPr/>
          </p:nvSpPr>
          <p:spPr>
            <a:xfrm>
              <a:off x="4484511" y="2145148"/>
              <a:ext cx="139824" cy="23510"/>
            </a:xfrm>
            <a:custGeom>
              <a:avLst/>
              <a:gdLst/>
              <a:ahLst/>
              <a:cxnLst/>
              <a:rect l="l" t="t" r="r" b="b"/>
              <a:pathLst>
                <a:path w="3039" h="511" extrusionOk="0">
                  <a:moveTo>
                    <a:pt x="3039" y="0"/>
                  </a:moveTo>
                  <a:lnTo>
                    <a:pt x="3039" y="0"/>
                  </a:lnTo>
                  <a:cubicBezTo>
                    <a:pt x="2772" y="61"/>
                    <a:pt x="2528" y="122"/>
                    <a:pt x="2273" y="158"/>
                  </a:cubicBezTo>
                  <a:cubicBezTo>
                    <a:pt x="2030" y="195"/>
                    <a:pt x="1775" y="207"/>
                    <a:pt x="1520" y="207"/>
                  </a:cubicBezTo>
                  <a:cubicBezTo>
                    <a:pt x="1009" y="207"/>
                    <a:pt x="499" y="146"/>
                    <a:pt x="1" y="13"/>
                  </a:cubicBezTo>
                  <a:lnTo>
                    <a:pt x="1" y="13"/>
                  </a:lnTo>
                  <a:cubicBezTo>
                    <a:pt x="207" y="183"/>
                    <a:pt x="450" y="304"/>
                    <a:pt x="718" y="389"/>
                  </a:cubicBezTo>
                  <a:cubicBezTo>
                    <a:pt x="973" y="462"/>
                    <a:pt x="1252" y="511"/>
                    <a:pt x="1520" y="511"/>
                  </a:cubicBezTo>
                  <a:cubicBezTo>
                    <a:pt x="1799" y="511"/>
                    <a:pt x="2067" y="462"/>
                    <a:pt x="2334" y="377"/>
                  </a:cubicBezTo>
                  <a:cubicBezTo>
                    <a:pt x="2589" y="304"/>
                    <a:pt x="2832" y="171"/>
                    <a:pt x="30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38"/>
            <p:cNvSpPr/>
            <p:nvPr/>
          </p:nvSpPr>
          <p:spPr>
            <a:xfrm>
              <a:off x="4330740" y="2316816"/>
              <a:ext cx="447355" cy="56497"/>
            </a:xfrm>
            <a:custGeom>
              <a:avLst/>
              <a:gdLst/>
              <a:ahLst/>
              <a:cxnLst/>
              <a:rect l="l" t="t" r="r" b="b"/>
              <a:pathLst>
                <a:path w="9723" h="1228" extrusionOk="0">
                  <a:moveTo>
                    <a:pt x="4874" y="0"/>
                  </a:moveTo>
                  <a:cubicBezTo>
                    <a:pt x="4023" y="12"/>
                    <a:pt x="3173" y="122"/>
                    <a:pt x="2358" y="328"/>
                  </a:cubicBezTo>
                  <a:cubicBezTo>
                    <a:pt x="1532" y="523"/>
                    <a:pt x="742" y="827"/>
                    <a:pt x="1" y="1228"/>
                  </a:cubicBezTo>
                  <a:cubicBezTo>
                    <a:pt x="390" y="1082"/>
                    <a:pt x="791" y="948"/>
                    <a:pt x="1192" y="839"/>
                  </a:cubicBezTo>
                  <a:cubicBezTo>
                    <a:pt x="1593" y="730"/>
                    <a:pt x="2006" y="632"/>
                    <a:pt x="2407" y="547"/>
                  </a:cubicBezTo>
                  <a:cubicBezTo>
                    <a:pt x="3221" y="401"/>
                    <a:pt x="4048" y="316"/>
                    <a:pt x="4874" y="292"/>
                  </a:cubicBezTo>
                  <a:cubicBezTo>
                    <a:pt x="4933" y="291"/>
                    <a:pt x="4992" y="291"/>
                    <a:pt x="5051" y="291"/>
                  </a:cubicBezTo>
                  <a:cubicBezTo>
                    <a:pt x="5818" y="291"/>
                    <a:pt x="6585" y="364"/>
                    <a:pt x="7341" y="511"/>
                  </a:cubicBezTo>
                  <a:cubicBezTo>
                    <a:pt x="7742" y="596"/>
                    <a:pt x="8143" y="693"/>
                    <a:pt x="8544" y="815"/>
                  </a:cubicBezTo>
                  <a:cubicBezTo>
                    <a:pt x="8945" y="924"/>
                    <a:pt x="9334" y="1082"/>
                    <a:pt x="9723" y="1228"/>
                  </a:cubicBezTo>
                  <a:cubicBezTo>
                    <a:pt x="8994" y="802"/>
                    <a:pt x="8204" y="486"/>
                    <a:pt x="7390" y="280"/>
                  </a:cubicBezTo>
                  <a:cubicBezTo>
                    <a:pt x="6976" y="183"/>
                    <a:pt x="6563" y="110"/>
                    <a:pt x="6138" y="61"/>
                  </a:cubicBezTo>
                  <a:cubicBezTo>
                    <a:pt x="5712" y="12"/>
                    <a:pt x="5287" y="0"/>
                    <a:pt x="48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52FABD6E-AF17-0DA5-0CE3-96DC2B87B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261" y="874546"/>
            <a:ext cx="1558978" cy="10536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Infográficos de Gatilhos de Asma by Slidesgo">
  <a:themeElements>
    <a:clrScheme name="Simple Light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409DC4"/>
      </a:accent1>
      <a:accent2>
        <a:srgbClr val="FF4945"/>
      </a:accent2>
      <a:accent3>
        <a:srgbClr val="72C8F1"/>
      </a:accent3>
      <a:accent4>
        <a:srgbClr val="ABDEFA"/>
      </a:accent4>
      <a:accent5>
        <a:srgbClr val="E4F4FD"/>
      </a:accent5>
      <a:accent6>
        <a:srgbClr val="FD9D28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1798</Words>
  <Application>Microsoft Office PowerPoint</Application>
  <PresentationFormat>Экран (16:9)</PresentationFormat>
  <Paragraphs>108</Paragraphs>
  <Slides>19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Segoe UI Symbol</vt:lpstr>
      <vt:lpstr>Fira Sans Extra Condensed</vt:lpstr>
      <vt:lpstr>Roboto</vt:lpstr>
      <vt:lpstr>Times New Roman</vt:lpstr>
      <vt:lpstr>Symbol</vt:lpstr>
      <vt:lpstr>Arial</vt:lpstr>
      <vt:lpstr>Calibri</vt:lpstr>
      <vt:lpstr>Infográficos de Gatilhos de Asma by Slidesgo</vt:lpstr>
      <vt:lpstr>Школа пациента с бронхиальной астмой</vt:lpstr>
      <vt:lpstr>Занятие 1</vt:lpstr>
      <vt:lpstr>Вводная часть</vt:lpstr>
      <vt:lpstr>Определение</vt:lpstr>
      <vt:lpstr>Как устроены дыхательные пути? </vt:lpstr>
      <vt:lpstr>Патогенез</vt:lpstr>
      <vt:lpstr>Пусковой механизм</vt:lpstr>
      <vt:lpstr>Патогенез</vt:lpstr>
      <vt:lpstr>Перечень требований к жилому помещению больного БА</vt:lpstr>
      <vt:lpstr>Перечень требований к жилому помещению больного БА</vt:lpstr>
      <vt:lpstr>Активная часть Выявление собственных триггеров БА</vt:lpstr>
      <vt:lpstr>Базисная терапия бронхиальной астмы</vt:lpstr>
      <vt:lpstr>Базисная терапия бронхиальной астмы</vt:lpstr>
      <vt:lpstr>Базисная терапия бронхиальной астмы</vt:lpstr>
      <vt:lpstr>Основные представители ингаляционных кортикостероидов</vt:lpstr>
      <vt:lpstr>Использование дозированных аэрозольных ингаляторов без спейсера</vt:lpstr>
      <vt:lpstr>Использование дозированных аэрозольных ингаляторов со спейсером</vt:lpstr>
      <vt:lpstr>Как узнать, когда ингалятор должен быть заменен?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пациента с бронхиальной астмой</dc:title>
  <cp:lastModifiedBy>Антон Шаклеин</cp:lastModifiedBy>
  <cp:revision>2</cp:revision>
  <dcterms:modified xsi:type="dcterms:W3CDTF">2023-11-20T13:40:02Z</dcterms:modified>
</cp:coreProperties>
</file>