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25"/>
  </p:notesMasterIdLst>
  <p:sldIdLst>
    <p:sldId id="256" r:id="rId2"/>
    <p:sldId id="339" r:id="rId3"/>
    <p:sldId id="311" r:id="rId4"/>
    <p:sldId id="312" r:id="rId5"/>
    <p:sldId id="313" r:id="rId6"/>
    <p:sldId id="322" r:id="rId7"/>
    <p:sldId id="316" r:id="rId8"/>
    <p:sldId id="324" r:id="rId9"/>
    <p:sldId id="325" r:id="rId10"/>
    <p:sldId id="326" r:id="rId11"/>
    <p:sldId id="327" r:id="rId12"/>
    <p:sldId id="328" r:id="rId13"/>
    <p:sldId id="329" r:id="rId14"/>
    <p:sldId id="330" r:id="rId15"/>
    <p:sldId id="331" r:id="rId16"/>
    <p:sldId id="332" r:id="rId17"/>
    <p:sldId id="333" r:id="rId18"/>
    <p:sldId id="334" r:id="rId19"/>
    <p:sldId id="335" r:id="rId20"/>
    <p:sldId id="336" r:id="rId21"/>
    <p:sldId id="337" r:id="rId22"/>
    <p:sldId id="338" r:id="rId23"/>
    <p:sldId id="290" r:id="rId24"/>
  </p:sldIdLst>
  <p:sldSz cx="9144000" cy="5143500" type="screen16x9"/>
  <p:notesSz cx="6858000" cy="9144000"/>
  <p:embeddedFontLst>
    <p:embeddedFont>
      <p:font typeface="Abel" panose="02000506030000020004" pitchFamily="2" charset="0"/>
      <p:regular r:id="rId26"/>
    </p:embeddedFont>
    <p:embeddedFont>
      <p:font typeface="Amiko" panose="020B0604020202020204" charset="0"/>
      <p:regular r:id="rId27"/>
      <p:bold r:id="rId28"/>
    </p:embeddedFont>
    <p:embeddedFont>
      <p:font typeface="Fira Sans Condensed" panose="020B0503050000020004" pitchFamily="34" charset="0"/>
      <p:regular r:id="rId29"/>
      <p:bold r:id="rId30"/>
      <p:italic r:id="rId31"/>
      <p:boldItalic r:id="rId32"/>
    </p:embeddedFont>
    <p:embeddedFont>
      <p:font typeface="Fira Sans Extra Condensed" panose="020B0503050000020004" pitchFamily="34" charset="0"/>
      <p:regular r:id="rId33"/>
      <p:bold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B9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8D601DF-D650-4AF4-8DC2-68BEE9D375FA}">
  <a:tblStyle styleId="{58D601DF-D650-4AF4-8DC2-68BEE9D375F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D4F249A-02C4-41B6-92E6-5C876773D2A1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2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8" name="Google Shape;2468;g135e18421cc_13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9" name="Google Shape;2469;g135e18421cc_13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713225" y="2010600"/>
            <a:ext cx="3664800" cy="151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713225" y="1094700"/>
            <a:ext cx="1652100" cy="915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4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1" name="Google Shape;161;p28"/>
          <p:cNvCxnSpPr/>
          <p:nvPr/>
        </p:nvCxnSpPr>
        <p:spPr>
          <a:xfrm rot="10800000">
            <a:off x="50" y="4906200"/>
            <a:ext cx="9151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3" name="Google Shape;163;p29"/>
          <p:cNvCxnSpPr/>
          <p:nvPr/>
        </p:nvCxnSpPr>
        <p:spPr>
          <a:xfrm rot="10800000">
            <a:off x="50" y="281900"/>
            <a:ext cx="9151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3225" y="1226625"/>
            <a:ext cx="3780900" cy="188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3225" y="3407800"/>
            <a:ext cx="3134100" cy="74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25755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7"/>
          <p:cNvSpPr txBox="1">
            <a:spLocks noGrp="1"/>
          </p:cNvSpPr>
          <p:nvPr>
            <p:ph type="title"/>
          </p:nvPr>
        </p:nvSpPr>
        <p:spPr>
          <a:xfrm>
            <a:off x="713222" y="539500"/>
            <a:ext cx="3335400" cy="10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77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7"/>
          <p:cNvSpPr txBox="1">
            <a:spLocks noGrp="1"/>
          </p:cNvSpPr>
          <p:nvPr>
            <p:ph type="subTitle" idx="1"/>
          </p:nvPr>
        </p:nvSpPr>
        <p:spPr>
          <a:xfrm>
            <a:off x="713231" y="1743225"/>
            <a:ext cx="3335400" cy="105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65001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el"/>
              <a:buNone/>
              <a:defRPr sz="3500" b="1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el"/>
              <a:buNone/>
              <a:defRPr sz="3500" b="1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el"/>
              <a:buNone/>
              <a:defRPr sz="3500" b="1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el"/>
              <a:buNone/>
              <a:defRPr sz="3500" b="1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el"/>
              <a:buNone/>
              <a:defRPr sz="3500" b="1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el"/>
              <a:buNone/>
              <a:defRPr sz="3500" b="1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el"/>
              <a:buNone/>
              <a:defRPr sz="3500" b="1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el"/>
              <a:buNone/>
              <a:defRPr sz="3500" b="1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el"/>
              <a:buNone/>
              <a:defRPr sz="3500" b="1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miko"/>
              <a:buChar char="●"/>
              <a:defRPr sz="1200"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miko"/>
              <a:buChar char="○"/>
              <a:defRPr sz="1200"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miko"/>
              <a:buChar char="■"/>
              <a:defRPr sz="1200"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miko"/>
              <a:buChar char="●"/>
              <a:defRPr sz="1200"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miko"/>
              <a:buChar char="○"/>
              <a:defRPr sz="1200"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miko"/>
              <a:buChar char="■"/>
              <a:defRPr sz="1200"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miko"/>
              <a:buChar char="●"/>
              <a:defRPr sz="1200"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miko"/>
              <a:buChar char="○"/>
              <a:defRPr sz="1200"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miko"/>
              <a:buChar char="■"/>
              <a:defRPr sz="1200"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74" r:id="rId3"/>
    <p:sldLayoutId id="2147483675" r:id="rId4"/>
    <p:sldLayoutId id="2147483679" r:id="rId5"/>
    <p:sldLayoutId id="2147483680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6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7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8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9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0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1.wdp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3"/>
          <p:cNvSpPr txBox="1">
            <a:spLocks noGrp="1"/>
          </p:cNvSpPr>
          <p:nvPr>
            <p:ph type="ctrTitle"/>
          </p:nvPr>
        </p:nvSpPr>
        <p:spPr>
          <a:xfrm>
            <a:off x="524715" y="1368754"/>
            <a:ext cx="4343290" cy="188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900" dirty="0">
                <a:solidFill>
                  <a:srgbClr val="004380"/>
                </a:solidFill>
                <a:latin typeface="Fira Sans Extra Condensed" panose="020B0503050000020004" pitchFamily="34" charset="0"/>
              </a:rPr>
              <a:t>Школа</a:t>
            </a:r>
            <a:r>
              <a:rPr lang="ru-RU" sz="4900" dirty="0">
                <a:solidFill>
                  <a:schemeClr val="dk2"/>
                </a:solidFill>
                <a:latin typeface="Fira Sans Extra Condensed" panose="020B0503050000020004" pitchFamily="34" charset="0"/>
              </a:rPr>
              <a:t> пациента </a:t>
            </a:r>
            <a:r>
              <a:rPr lang="ru-RU" sz="3200" dirty="0">
                <a:latin typeface="Fira Sans Extra Condensed" panose="020B0503050000020004" pitchFamily="34" charset="0"/>
              </a:rPr>
              <a:t>«Отказ от алкоголя»</a:t>
            </a:r>
            <a:endParaRPr dirty="0">
              <a:latin typeface="Fira Sans Extra Condensed" panose="020B0503050000020004" pitchFamily="34" charset="0"/>
            </a:endParaRPr>
          </a:p>
        </p:txBody>
      </p:sp>
      <p:sp>
        <p:nvSpPr>
          <p:cNvPr id="175" name="Google Shape;175;p33"/>
          <p:cNvSpPr txBox="1">
            <a:spLocks noGrp="1"/>
          </p:cNvSpPr>
          <p:nvPr>
            <p:ph type="subTitle" idx="1"/>
          </p:nvPr>
        </p:nvSpPr>
        <p:spPr>
          <a:xfrm>
            <a:off x="1694565" y="3322861"/>
            <a:ext cx="1854467" cy="6270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latin typeface="Fira Sans Extra Condensed" panose="020B0503050000020004" pitchFamily="34" charset="0"/>
              </a:rPr>
              <a:t>Занятие </a:t>
            </a:r>
            <a:r>
              <a:rPr lang="en-US" sz="3200" dirty="0">
                <a:latin typeface="Fira Sans Extra Condensed" panose="020B0503050000020004" pitchFamily="34" charset="0"/>
              </a:rPr>
              <a:t>3</a:t>
            </a:r>
            <a:endParaRPr sz="3200" dirty="0">
              <a:latin typeface="Fira Sans Extra Condensed" panose="020B0503050000020004" pitchFamily="34" charset="0"/>
            </a:endParaRPr>
          </a:p>
        </p:txBody>
      </p:sp>
      <p:cxnSp>
        <p:nvCxnSpPr>
          <p:cNvPr id="176" name="Google Shape;176;p33"/>
          <p:cNvCxnSpPr/>
          <p:nvPr/>
        </p:nvCxnSpPr>
        <p:spPr>
          <a:xfrm rot="10800000">
            <a:off x="0" y="3315425"/>
            <a:ext cx="66675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7" name="Google Shape;177;p33"/>
          <p:cNvSpPr/>
          <p:nvPr/>
        </p:nvSpPr>
        <p:spPr>
          <a:xfrm>
            <a:off x="5132725" y="1245550"/>
            <a:ext cx="3700724" cy="3381475"/>
          </a:xfrm>
          <a:custGeom>
            <a:avLst/>
            <a:gdLst/>
            <a:ahLst/>
            <a:cxnLst/>
            <a:rect l="l" t="t" r="r" b="b"/>
            <a:pathLst>
              <a:path w="23640" h="21601" extrusionOk="0">
                <a:moveTo>
                  <a:pt x="9966" y="0"/>
                </a:moveTo>
                <a:cubicBezTo>
                  <a:pt x="9884" y="0"/>
                  <a:pt x="9801" y="1"/>
                  <a:pt x="9718" y="3"/>
                </a:cubicBezTo>
                <a:cubicBezTo>
                  <a:pt x="8838" y="19"/>
                  <a:pt x="8018" y="127"/>
                  <a:pt x="7259" y="315"/>
                </a:cubicBezTo>
                <a:cubicBezTo>
                  <a:pt x="6851" y="416"/>
                  <a:pt x="6461" y="541"/>
                  <a:pt x="6089" y="686"/>
                </a:cubicBezTo>
                <a:cubicBezTo>
                  <a:pt x="2711" y="2001"/>
                  <a:pt x="800" y="5035"/>
                  <a:pt x="455" y="8250"/>
                </a:cubicBezTo>
                <a:cubicBezTo>
                  <a:pt x="1" y="12480"/>
                  <a:pt x="2691" y="14569"/>
                  <a:pt x="4447" y="15796"/>
                </a:cubicBezTo>
                <a:cubicBezTo>
                  <a:pt x="6193" y="17016"/>
                  <a:pt x="8097" y="21601"/>
                  <a:pt x="13571" y="21601"/>
                </a:cubicBezTo>
                <a:cubicBezTo>
                  <a:pt x="13605" y="21601"/>
                  <a:pt x="13639" y="21601"/>
                  <a:pt x="13673" y="21600"/>
                </a:cubicBezTo>
                <a:cubicBezTo>
                  <a:pt x="14519" y="21591"/>
                  <a:pt x="15370" y="21491"/>
                  <a:pt x="16202" y="21280"/>
                </a:cubicBezTo>
                <a:cubicBezTo>
                  <a:pt x="18099" y="20798"/>
                  <a:pt x="20067" y="19675"/>
                  <a:pt x="21276" y="17992"/>
                </a:cubicBezTo>
                <a:cubicBezTo>
                  <a:pt x="21367" y="17865"/>
                  <a:pt x="21454" y="17736"/>
                  <a:pt x="21538" y="17604"/>
                </a:cubicBezTo>
                <a:cubicBezTo>
                  <a:pt x="23276" y="14869"/>
                  <a:pt x="23640" y="11048"/>
                  <a:pt x="23175" y="7957"/>
                </a:cubicBezTo>
                <a:cubicBezTo>
                  <a:pt x="22796" y="5439"/>
                  <a:pt x="21917" y="2948"/>
                  <a:pt x="19654" y="1747"/>
                </a:cubicBezTo>
                <a:cubicBezTo>
                  <a:pt x="19310" y="1564"/>
                  <a:pt x="19011" y="1490"/>
                  <a:pt x="18766" y="1490"/>
                </a:cubicBezTo>
                <a:cubicBezTo>
                  <a:pt x="18045" y="1490"/>
                  <a:pt x="17784" y="2127"/>
                  <a:pt x="18178" y="2510"/>
                </a:cubicBezTo>
                <a:cubicBezTo>
                  <a:pt x="18578" y="2899"/>
                  <a:pt x="18289" y="3060"/>
                  <a:pt x="17911" y="3060"/>
                </a:cubicBezTo>
                <a:cubicBezTo>
                  <a:pt x="17864" y="3060"/>
                  <a:pt x="17815" y="3057"/>
                  <a:pt x="17766" y="3052"/>
                </a:cubicBezTo>
                <a:cubicBezTo>
                  <a:pt x="17162" y="2991"/>
                  <a:pt x="16709" y="2577"/>
                  <a:pt x="16252" y="2207"/>
                </a:cubicBezTo>
                <a:cubicBezTo>
                  <a:pt x="14348" y="671"/>
                  <a:pt x="12383" y="0"/>
                  <a:pt x="996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8" name="Google Shape;178;p33"/>
          <p:cNvGrpSpPr/>
          <p:nvPr/>
        </p:nvGrpSpPr>
        <p:grpSpPr>
          <a:xfrm>
            <a:off x="5807251" y="1268539"/>
            <a:ext cx="4142365" cy="3335476"/>
            <a:chOff x="367100" y="3106450"/>
            <a:chExt cx="2529843" cy="2037056"/>
          </a:xfrm>
        </p:grpSpPr>
        <p:sp>
          <p:nvSpPr>
            <p:cNvPr id="179" name="Google Shape;179;p33"/>
            <p:cNvSpPr/>
            <p:nvPr/>
          </p:nvSpPr>
          <p:spPr>
            <a:xfrm>
              <a:off x="538274" y="3655437"/>
              <a:ext cx="2114758" cy="740630"/>
            </a:xfrm>
            <a:custGeom>
              <a:avLst/>
              <a:gdLst/>
              <a:ahLst/>
              <a:cxnLst/>
              <a:rect l="l" t="t" r="r" b="b"/>
              <a:pathLst>
                <a:path w="24808" h="8688" extrusionOk="0">
                  <a:moveTo>
                    <a:pt x="13053" y="1"/>
                  </a:moveTo>
                  <a:cubicBezTo>
                    <a:pt x="7317" y="1"/>
                    <a:pt x="1279" y="133"/>
                    <a:pt x="1068" y="337"/>
                  </a:cubicBezTo>
                  <a:cubicBezTo>
                    <a:pt x="676" y="718"/>
                    <a:pt x="254" y="5641"/>
                    <a:pt x="254" y="5641"/>
                  </a:cubicBezTo>
                  <a:lnTo>
                    <a:pt x="1" y="8688"/>
                  </a:lnTo>
                  <a:lnTo>
                    <a:pt x="24723" y="8688"/>
                  </a:lnTo>
                  <a:cubicBezTo>
                    <a:pt x="24723" y="8688"/>
                    <a:pt x="24807" y="6076"/>
                    <a:pt x="24667" y="5478"/>
                  </a:cubicBezTo>
                  <a:cubicBezTo>
                    <a:pt x="24528" y="4879"/>
                    <a:pt x="23755" y="543"/>
                    <a:pt x="23292" y="337"/>
                  </a:cubicBezTo>
                  <a:cubicBezTo>
                    <a:pt x="22759" y="100"/>
                    <a:pt x="18019" y="1"/>
                    <a:pt x="130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33"/>
            <p:cNvSpPr/>
            <p:nvPr/>
          </p:nvSpPr>
          <p:spPr>
            <a:xfrm>
              <a:off x="535717" y="3653050"/>
              <a:ext cx="2119446" cy="745489"/>
            </a:xfrm>
            <a:custGeom>
              <a:avLst/>
              <a:gdLst/>
              <a:ahLst/>
              <a:cxnLst/>
              <a:rect l="l" t="t" r="r" b="b"/>
              <a:pathLst>
                <a:path w="24863" h="8745" extrusionOk="0">
                  <a:moveTo>
                    <a:pt x="13083" y="57"/>
                  </a:moveTo>
                  <a:cubicBezTo>
                    <a:pt x="17689" y="57"/>
                    <a:pt x="22754" y="142"/>
                    <a:pt x="23311" y="390"/>
                  </a:cubicBezTo>
                  <a:cubicBezTo>
                    <a:pt x="23675" y="552"/>
                    <a:pt x="24277" y="3571"/>
                    <a:pt x="24535" y="4861"/>
                  </a:cubicBezTo>
                  <a:cubicBezTo>
                    <a:pt x="24597" y="5176"/>
                    <a:pt x="24644" y="5403"/>
                    <a:pt x="24670" y="5512"/>
                  </a:cubicBezTo>
                  <a:cubicBezTo>
                    <a:pt x="24800" y="6068"/>
                    <a:pt x="24734" y="8407"/>
                    <a:pt x="24725" y="8688"/>
                  </a:cubicBezTo>
                  <a:lnTo>
                    <a:pt x="62" y="8688"/>
                  </a:lnTo>
                  <a:lnTo>
                    <a:pt x="312" y="5672"/>
                  </a:lnTo>
                  <a:cubicBezTo>
                    <a:pt x="316" y="5621"/>
                    <a:pt x="735" y="754"/>
                    <a:pt x="1117" y="385"/>
                  </a:cubicBezTo>
                  <a:cubicBezTo>
                    <a:pt x="1288" y="220"/>
                    <a:pt x="6035" y="77"/>
                    <a:pt x="11926" y="59"/>
                  </a:cubicBezTo>
                  <a:cubicBezTo>
                    <a:pt x="12306" y="58"/>
                    <a:pt x="12693" y="57"/>
                    <a:pt x="13083" y="57"/>
                  </a:cubicBezTo>
                  <a:close/>
                  <a:moveTo>
                    <a:pt x="13059" y="1"/>
                  </a:moveTo>
                  <a:cubicBezTo>
                    <a:pt x="12677" y="1"/>
                    <a:pt x="12298" y="1"/>
                    <a:pt x="11925" y="2"/>
                  </a:cubicBezTo>
                  <a:cubicBezTo>
                    <a:pt x="7691" y="16"/>
                    <a:pt x="1310" y="118"/>
                    <a:pt x="1075" y="345"/>
                  </a:cubicBezTo>
                  <a:cubicBezTo>
                    <a:pt x="680" y="728"/>
                    <a:pt x="271" y="5466"/>
                    <a:pt x="254" y="5667"/>
                  </a:cubicBezTo>
                  <a:lnTo>
                    <a:pt x="1" y="8715"/>
                  </a:lnTo>
                  <a:cubicBezTo>
                    <a:pt x="1" y="8722"/>
                    <a:pt x="4" y="8731"/>
                    <a:pt x="9" y="8736"/>
                  </a:cubicBezTo>
                  <a:cubicBezTo>
                    <a:pt x="16" y="8741"/>
                    <a:pt x="23" y="8745"/>
                    <a:pt x="31" y="8745"/>
                  </a:cubicBezTo>
                  <a:lnTo>
                    <a:pt x="24754" y="8745"/>
                  </a:lnTo>
                  <a:cubicBezTo>
                    <a:pt x="24768" y="8745"/>
                    <a:pt x="24782" y="8732"/>
                    <a:pt x="24781" y="8716"/>
                  </a:cubicBezTo>
                  <a:cubicBezTo>
                    <a:pt x="24783" y="8610"/>
                    <a:pt x="24863" y="6094"/>
                    <a:pt x="24723" y="5499"/>
                  </a:cubicBezTo>
                  <a:cubicBezTo>
                    <a:pt x="24697" y="5391"/>
                    <a:pt x="24652" y="5164"/>
                    <a:pt x="24590" y="4849"/>
                  </a:cubicBezTo>
                  <a:cubicBezTo>
                    <a:pt x="24139" y="2598"/>
                    <a:pt x="23675" y="493"/>
                    <a:pt x="23332" y="339"/>
                  </a:cubicBezTo>
                  <a:cubicBezTo>
                    <a:pt x="22767" y="87"/>
                    <a:pt x="17677" y="1"/>
                    <a:pt x="130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33"/>
            <p:cNvSpPr/>
            <p:nvPr/>
          </p:nvSpPr>
          <p:spPr>
            <a:xfrm>
              <a:off x="437769" y="3659785"/>
              <a:ext cx="787067" cy="481052"/>
            </a:xfrm>
            <a:custGeom>
              <a:avLst/>
              <a:gdLst/>
              <a:ahLst/>
              <a:cxnLst/>
              <a:rect l="l" t="t" r="r" b="b"/>
              <a:pathLst>
                <a:path w="9233" h="5643" extrusionOk="0">
                  <a:moveTo>
                    <a:pt x="7046" y="0"/>
                  </a:moveTo>
                  <a:cubicBezTo>
                    <a:pt x="6882" y="0"/>
                    <a:pt x="6582" y="85"/>
                    <a:pt x="6482" y="107"/>
                  </a:cubicBezTo>
                  <a:cubicBezTo>
                    <a:pt x="6371" y="134"/>
                    <a:pt x="6062" y="289"/>
                    <a:pt x="6062" y="289"/>
                  </a:cubicBezTo>
                  <a:cubicBezTo>
                    <a:pt x="6062" y="289"/>
                    <a:pt x="3509" y="366"/>
                    <a:pt x="2835" y="519"/>
                  </a:cubicBezTo>
                  <a:cubicBezTo>
                    <a:pt x="2162" y="672"/>
                    <a:pt x="1348" y="800"/>
                    <a:pt x="1206" y="800"/>
                  </a:cubicBezTo>
                  <a:cubicBezTo>
                    <a:pt x="1105" y="800"/>
                    <a:pt x="583" y="680"/>
                    <a:pt x="277" y="680"/>
                  </a:cubicBezTo>
                  <a:cubicBezTo>
                    <a:pt x="158" y="680"/>
                    <a:pt x="72" y="698"/>
                    <a:pt x="56" y="748"/>
                  </a:cubicBezTo>
                  <a:cubicBezTo>
                    <a:pt x="1" y="928"/>
                    <a:pt x="85" y="1261"/>
                    <a:pt x="85" y="1261"/>
                  </a:cubicBezTo>
                  <a:cubicBezTo>
                    <a:pt x="85" y="1261"/>
                    <a:pt x="140" y="2568"/>
                    <a:pt x="225" y="3310"/>
                  </a:cubicBezTo>
                  <a:cubicBezTo>
                    <a:pt x="309" y="4054"/>
                    <a:pt x="394" y="4336"/>
                    <a:pt x="309" y="4540"/>
                  </a:cubicBezTo>
                  <a:cubicBezTo>
                    <a:pt x="224" y="4746"/>
                    <a:pt x="197" y="4976"/>
                    <a:pt x="139" y="5232"/>
                  </a:cubicBezTo>
                  <a:cubicBezTo>
                    <a:pt x="82" y="5488"/>
                    <a:pt x="55" y="5642"/>
                    <a:pt x="279" y="5642"/>
                  </a:cubicBezTo>
                  <a:cubicBezTo>
                    <a:pt x="480" y="5642"/>
                    <a:pt x="1180" y="5188"/>
                    <a:pt x="2174" y="5188"/>
                  </a:cubicBezTo>
                  <a:cubicBezTo>
                    <a:pt x="2287" y="5188"/>
                    <a:pt x="2404" y="5193"/>
                    <a:pt x="2524" y="5206"/>
                  </a:cubicBezTo>
                  <a:cubicBezTo>
                    <a:pt x="3114" y="5270"/>
                    <a:pt x="3668" y="5296"/>
                    <a:pt x="4222" y="5296"/>
                  </a:cubicBezTo>
                  <a:cubicBezTo>
                    <a:pt x="4776" y="5296"/>
                    <a:pt x="5330" y="5270"/>
                    <a:pt x="5919" y="5232"/>
                  </a:cubicBezTo>
                  <a:cubicBezTo>
                    <a:pt x="7097" y="5154"/>
                    <a:pt x="8893" y="4694"/>
                    <a:pt x="9063" y="4566"/>
                  </a:cubicBezTo>
                  <a:cubicBezTo>
                    <a:pt x="9232" y="4438"/>
                    <a:pt x="9035" y="4258"/>
                    <a:pt x="8951" y="4208"/>
                  </a:cubicBezTo>
                  <a:cubicBezTo>
                    <a:pt x="8866" y="4155"/>
                    <a:pt x="7885" y="1517"/>
                    <a:pt x="7548" y="953"/>
                  </a:cubicBezTo>
                  <a:cubicBezTo>
                    <a:pt x="7211" y="389"/>
                    <a:pt x="7239" y="31"/>
                    <a:pt x="7099" y="4"/>
                  </a:cubicBezTo>
                  <a:cubicBezTo>
                    <a:pt x="7084" y="2"/>
                    <a:pt x="7066" y="0"/>
                    <a:pt x="70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33"/>
            <p:cNvSpPr/>
            <p:nvPr/>
          </p:nvSpPr>
          <p:spPr>
            <a:xfrm>
              <a:off x="435638" y="3657654"/>
              <a:ext cx="783316" cy="485570"/>
            </a:xfrm>
            <a:custGeom>
              <a:avLst/>
              <a:gdLst/>
              <a:ahLst/>
              <a:cxnLst/>
              <a:rect l="l" t="t" r="r" b="b"/>
              <a:pathLst>
                <a:path w="9189" h="5696" extrusionOk="0">
                  <a:moveTo>
                    <a:pt x="7068" y="52"/>
                  </a:moveTo>
                  <a:cubicBezTo>
                    <a:pt x="7086" y="52"/>
                    <a:pt x="7103" y="54"/>
                    <a:pt x="7117" y="56"/>
                  </a:cubicBezTo>
                  <a:cubicBezTo>
                    <a:pt x="7168" y="66"/>
                    <a:pt x="7194" y="150"/>
                    <a:pt x="7239" y="290"/>
                  </a:cubicBezTo>
                  <a:cubicBezTo>
                    <a:pt x="7291" y="452"/>
                    <a:pt x="7370" y="696"/>
                    <a:pt x="7547" y="992"/>
                  </a:cubicBezTo>
                  <a:cubicBezTo>
                    <a:pt x="7738" y="1310"/>
                    <a:pt x="8138" y="2301"/>
                    <a:pt x="8460" y="3099"/>
                  </a:cubicBezTo>
                  <a:cubicBezTo>
                    <a:pt x="8818" y="3987"/>
                    <a:pt x="8921" y="4232"/>
                    <a:pt x="8960" y="4255"/>
                  </a:cubicBezTo>
                  <a:cubicBezTo>
                    <a:pt x="9026" y="4294"/>
                    <a:pt x="9121" y="4387"/>
                    <a:pt x="9125" y="4467"/>
                  </a:cubicBezTo>
                  <a:cubicBezTo>
                    <a:pt x="9126" y="4504"/>
                    <a:pt x="9109" y="4537"/>
                    <a:pt x="9071" y="4567"/>
                  </a:cubicBezTo>
                  <a:cubicBezTo>
                    <a:pt x="8906" y="4692"/>
                    <a:pt x="7129" y="5150"/>
                    <a:pt x="5943" y="5228"/>
                  </a:cubicBezTo>
                  <a:cubicBezTo>
                    <a:pt x="5351" y="5267"/>
                    <a:pt x="4798" y="5292"/>
                    <a:pt x="4246" y="5292"/>
                  </a:cubicBezTo>
                  <a:cubicBezTo>
                    <a:pt x="3693" y="5292"/>
                    <a:pt x="3142" y="5267"/>
                    <a:pt x="2553" y="5203"/>
                  </a:cubicBezTo>
                  <a:cubicBezTo>
                    <a:pt x="2430" y="5189"/>
                    <a:pt x="2311" y="5183"/>
                    <a:pt x="2196" y="5183"/>
                  </a:cubicBezTo>
                  <a:cubicBezTo>
                    <a:pt x="1509" y="5183"/>
                    <a:pt x="966" y="5398"/>
                    <a:pt x="622" y="5535"/>
                  </a:cubicBezTo>
                  <a:cubicBezTo>
                    <a:pt x="476" y="5593"/>
                    <a:pt x="363" y="5639"/>
                    <a:pt x="305" y="5639"/>
                  </a:cubicBezTo>
                  <a:cubicBezTo>
                    <a:pt x="241" y="5639"/>
                    <a:pt x="201" y="5625"/>
                    <a:pt x="177" y="5598"/>
                  </a:cubicBezTo>
                  <a:cubicBezTo>
                    <a:pt x="131" y="5543"/>
                    <a:pt x="161" y="5406"/>
                    <a:pt x="192" y="5263"/>
                  </a:cubicBezTo>
                  <a:cubicBezTo>
                    <a:pt x="207" y="5192"/>
                    <a:pt x="220" y="5124"/>
                    <a:pt x="234" y="5058"/>
                  </a:cubicBezTo>
                  <a:cubicBezTo>
                    <a:pt x="267" y="4885"/>
                    <a:pt x="299" y="4723"/>
                    <a:pt x="358" y="4576"/>
                  </a:cubicBezTo>
                  <a:cubicBezTo>
                    <a:pt x="422" y="4423"/>
                    <a:pt x="396" y="4238"/>
                    <a:pt x="346" y="3867"/>
                  </a:cubicBezTo>
                  <a:cubicBezTo>
                    <a:pt x="326" y="3725"/>
                    <a:pt x="302" y="3546"/>
                    <a:pt x="277" y="3333"/>
                  </a:cubicBezTo>
                  <a:cubicBezTo>
                    <a:pt x="195" y="2598"/>
                    <a:pt x="138" y="1298"/>
                    <a:pt x="138" y="1285"/>
                  </a:cubicBezTo>
                  <a:lnTo>
                    <a:pt x="138" y="1280"/>
                  </a:lnTo>
                  <a:cubicBezTo>
                    <a:pt x="138" y="1277"/>
                    <a:pt x="56" y="952"/>
                    <a:pt x="109" y="783"/>
                  </a:cubicBezTo>
                  <a:cubicBezTo>
                    <a:pt x="122" y="747"/>
                    <a:pt x="192" y="733"/>
                    <a:pt x="291" y="733"/>
                  </a:cubicBezTo>
                  <a:cubicBezTo>
                    <a:pt x="492" y="733"/>
                    <a:pt x="811" y="788"/>
                    <a:pt x="976" y="813"/>
                  </a:cubicBezTo>
                  <a:cubicBezTo>
                    <a:pt x="1099" y="835"/>
                    <a:pt x="1190" y="850"/>
                    <a:pt x="1228" y="850"/>
                  </a:cubicBezTo>
                  <a:cubicBezTo>
                    <a:pt x="1377" y="850"/>
                    <a:pt x="2202" y="718"/>
                    <a:pt x="2862" y="568"/>
                  </a:cubicBezTo>
                  <a:cubicBezTo>
                    <a:pt x="3525" y="417"/>
                    <a:pt x="6059" y="339"/>
                    <a:pt x="6084" y="339"/>
                  </a:cubicBezTo>
                  <a:cubicBezTo>
                    <a:pt x="6088" y="339"/>
                    <a:pt x="6093" y="338"/>
                    <a:pt x="6097" y="336"/>
                  </a:cubicBezTo>
                  <a:cubicBezTo>
                    <a:pt x="6099" y="334"/>
                    <a:pt x="6402" y="184"/>
                    <a:pt x="6510" y="158"/>
                  </a:cubicBezTo>
                  <a:cubicBezTo>
                    <a:pt x="6529" y="153"/>
                    <a:pt x="6555" y="148"/>
                    <a:pt x="6585" y="140"/>
                  </a:cubicBezTo>
                  <a:cubicBezTo>
                    <a:pt x="6713" y="109"/>
                    <a:pt x="6939" y="52"/>
                    <a:pt x="7068" y="52"/>
                  </a:cubicBezTo>
                  <a:close/>
                  <a:moveTo>
                    <a:pt x="7071" y="0"/>
                  </a:moveTo>
                  <a:cubicBezTo>
                    <a:pt x="6934" y="0"/>
                    <a:pt x="6714" y="55"/>
                    <a:pt x="6576" y="90"/>
                  </a:cubicBezTo>
                  <a:cubicBezTo>
                    <a:pt x="6545" y="97"/>
                    <a:pt x="6522" y="103"/>
                    <a:pt x="6503" y="107"/>
                  </a:cubicBezTo>
                  <a:cubicBezTo>
                    <a:pt x="6396" y="131"/>
                    <a:pt x="6125" y="264"/>
                    <a:pt x="6082" y="285"/>
                  </a:cubicBezTo>
                  <a:cubicBezTo>
                    <a:pt x="5941" y="291"/>
                    <a:pt x="3508" y="368"/>
                    <a:pt x="2856" y="518"/>
                  </a:cubicBezTo>
                  <a:cubicBezTo>
                    <a:pt x="2157" y="678"/>
                    <a:pt x="1365" y="799"/>
                    <a:pt x="1235" y="799"/>
                  </a:cubicBezTo>
                  <a:cubicBezTo>
                    <a:pt x="1199" y="799"/>
                    <a:pt x="1102" y="781"/>
                    <a:pt x="990" y="763"/>
                  </a:cubicBezTo>
                  <a:cubicBezTo>
                    <a:pt x="722" y="717"/>
                    <a:pt x="477" y="679"/>
                    <a:pt x="306" y="679"/>
                  </a:cubicBezTo>
                  <a:cubicBezTo>
                    <a:pt x="168" y="679"/>
                    <a:pt x="77" y="703"/>
                    <a:pt x="57" y="767"/>
                  </a:cubicBezTo>
                  <a:cubicBezTo>
                    <a:pt x="0" y="945"/>
                    <a:pt x="75" y="1255"/>
                    <a:pt x="83" y="1292"/>
                  </a:cubicBezTo>
                  <a:cubicBezTo>
                    <a:pt x="85" y="1361"/>
                    <a:pt x="142" y="2623"/>
                    <a:pt x="223" y="3341"/>
                  </a:cubicBezTo>
                  <a:cubicBezTo>
                    <a:pt x="245" y="3555"/>
                    <a:pt x="271" y="3733"/>
                    <a:pt x="291" y="3877"/>
                  </a:cubicBezTo>
                  <a:cubicBezTo>
                    <a:pt x="340" y="4237"/>
                    <a:pt x="366" y="4418"/>
                    <a:pt x="308" y="4557"/>
                  </a:cubicBezTo>
                  <a:cubicBezTo>
                    <a:pt x="246" y="4707"/>
                    <a:pt x="213" y="4872"/>
                    <a:pt x="180" y="5048"/>
                  </a:cubicBezTo>
                  <a:cubicBezTo>
                    <a:pt x="166" y="5113"/>
                    <a:pt x="154" y="5181"/>
                    <a:pt x="139" y="5252"/>
                  </a:cubicBezTo>
                  <a:cubicBezTo>
                    <a:pt x="103" y="5416"/>
                    <a:pt x="73" y="5555"/>
                    <a:pt x="135" y="5634"/>
                  </a:cubicBezTo>
                  <a:cubicBezTo>
                    <a:pt x="169" y="5676"/>
                    <a:pt x="224" y="5695"/>
                    <a:pt x="307" y="5695"/>
                  </a:cubicBezTo>
                  <a:cubicBezTo>
                    <a:pt x="374" y="5695"/>
                    <a:pt x="486" y="5651"/>
                    <a:pt x="645" y="5591"/>
                  </a:cubicBezTo>
                  <a:cubicBezTo>
                    <a:pt x="986" y="5455"/>
                    <a:pt x="1523" y="5242"/>
                    <a:pt x="2202" y="5242"/>
                  </a:cubicBezTo>
                  <a:cubicBezTo>
                    <a:pt x="2315" y="5242"/>
                    <a:pt x="2431" y="5248"/>
                    <a:pt x="2551" y="5261"/>
                  </a:cubicBezTo>
                  <a:cubicBezTo>
                    <a:pt x="3143" y="5326"/>
                    <a:pt x="3697" y="5352"/>
                    <a:pt x="4253" y="5352"/>
                  </a:cubicBezTo>
                  <a:cubicBezTo>
                    <a:pt x="4806" y="5352"/>
                    <a:pt x="5359" y="5326"/>
                    <a:pt x="5952" y="5288"/>
                  </a:cubicBezTo>
                  <a:cubicBezTo>
                    <a:pt x="7146" y="5210"/>
                    <a:pt x="8942" y="4744"/>
                    <a:pt x="9109" y="4616"/>
                  </a:cubicBezTo>
                  <a:cubicBezTo>
                    <a:pt x="9163" y="4575"/>
                    <a:pt x="9189" y="4526"/>
                    <a:pt x="9187" y="4468"/>
                  </a:cubicBezTo>
                  <a:cubicBezTo>
                    <a:pt x="9179" y="4349"/>
                    <a:pt x="9046" y="4242"/>
                    <a:pt x="8997" y="4212"/>
                  </a:cubicBezTo>
                  <a:cubicBezTo>
                    <a:pt x="8958" y="4173"/>
                    <a:pt x="8734" y="3619"/>
                    <a:pt x="8517" y="3082"/>
                  </a:cubicBezTo>
                  <a:cubicBezTo>
                    <a:pt x="8195" y="2283"/>
                    <a:pt x="7792" y="1289"/>
                    <a:pt x="7601" y="966"/>
                  </a:cubicBezTo>
                  <a:cubicBezTo>
                    <a:pt x="7426" y="674"/>
                    <a:pt x="7349" y="435"/>
                    <a:pt x="7298" y="277"/>
                  </a:cubicBezTo>
                  <a:cubicBezTo>
                    <a:pt x="7247" y="117"/>
                    <a:pt x="7216" y="19"/>
                    <a:pt x="7132" y="5"/>
                  </a:cubicBezTo>
                  <a:cubicBezTo>
                    <a:pt x="7114" y="2"/>
                    <a:pt x="7094" y="0"/>
                    <a:pt x="70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33"/>
            <p:cNvSpPr/>
            <p:nvPr/>
          </p:nvSpPr>
          <p:spPr>
            <a:xfrm>
              <a:off x="806629" y="3872049"/>
              <a:ext cx="50550" cy="22932"/>
            </a:xfrm>
            <a:custGeom>
              <a:avLst/>
              <a:gdLst/>
              <a:ahLst/>
              <a:cxnLst/>
              <a:rect l="l" t="t" r="r" b="b"/>
              <a:pathLst>
                <a:path w="593" h="269" extrusionOk="0">
                  <a:moveTo>
                    <a:pt x="33" y="1"/>
                  </a:moveTo>
                  <a:cubicBezTo>
                    <a:pt x="22" y="1"/>
                    <a:pt x="12" y="6"/>
                    <a:pt x="7" y="16"/>
                  </a:cubicBezTo>
                  <a:cubicBezTo>
                    <a:pt x="1" y="30"/>
                    <a:pt x="6" y="46"/>
                    <a:pt x="19" y="55"/>
                  </a:cubicBezTo>
                  <a:cubicBezTo>
                    <a:pt x="359" y="236"/>
                    <a:pt x="547" y="268"/>
                    <a:pt x="556" y="269"/>
                  </a:cubicBezTo>
                  <a:lnTo>
                    <a:pt x="560" y="269"/>
                  </a:lnTo>
                  <a:cubicBezTo>
                    <a:pt x="573" y="269"/>
                    <a:pt x="585" y="259"/>
                    <a:pt x="588" y="247"/>
                  </a:cubicBezTo>
                  <a:cubicBezTo>
                    <a:pt x="592" y="231"/>
                    <a:pt x="579" y="216"/>
                    <a:pt x="566" y="213"/>
                  </a:cubicBezTo>
                  <a:cubicBezTo>
                    <a:pt x="563" y="211"/>
                    <a:pt x="376" y="179"/>
                    <a:pt x="45" y="3"/>
                  </a:cubicBezTo>
                  <a:cubicBezTo>
                    <a:pt x="41" y="2"/>
                    <a:pt x="37" y="1"/>
                    <a:pt x="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33"/>
            <p:cNvSpPr/>
            <p:nvPr/>
          </p:nvSpPr>
          <p:spPr>
            <a:xfrm>
              <a:off x="635625" y="3795242"/>
              <a:ext cx="143467" cy="61890"/>
            </a:xfrm>
            <a:custGeom>
              <a:avLst/>
              <a:gdLst/>
              <a:ahLst/>
              <a:cxnLst/>
              <a:rect l="l" t="t" r="r" b="b"/>
              <a:pathLst>
                <a:path w="1683" h="726" extrusionOk="0">
                  <a:moveTo>
                    <a:pt x="33" y="1"/>
                  </a:moveTo>
                  <a:cubicBezTo>
                    <a:pt x="20" y="1"/>
                    <a:pt x="8" y="9"/>
                    <a:pt x="5" y="22"/>
                  </a:cubicBezTo>
                  <a:cubicBezTo>
                    <a:pt x="0" y="36"/>
                    <a:pt x="10" y="52"/>
                    <a:pt x="25" y="56"/>
                  </a:cubicBezTo>
                  <a:cubicBezTo>
                    <a:pt x="36" y="59"/>
                    <a:pt x="1064" y="338"/>
                    <a:pt x="1635" y="721"/>
                  </a:cubicBezTo>
                  <a:cubicBezTo>
                    <a:pt x="1640" y="723"/>
                    <a:pt x="1645" y="725"/>
                    <a:pt x="1651" y="725"/>
                  </a:cubicBezTo>
                  <a:cubicBezTo>
                    <a:pt x="1658" y="725"/>
                    <a:pt x="1668" y="720"/>
                    <a:pt x="1674" y="713"/>
                  </a:cubicBezTo>
                  <a:cubicBezTo>
                    <a:pt x="1683" y="701"/>
                    <a:pt x="1679" y="682"/>
                    <a:pt x="1667" y="674"/>
                  </a:cubicBezTo>
                  <a:cubicBezTo>
                    <a:pt x="1090" y="286"/>
                    <a:pt x="51" y="4"/>
                    <a:pt x="40" y="2"/>
                  </a:cubicBezTo>
                  <a:cubicBezTo>
                    <a:pt x="37" y="1"/>
                    <a:pt x="35" y="1"/>
                    <a:pt x="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33"/>
            <p:cNvSpPr/>
            <p:nvPr/>
          </p:nvSpPr>
          <p:spPr>
            <a:xfrm>
              <a:off x="838511" y="3856960"/>
              <a:ext cx="72884" cy="23869"/>
            </a:xfrm>
            <a:custGeom>
              <a:avLst/>
              <a:gdLst/>
              <a:ahLst/>
              <a:cxnLst/>
              <a:rect l="l" t="t" r="r" b="b"/>
              <a:pathLst>
                <a:path w="855" h="280" extrusionOk="0">
                  <a:moveTo>
                    <a:pt x="32" y="0"/>
                  </a:moveTo>
                  <a:cubicBezTo>
                    <a:pt x="21" y="0"/>
                    <a:pt x="11" y="6"/>
                    <a:pt x="6" y="17"/>
                  </a:cubicBezTo>
                  <a:cubicBezTo>
                    <a:pt x="1" y="31"/>
                    <a:pt x="6" y="47"/>
                    <a:pt x="21" y="55"/>
                  </a:cubicBezTo>
                  <a:cubicBezTo>
                    <a:pt x="38" y="62"/>
                    <a:pt x="456" y="252"/>
                    <a:pt x="824" y="280"/>
                  </a:cubicBezTo>
                  <a:lnTo>
                    <a:pt x="827" y="280"/>
                  </a:lnTo>
                  <a:cubicBezTo>
                    <a:pt x="842" y="280"/>
                    <a:pt x="854" y="269"/>
                    <a:pt x="855" y="254"/>
                  </a:cubicBezTo>
                  <a:cubicBezTo>
                    <a:pt x="855" y="238"/>
                    <a:pt x="844" y="224"/>
                    <a:pt x="828" y="223"/>
                  </a:cubicBezTo>
                  <a:cubicBezTo>
                    <a:pt x="471" y="195"/>
                    <a:pt x="47" y="4"/>
                    <a:pt x="43" y="2"/>
                  </a:cubicBezTo>
                  <a:cubicBezTo>
                    <a:pt x="40" y="1"/>
                    <a:pt x="36" y="0"/>
                    <a:pt x="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33"/>
            <p:cNvSpPr/>
            <p:nvPr/>
          </p:nvSpPr>
          <p:spPr>
            <a:xfrm>
              <a:off x="449959" y="4278078"/>
              <a:ext cx="2403994" cy="596903"/>
            </a:xfrm>
            <a:custGeom>
              <a:avLst/>
              <a:gdLst/>
              <a:ahLst/>
              <a:cxnLst/>
              <a:rect l="l" t="t" r="r" b="b"/>
              <a:pathLst>
                <a:path w="28201" h="7002" extrusionOk="0">
                  <a:moveTo>
                    <a:pt x="3900" y="0"/>
                  </a:moveTo>
                  <a:lnTo>
                    <a:pt x="1" y="180"/>
                  </a:lnTo>
                  <a:cubicBezTo>
                    <a:pt x="1" y="180"/>
                    <a:pt x="91" y="2537"/>
                    <a:pt x="420" y="4792"/>
                  </a:cubicBezTo>
                  <a:cubicBezTo>
                    <a:pt x="714" y="6808"/>
                    <a:pt x="1730" y="7001"/>
                    <a:pt x="2199" y="7001"/>
                  </a:cubicBezTo>
                  <a:cubicBezTo>
                    <a:pt x="2255" y="7001"/>
                    <a:pt x="2302" y="6999"/>
                    <a:pt x="2340" y="6996"/>
                  </a:cubicBezTo>
                  <a:cubicBezTo>
                    <a:pt x="2460" y="6988"/>
                    <a:pt x="3807" y="6985"/>
                    <a:pt x="5549" y="6985"/>
                  </a:cubicBezTo>
                  <a:cubicBezTo>
                    <a:pt x="9033" y="6985"/>
                    <a:pt x="14100" y="6996"/>
                    <a:pt x="14100" y="6996"/>
                  </a:cubicBezTo>
                  <a:cubicBezTo>
                    <a:pt x="14100" y="6996"/>
                    <a:pt x="19167" y="6985"/>
                    <a:pt x="22652" y="6985"/>
                  </a:cubicBezTo>
                  <a:cubicBezTo>
                    <a:pt x="24394" y="6985"/>
                    <a:pt x="25741" y="6988"/>
                    <a:pt x="25861" y="6996"/>
                  </a:cubicBezTo>
                  <a:cubicBezTo>
                    <a:pt x="25899" y="6999"/>
                    <a:pt x="25947" y="7002"/>
                    <a:pt x="26003" y="7002"/>
                  </a:cubicBezTo>
                  <a:cubicBezTo>
                    <a:pt x="26472" y="7002"/>
                    <a:pt x="27486" y="6808"/>
                    <a:pt x="27781" y="4792"/>
                  </a:cubicBezTo>
                  <a:cubicBezTo>
                    <a:pt x="28111" y="2536"/>
                    <a:pt x="28201" y="180"/>
                    <a:pt x="28201" y="180"/>
                  </a:cubicBezTo>
                  <a:lnTo>
                    <a:pt x="24301" y="0"/>
                  </a:lnTo>
                  <a:lnTo>
                    <a:pt x="22141" y="1692"/>
                  </a:lnTo>
                  <a:lnTo>
                    <a:pt x="14100" y="2435"/>
                  </a:lnTo>
                  <a:lnTo>
                    <a:pt x="6061" y="1692"/>
                  </a:lnTo>
                  <a:lnTo>
                    <a:pt x="390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33"/>
            <p:cNvSpPr/>
            <p:nvPr/>
          </p:nvSpPr>
          <p:spPr>
            <a:xfrm>
              <a:off x="447402" y="4275606"/>
              <a:ext cx="2408938" cy="601677"/>
            </a:xfrm>
            <a:custGeom>
              <a:avLst/>
              <a:gdLst/>
              <a:ahLst/>
              <a:cxnLst/>
              <a:rect l="l" t="t" r="r" b="b"/>
              <a:pathLst>
                <a:path w="28259" h="7058" extrusionOk="0">
                  <a:moveTo>
                    <a:pt x="24340" y="56"/>
                  </a:moveTo>
                  <a:lnTo>
                    <a:pt x="28201" y="234"/>
                  </a:lnTo>
                  <a:cubicBezTo>
                    <a:pt x="28190" y="507"/>
                    <a:pt x="28089" y="2719"/>
                    <a:pt x="27783" y="4814"/>
                  </a:cubicBezTo>
                  <a:cubicBezTo>
                    <a:pt x="27572" y="6246"/>
                    <a:pt x="26967" y="6999"/>
                    <a:pt x="26026" y="6999"/>
                  </a:cubicBezTo>
                  <a:cubicBezTo>
                    <a:pt x="25982" y="6999"/>
                    <a:pt x="25938" y="6997"/>
                    <a:pt x="25892" y="6994"/>
                  </a:cubicBezTo>
                  <a:cubicBezTo>
                    <a:pt x="25771" y="6987"/>
                    <a:pt x="24420" y="6984"/>
                    <a:pt x="22672" y="6984"/>
                  </a:cubicBezTo>
                  <a:cubicBezTo>
                    <a:pt x="19294" y="6984"/>
                    <a:pt x="14437" y="6995"/>
                    <a:pt x="14131" y="6997"/>
                  </a:cubicBezTo>
                  <a:cubicBezTo>
                    <a:pt x="13827" y="6996"/>
                    <a:pt x="9064" y="6986"/>
                    <a:pt x="5691" y="6986"/>
                  </a:cubicBezTo>
                  <a:cubicBezTo>
                    <a:pt x="3894" y="6986"/>
                    <a:pt x="2492" y="6988"/>
                    <a:pt x="2368" y="6997"/>
                  </a:cubicBezTo>
                  <a:cubicBezTo>
                    <a:pt x="2324" y="7000"/>
                    <a:pt x="2281" y="7002"/>
                    <a:pt x="2238" y="7002"/>
                  </a:cubicBezTo>
                  <a:cubicBezTo>
                    <a:pt x="1296" y="7002"/>
                    <a:pt x="688" y="6250"/>
                    <a:pt x="477" y="4817"/>
                  </a:cubicBezTo>
                  <a:cubicBezTo>
                    <a:pt x="171" y="2721"/>
                    <a:pt x="70" y="509"/>
                    <a:pt x="59" y="236"/>
                  </a:cubicBezTo>
                  <a:lnTo>
                    <a:pt x="3921" y="58"/>
                  </a:lnTo>
                  <a:lnTo>
                    <a:pt x="6073" y="1742"/>
                  </a:lnTo>
                  <a:cubicBezTo>
                    <a:pt x="6077" y="1744"/>
                    <a:pt x="6082" y="1747"/>
                    <a:pt x="6087" y="1747"/>
                  </a:cubicBezTo>
                  <a:lnTo>
                    <a:pt x="14133" y="2490"/>
                  </a:lnTo>
                  <a:lnTo>
                    <a:pt x="22173" y="1747"/>
                  </a:lnTo>
                  <a:cubicBezTo>
                    <a:pt x="22178" y="1747"/>
                    <a:pt x="22184" y="1745"/>
                    <a:pt x="22188" y="1742"/>
                  </a:cubicBezTo>
                  <a:lnTo>
                    <a:pt x="24340" y="56"/>
                  </a:lnTo>
                  <a:close/>
                  <a:moveTo>
                    <a:pt x="3931" y="0"/>
                  </a:moveTo>
                  <a:cubicBezTo>
                    <a:pt x="3930" y="0"/>
                    <a:pt x="3929" y="0"/>
                    <a:pt x="3928" y="0"/>
                  </a:cubicBezTo>
                  <a:lnTo>
                    <a:pt x="27" y="180"/>
                  </a:lnTo>
                  <a:cubicBezTo>
                    <a:pt x="11" y="180"/>
                    <a:pt x="1" y="194"/>
                    <a:pt x="1" y="209"/>
                  </a:cubicBezTo>
                  <a:cubicBezTo>
                    <a:pt x="1" y="234"/>
                    <a:pt x="95" y="2595"/>
                    <a:pt x="419" y="4824"/>
                  </a:cubicBezTo>
                  <a:cubicBezTo>
                    <a:pt x="635" y="6288"/>
                    <a:pt x="1260" y="7057"/>
                    <a:pt x="2232" y="7057"/>
                  </a:cubicBezTo>
                  <a:cubicBezTo>
                    <a:pt x="2277" y="7057"/>
                    <a:pt x="2323" y="7055"/>
                    <a:pt x="2369" y="7052"/>
                  </a:cubicBezTo>
                  <a:cubicBezTo>
                    <a:pt x="2488" y="7043"/>
                    <a:pt x="3821" y="7040"/>
                    <a:pt x="5550" y="7040"/>
                  </a:cubicBezTo>
                  <a:cubicBezTo>
                    <a:pt x="9009" y="7040"/>
                    <a:pt x="14052" y="7052"/>
                    <a:pt x="14129" y="7052"/>
                  </a:cubicBezTo>
                  <a:cubicBezTo>
                    <a:pt x="14205" y="7052"/>
                    <a:pt x="19248" y="7040"/>
                    <a:pt x="22707" y="7040"/>
                  </a:cubicBezTo>
                  <a:cubicBezTo>
                    <a:pt x="24436" y="7040"/>
                    <a:pt x="25770" y="7043"/>
                    <a:pt x="25888" y="7052"/>
                  </a:cubicBezTo>
                  <a:cubicBezTo>
                    <a:pt x="25936" y="7056"/>
                    <a:pt x="25981" y="7057"/>
                    <a:pt x="26027" y="7057"/>
                  </a:cubicBezTo>
                  <a:cubicBezTo>
                    <a:pt x="26999" y="7057"/>
                    <a:pt x="27624" y="6290"/>
                    <a:pt x="27838" y="4825"/>
                  </a:cubicBezTo>
                  <a:cubicBezTo>
                    <a:pt x="28164" y="2593"/>
                    <a:pt x="28255" y="234"/>
                    <a:pt x="28258" y="209"/>
                  </a:cubicBezTo>
                  <a:cubicBezTo>
                    <a:pt x="28259" y="193"/>
                    <a:pt x="28245" y="180"/>
                    <a:pt x="28231" y="180"/>
                  </a:cubicBezTo>
                  <a:lnTo>
                    <a:pt x="24331" y="0"/>
                  </a:lnTo>
                  <a:cubicBezTo>
                    <a:pt x="24324" y="0"/>
                    <a:pt x="24317" y="2"/>
                    <a:pt x="24311" y="7"/>
                  </a:cubicBezTo>
                  <a:lnTo>
                    <a:pt x="22158" y="1692"/>
                  </a:lnTo>
                  <a:lnTo>
                    <a:pt x="14131" y="2435"/>
                  </a:lnTo>
                  <a:lnTo>
                    <a:pt x="6099" y="1692"/>
                  </a:lnTo>
                  <a:lnTo>
                    <a:pt x="3946" y="7"/>
                  </a:lnTo>
                  <a:cubicBezTo>
                    <a:pt x="3941" y="2"/>
                    <a:pt x="3936" y="0"/>
                    <a:pt x="39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33"/>
            <p:cNvSpPr/>
            <p:nvPr/>
          </p:nvSpPr>
          <p:spPr>
            <a:xfrm>
              <a:off x="729737" y="4306124"/>
              <a:ext cx="1813332" cy="332465"/>
            </a:xfrm>
            <a:custGeom>
              <a:avLst/>
              <a:gdLst/>
              <a:ahLst/>
              <a:cxnLst/>
              <a:rect l="l" t="t" r="r" b="b"/>
              <a:pathLst>
                <a:path w="21272" h="3900" extrusionOk="0">
                  <a:moveTo>
                    <a:pt x="20345" y="1"/>
                  </a:moveTo>
                  <a:cubicBezTo>
                    <a:pt x="20306" y="1"/>
                    <a:pt x="20269" y="2"/>
                    <a:pt x="20234" y="5"/>
                  </a:cubicBezTo>
                  <a:cubicBezTo>
                    <a:pt x="19896" y="30"/>
                    <a:pt x="16164" y="363"/>
                    <a:pt x="16164" y="363"/>
                  </a:cubicBezTo>
                  <a:lnTo>
                    <a:pt x="7774" y="441"/>
                  </a:lnTo>
                  <a:lnTo>
                    <a:pt x="5304" y="363"/>
                  </a:lnTo>
                  <a:cubicBezTo>
                    <a:pt x="5304" y="363"/>
                    <a:pt x="618" y="158"/>
                    <a:pt x="506" y="133"/>
                  </a:cubicBezTo>
                  <a:cubicBezTo>
                    <a:pt x="500" y="131"/>
                    <a:pt x="493" y="131"/>
                    <a:pt x="486" y="131"/>
                  </a:cubicBezTo>
                  <a:cubicBezTo>
                    <a:pt x="363" y="131"/>
                    <a:pt x="110" y="329"/>
                    <a:pt x="57" y="593"/>
                  </a:cubicBezTo>
                  <a:cubicBezTo>
                    <a:pt x="1" y="876"/>
                    <a:pt x="141" y="3900"/>
                    <a:pt x="422" y="3900"/>
                  </a:cubicBezTo>
                  <a:cubicBezTo>
                    <a:pt x="703" y="3900"/>
                    <a:pt x="19785" y="3796"/>
                    <a:pt x="20009" y="3796"/>
                  </a:cubicBezTo>
                  <a:cubicBezTo>
                    <a:pt x="20234" y="3796"/>
                    <a:pt x="20823" y="3796"/>
                    <a:pt x="21047" y="3644"/>
                  </a:cubicBezTo>
                  <a:cubicBezTo>
                    <a:pt x="21271" y="3490"/>
                    <a:pt x="21216" y="1184"/>
                    <a:pt x="21159" y="620"/>
                  </a:cubicBezTo>
                  <a:cubicBezTo>
                    <a:pt x="21110" y="115"/>
                    <a:pt x="20676" y="1"/>
                    <a:pt x="203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33"/>
            <p:cNvSpPr/>
            <p:nvPr/>
          </p:nvSpPr>
          <p:spPr>
            <a:xfrm>
              <a:off x="727094" y="4303822"/>
              <a:ext cx="1819896" cy="337154"/>
            </a:xfrm>
            <a:custGeom>
              <a:avLst/>
              <a:gdLst/>
              <a:ahLst/>
              <a:cxnLst/>
              <a:rect l="l" t="t" r="r" b="b"/>
              <a:pathLst>
                <a:path w="21349" h="3955" extrusionOk="0">
                  <a:moveTo>
                    <a:pt x="20392" y="54"/>
                  </a:moveTo>
                  <a:cubicBezTo>
                    <a:pt x="21028" y="54"/>
                    <a:pt x="21141" y="464"/>
                    <a:pt x="21159" y="648"/>
                  </a:cubicBezTo>
                  <a:cubicBezTo>
                    <a:pt x="21225" y="1300"/>
                    <a:pt x="21261" y="3508"/>
                    <a:pt x="21060" y="3645"/>
                  </a:cubicBezTo>
                  <a:cubicBezTo>
                    <a:pt x="20843" y="3795"/>
                    <a:pt x="20258" y="3795"/>
                    <a:pt x="20038" y="3795"/>
                  </a:cubicBezTo>
                  <a:cubicBezTo>
                    <a:pt x="19932" y="3795"/>
                    <a:pt x="15629" y="3817"/>
                    <a:pt x="11073" y="3842"/>
                  </a:cubicBezTo>
                  <a:cubicBezTo>
                    <a:pt x="5924" y="3869"/>
                    <a:pt x="600" y="3897"/>
                    <a:pt x="452" y="3897"/>
                  </a:cubicBezTo>
                  <a:cubicBezTo>
                    <a:pt x="446" y="3897"/>
                    <a:pt x="438" y="3891"/>
                    <a:pt x="428" y="3880"/>
                  </a:cubicBezTo>
                  <a:cubicBezTo>
                    <a:pt x="180" y="3577"/>
                    <a:pt x="68" y="863"/>
                    <a:pt x="115" y="625"/>
                  </a:cubicBezTo>
                  <a:cubicBezTo>
                    <a:pt x="151" y="444"/>
                    <a:pt x="284" y="302"/>
                    <a:pt x="387" y="235"/>
                  </a:cubicBezTo>
                  <a:cubicBezTo>
                    <a:pt x="444" y="199"/>
                    <a:pt x="489" y="186"/>
                    <a:pt x="516" y="186"/>
                  </a:cubicBezTo>
                  <a:lnTo>
                    <a:pt x="530" y="186"/>
                  </a:lnTo>
                  <a:cubicBezTo>
                    <a:pt x="643" y="213"/>
                    <a:pt x="5141" y="410"/>
                    <a:pt x="5333" y="418"/>
                  </a:cubicBezTo>
                  <a:lnTo>
                    <a:pt x="7804" y="495"/>
                  </a:lnTo>
                  <a:lnTo>
                    <a:pt x="16194" y="418"/>
                  </a:lnTo>
                  <a:lnTo>
                    <a:pt x="16196" y="418"/>
                  </a:lnTo>
                  <a:cubicBezTo>
                    <a:pt x="16233" y="415"/>
                    <a:pt x="19931" y="85"/>
                    <a:pt x="20265" y="59"/>
                  </a:cubicBezTo>
                  <a:cubicBezTo>
                    <a:pt x="20309" y="56"/>
                    <a:pt x="20351" y="54"/>
                    <a:pt x="20392" y="54"/>
                  </a:cubicBezTo>
                  <a:close/>
                  <a:moveTo>
                    <a:pt x="20364" y="0"/>
                  </a:moveTo>
                  <a:cubicBezTo>
                    <a:pt x="20323" y="0"/>
                    <a:pt x="20287" y="2"/>
                    <a:pt x="20260" y="4"/>
                  </a:cubicBezTo>
                  <a:cubicBezTo>
                    <a:pt x="19929" y="29"/>
                    <a:pt x="16274" y="354"/>
                    <a:pt x="16191" y="362"/>
                  </a:cubicBezTo>
                  <a:lnTo>
                    <a:pt x="7804" y="439"/>
                  </a:lnTo>
                  <a:lnTo>
                    <a:pt x="5334" y="362"/>
                  </a:lnTo>
                  <a:cubicBezTo>
                    <a:pt x="3717" y="292"/>
                    <a:pt x="635" y="153"/>
                    <a:pt x="541" y="133"/>
                  </a:cubicBezTo>
                  <a:cubicBezTo>
                    <a:pt x="533" y="131"/>
                    <a:pt x="524" y="130"/>
                    <a:pt x="514" y="130"/>
                  </a:cubicBezTo>
                  <a:cubicBezTo>
                    <a:pt x="470" y="130"/>
                    <a:pt x="415" y="151"/>
                    <a:pt x="355" y="188"/>
                  </a:cubicBezTo>
                  <a:cubicBezTo>
                    <a:pt x="243" y="262"/>
                    <a:pt x="99" y="418"/>
                    <a:pt x="59" y="617"/>
                  </a:cubicBezTo>
                  <a:cubicBezTo>
                    <a:pt x="1" y="911"/>
                    <a:pt x="130" y="3608"/>
                    <a:pt x="385" y="3917"/>
                  </a:cubicBezTo>
                  <a:cubicBezTo>
                    <a:pt x="406" y="3941"/>
                    <a:pt x="428" y="3955"/>
                    <a:pt x="452" y="3955"/>
                  </a:cubicBezTo>
                  <a:cubicBezTo>
                    <a:pt x="600" y="3955"/>
                    <a:pt x="5924" y="3925"/>
                    <a:pt x="11073" y="3900"/>
                  </a:cubicBezTo>
                  <a:cubicBezTo>
                    <a:pt x="15629" y="3876"/>
                    <a:pt x="19932" y="3853"/>
                    <a:pt x="20038" y="3853"/>
                  </a:cubicBezTo>
                  <a:cubicBezTo>
                    <a:pt x="20263" y="3853"/>
                    <a:pt x="20860" y="3853"/>
                    <a:pt x="21092" y="3694"/>
                  </a:cubicBezTo>
                  <a:cubicBezTo>
                    <a:pt x="21348" y="3519"/>
                    <a:pt x="21260" y="1081"/>
                    <a:pt x="21216" y="645"/>
                  </a:cubicBezTo>
                  <a:cubicBezTo>
                    <a:pt x="21159" y="75"/>
                    <a:pt x="20637" y="0"/>
                    <a:pt x="203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33"/>
            <p:cNvSpPr/>
            <p:nvPr/>
          </p:nvSpPr>
          <p:spPr>
            <a:xfrm>
              <a:off x="2396981" y="4082267"/>
              <a:ext cx="497746" cy="233749"/>
            </a:xfrm>
            <a:custGeom>
              <a:avLst/>
              <a:gdLst/>
              <a:ahLst/>
              <a:cxnLst/>
              <a:rect l="l" t="t" r="r" b="b"/>
              <a:pathLst>
                <a:path w="5839" h="2742" extrusionOk="0">
                  <a:moveTo>
                    <a:pt x="2455" y="1"/>
                  </a:moveTo>
                  <a:cubicBezTo>
                    <a:pt x="2151" y="1"/>
                    <a:pt x="1866" y="29"/>
                    <a:pt x="1628" y="94"/>
                  </a:cubicBezTo>
                  <a:cubicBezTo>
                    <a:pt x="591" y="376"/>
                    <a:pt x="0" y="1656"/>
                    <a:pt x="170" y="2092"/>
                  </a:cubicBezTo>
                  <a:cubicBezTo>
                    <a:pt x="344" y="2543"/>
                    <a:pt x="939" y="2607"/>
                    <a:pt x="1461" y="2607"/>
                  </a:cubicBezTo>
                  <a:cubicBezTo>
                    <a:pt x="1665" y="2607"/>
                    <a:pt x="1858" y="2597"/>
                    <a:pt x="2011" y="2597"/>
                  </a:cubicBezTo>
                  <a:cubicBezTo>
                    <a:pt x="2031" y="2597"/>
                    <a:pt x="2051" y="2597"/>
                    <a:pt x="2069" y="2598"/>
                  </a:cubicBezTo>
                  <a:cubicBezTo>
                    <a:pt x="2936" y="2615"/>
                    <a:pt x="3797" y="2676"/>
                    <a:pt x="4661" y="2736"/>
                  </a:cubicBezTo>
                  <a:cubicBezTo>
                    <a:pt x="4709" y="2739"/>
                    <a:pt x="4756" y="2741"/>
                    <a:pt x="4803" y="2741"/>
                  </a:cubicBezTo>
                  <a:cubicBezTo>
                    <a:pt x="5165" y="2741"/>
                    <a:pt x="5489" y="2633"/>
                    <a:pt x="5670" y="2195"/>
                  </a:cubicBezTo>
                  <a:cubicBezTo>
                    <a:pt x="5839" y="1784"/>
                    <a:pt x="5670" y="1093"/>
                    <a:pt x="5137" y="658"/>
                  </a:cubicBezTo>
                  <a:cubicBezTo>
                    <a:pt x="4725" y="322"/>
                    <a:pt x="3480" y="1"/>
                    <a:pt x="24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33"/>
            <p:cNvSpPr/>
            <p:nvPr/>
          </p:nvSpPr>
          <p:spPr>
            <a:xfrm>
              <a:off x="2402608" y="4079965"/>
              <a:ext cx="494336" cy="238437"/>
            </a:xfrm>
            <a:custGeom>
              <a:avLst/>
              <a:gdLst/>
              <a:ahLst/>
              <a:cxnLst/>
              <a:rect l="l" t="t" r="r" b="b"/>
              <a:pathLst>
                <a:path w="5799" h="2797" extrusionOk="0">
                  <a:moveTo>
                    <a:pt x="2396" y="55"/>
                  </a:moveTo>
                  <a:cubicBezTo>
                    <a:pt x="3426" y="55"/>
                    <a:pt x="4659" y="386"/>
                    <a:pt x="5052" y="707"/>
                  </a:cubicBezTo>
                  <a:cubicBezTo>
                    <a:pt x="5463" y="1043"/>
                    <a:pt x="5781" y="1714"/>
                    <a:pt x="5576" y="2211"/>
                  </a:cubicBezTo>
                  <a:cubicBezTo>
                    <a:pt x="5397" y="2649"/>
                    <a:pt x="5069" y="2740"/>
                    <a:pt x="4746" y="2740"/>
                  </a:cubicBezTo>
                  <a:cubicBezTo>
                    <a:pt x="4696" y="2740"/>
                    <a:pt x="4645" y="2738"/>
                    <a:pt x="4596" y="2734"/>
                  </a:cubicBezTo>
                  <a:lnTo>
                    <a:pt x="4468" y="2727"/>
                  </a:lnTo>
                  <a:cubicBezTo>
                    <a:pt x="3661" y="2671"/>
                    <a:pt x="2826" y="2614"/>
                    <a:pt x="2004" y="2598"/>
                  </a:cubicBezTo>
                  <a:cubicBezTo>
                    <a:pt x="1984" y="2598"/>
                    <a:pt x="1964" y="2597"/>
                    <a:pt x="1942" y="2597"/>
                  </a:cubicBezTo>
                  <a:cubicBezTo>
                    <a:pt x="1872" y="2597"/>
                    <a:pt x="1793" y="2600"/>
                    <a:pt x="1711" y="2601"/>
                  </a:cubicBezTo>
                  <a:cubicBezTo>
                    <a:pt x="1615" y="2604"/>
                    <a:pt x="1509" y="2607"/>
                    <a:pt x="1401" y="2607"/>
                  </a:cubicBezTo>
                  <a:cubicBezTo>
                    <a:pt x="890" y="2607"/>
                    <a:pt x="298" y="2545"/>
                    <a:pt x="129" y="2110"/>
                  </a:cubicBezTo>
                  <a:cubicBezTo>
                    <a:pt x="62" y="1934"/>
                    <a:pt x="127" y="1605"/>
                    <a:pt x="297" y="1271"/>
                  </a:cubicBezTo>
                  <a:cubicBezTo>
                    <a:pt x="581" y="707"/>
                    <a:pt x="1057" y="287"/>
                    <a:pt x="1570" y="148"/>
                  </a:cubicBezTo>
                  <a:cubicBezTo>
                    <a:pt x="1811" y="83"/>
                    <a:pt x="2095" y="55"/>
                    <a:pt x="2396" y="55"/>
                  </a:cubicBezTo>
                  <a:close/>
                  <a:moveTo>
                    <a:pt x="2387" y="1"/>
                  </a:moveTo>
                  <a:cubicBezTo>
                    <a:pt x="2077" y="1"/>
                    <a:pt x="1790" y="29"/>
                    <a:pt x="1554" y="93"/>
                  </a:cubicBezTo>
                  <a:cubicBezTo>
                    <a:pt x="1025" y="235"/>
                    <a:pt x="536" y="665"/>
                    <a:pt x="244" y="1242"/>
                  </a:cubicBezTo>
                  <a:cubicBezTo>
                    <a:pt x="64" y="1596"/>
                    <a:pt x="0" y="1935"/>
                    <a:pt x="75" y="2129"/>
                  </a:cubicBezTo>
                  <a:cubicBezTo>
                    <a:pt x="257" y="2598"/>
                    <a:pt x="880" y="2662"/>
                    <a:pt x="1408" y="2662"/>
                  </a:cubicBezTo>
                  <a:cubicBezTo>
                    <a:pt x="1514" y="2662"/>
                    <a:pt x="1617" y="2659"/>
                    <a:pt x="1711" y="2657"/>
                  </a:cubicBezTo>
                  <a:cubicBezTo>
                    <a:pt x="1799" y="2654"/>
                    <a:pt x="1883" y="2652"/>
                    <a:pt x="1956" y="2652"/>
                  </a:cubicBezTo>
                  <a:cubicBezTo>
                    <a:pt x="1972" y="2652"/>
                    <a:pt x="1987" y="2652"/>
                    <a:pt x="2002" y="2652"/>
                  </a:cubicBezTo>
                  <a:cubicBezTo>
                    <a:pt x="2823" y="2668"/>
                    <a:pt x="3657" y="2726"/>
                    <a:pt x="4464" y="2781"/>
                  </a:cubicBezTo>
                  <a:lnTo>
                    <a:pt x="4592" y="2791"/>
                  </a:lnTo>
                  <a:cubicBezTo>
                    <a:pt x="4640" y="2793"/>
                    <a:pt x="4691" y="2796"/>
                    <a:pt x="4742" y="2796"/>
                  </a:cubicBezTo>
                  <a:cubicBezTo>
                    <a:pt x="5073" y="2796"/>
                    <a:pt x="5436" y="2703"/>
                    <a:pt x="5628" y="2231"/>
                  </a:cubicBezTo>
                  <a:cubicBezTo>
                    <a:pt x="5798" y="1817"/>
                    <a:pt x="5642" y="1116"/>
                    <a:pt x="5087" y="661"/>
                  </a:cubicBezTo>
                  <a:cubicBezTo>
                    <a:pt x="4653" y="306"/>
                    <a:pt x="3401" y="1"/>
                    <a:pt x="23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33"/>
            <p:cNvSpPr/>
            <p:nvPr/>
          </p:nvSpPr>
          <p:spPr>
            <a:xfrm>
              <a:off x="2506608" y="4148333"/>
              <a:ext cx="236129" cy="152678"/>
            </a:xfrm>
            <a:custGeom>
              <a:avLst/>
              <a:gdLst/>
              <a:ahLst/>
              <a:cxnLst/>
              <a:rect l="l" t="t" r="r" b="b"/>
              <a:pathLst>
                <a:path w="2770" h="1791" extrusionOk="0">
                  <a:moveTo>
                    <a:pt x="381" y="1"/>
                  </a:moveTo>
                  <a:cubicBezTo>
                    <a:pt x="269" y="102"/>
                    <a:pt x="166" y="250"/>
                    <a:pt x="121" y="461"/>
                  </a:cubicBezTo>
                  <a:cubicBezTo>
                    <a:pt x="1" y="1030"/>
                    <a:pt x="191" y="1391"/>
                    <a:pt x="568" y="1597"/>
                  </a:cubicBezTo>
                  <a:cubicBezTo>
                    <a:pt x="769" y="1707"/>
                    <a:pt x="985" y="1724"/>
                    <a:pt x="1249" y="1724"/>
                  </a:cubicBezTo>
                  <a:cubicBezTo>
                    <a:pt x="1374" y="1724"/>
                    <a:pt x="1510" y="1720"/>
                    <a:pt x="1660" y="1720"/>
                  </a:cubicBezTo>
                  <a:cubicBezTo>
                    <a:pt x="1789" y="1720"/>
                    <a:pt x="1929" y="1723"/>
                    <a:pt x="2082" y="1734"/>
                  </a:cubicBezTo>
                  <a:cubicBezTo>
                    <a:pt x="2312" y="1751"/>
                    <a:pt x="2548" y="1772"/>
                    <a:pt x="2769" y="1791"/>
                  </a:cubicBezTo>
                  <a:lnTo>
                    <a:pt x="38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33"/>
            <p:cNvSpPr/>
            <p:nvPr/>
          </p:nvSpPr>
          <p:spPr>
            <a:xfrm>
              <a:off x="2504647" y="4146031"/>
              <a:ext cx="240391" cy="157452"/>
            </a:xfrm>
            <a:custGeom>
              <a:avLst/>
              <a:gdLst/>
              <a:ahLst/>
              <a:cxnLst/>
              <a:rect l="l" t="t" r="r" b="b"/>
              <a:pathLst>
                <a:path w="2820" h="1847" extrusionOk="0">
                  <a:moveTo>
                    <a:pt x="403" y="0"/>
                  </a:moveTo>
                  <a:cubicBezTo>
                    <a:pt x="396" y="0"/>
                    <a:pt x="390" y="3"/>
                    <a:pt x="384" y="8"/>
                  </a:cubicBezTo>
                  <a:cubicBezTo>
                    <a:pt x="247" y="132"/>
                    <a:pt x="157" y="292"/>
                    <a:pt x="117" y="485"/>
                  </a:cubicBezTo>
                  <a:cubicBezTo>
                    <a:pt x="0" y="1029"/>
                    <a:pt x="156" y="1421"/>
                    <a:pt x="577" y="1650"/>
                  </a:cubicBezTo>
                  <a:cubicBezTo>
                    <a:pt x="783" y="1762"/>
                    <a:pt x="1004" y="1780"/>
                    <a:pt x="1267" y="1780"/>
                  </a:cubicBezTo>
                  <a:cubicBezTo>
                    <a:pt x="1327" y="1780"/>
                    <a:pt x="1390" y="1779"/>
                    <a:pt x="1455" y="1778"/>
                  </a:cubicBezTo>
                  <a:cubicBezTo>
                    <a:pt x="1528" y="1777"/>
                    <a:pt x="1604" y="1776"/>
                    <a:pt x="1684" y="1776"/>
                  </a:cubicBezTo>
                  <a:cubicBezTo>
                    <a:pt x="1812" y="1776"/>
                    <a:pt x="1951" y="1779"/>
                    <a:pt x="2102" y="1791"/>
                  </a:cubicBezTo>
                  <a:cubicBezTo>
                    <a:pt x="2331" y="1807"/>
                    <a:pt x="2568" y="1826"/>
                    <a:pt x="2789" y="1846"/>
                  </a:cubicBezTo>
                  <a:lnTo>
                    <a:pt x="2792" y="1846"/>
                  </a:lnTo>
                  <a:cubicBezTo>
                    <a:pt x="2808" y="1846"/>
                    <a:pt x="2820" y="1836"/>
                    <a:pt x="2819" y="1820"/>
                  </a:cubicBezTo>
                  <a:cubicBezTo>
                    <a:pt x="2820" y="1804"/>
                    <a:pt x="2809" y="1791"/>
                    <a:pt x="2793" y="1789"/>
                  </a:cubicBezTo>
                  <a:cubicBezTo>
                    <a:pt x="2571" y="1771"/>
                    <a:pt x="2335" y="1751"/>
                    <a:pt x="2106" y="1734"/>
                  </a:cubicBezTo>
                  <a:cubicBezTo>
                    <a:pt x="1953" y="1722"/>
                    <a:pt x="1814" y="1719"/>
                    <a:pt x="1686" y="1719"/>
                  </a:cubicBezTo>
                  <a:cubicBezTo>
                    <a:pt x="1604" y="1719"/>
                    <a:pt x="1527" y="1721"/>
                    <a:pt x="1454" y="1722"/>
                  </a:cubicBezTo>
                  <a:cubicBezTo>
                    <a:pt x="1388" y="1723"/>
                    <a:pt x="1326" y="1724"/>
                    <a:pt x="1266" y="1724"/>
                  </a:cubicBezTo>
                  <a:cubicBezTo>
                    <a:pt x="1005" y="1724"/>
                    <a:pt x="799" y="1706"/>
                    <a:pt x="604" y="1600"/>
                  </a:cubicBezTo>
                  <a:cubicBezTo>
                    <a:pt x="207" y="1383"/>
                    <a:pt x="61" y="1011"/>
                    <a:pt x="171" y="496"/>
                  </a:cubicBezTo>
                  <a:cubicBezTo>
                    <a:pt x="209" y="316"/>
                    <a:pt x="295" y="167"/>
                    <a:pt x="422" y="49"/>
                  </a:cubicBezTo>
                  <a:cubicBezTo>
                    <a:pt x="433" y="39"/>
                    <a:pt x="434" y="22"/>
                    <a:pt x="424" y="9"/>
                  </a:cubicBezTo>
                  <a:cubicBezTo>
                    <a:pt x="418" y="3"/>
                    <a:pt x="411" y="0"/>
                    <a:pt x="4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33"/>
            <p:cNvSpPr/>
            <p:nvPr/>
          </p:nvSpPr>
          <p:spPr>
            <a:xfrm>
              <a:off x="2555454" y="4130601"/>
              <a:ext cx="17305" cy="6479"/>
            </a:xfrm>
            <a:custGeom>
              <a:avLst/>
              <a:gdLst/>
              <a:ahLst/>
              <a:cxnLst/>
              <a:rect l="l" t="t" r="r" b="b"/>
              <a:pathLst>
                <a:path w="203" h="76" extrusionOk="0">
                  <a:moveTo>
                    <a:pt x="203" y="0"/>
                  </a:moveTo>
                  <a:cubicBezTo>
                    <a:pt x="203" y="0"/>
                    <a:pt x="113" y="17"/>
                    <a:pt x="0" y="76"/>
                  </a:cubicBezTo>
                  <a:lnTo>
                    <a:pt x="203" y="0"/>
                  </a:lnTo>
                  <a:close/>
                </a:path>
              </a:pathLst>
            </a:custGeom>
            <a:solidFill>
              <a:srgbClr val="92E3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33"/>
            <p:cNvSpPr/>
            <p:nvPr/>
          </p:nvSpPr>
          <p:spPr>
            <a:xfrm>
              <a:off x="2552470" y="4128214"/>
              <a:ext cx="22760" cy="11253"/>
            </a:xfrm>
            <a:custGeom>
              <a:avLst/>
              <a:gdLst/>
              <a:ahLst/>
              <a:cxnLst/>
              <a:rect l="l" t="t" r="r" b="b"/>
              <a:pathLst>
                <a:path w="267" h="132" extrusionOk="0">
                  <a:moveTo>
                    <a:pt x="236" y="1"/>
                  </a:moveTo>
                  <a:cubicBezTo>
                    <a:pt x="234" y="1"/>
                    <a:pt x="232" y="1"/>
                    <a:pt x="230" y="1"/>
                  </a:cubicBezTo>
                  <a:cubicBezTo>
                    <a:pt x="226" y="1"/>
                    <a:pt x="135" y="19"/>
                    <a:pt x="20" y="79"/>
                  </a:cubicBezTo>
                  <a:cubicBezTo>
                    <a:pt x="6" y="87"/>
                    <a:pt x="0" y="103"/>
                    <a:pt x="8" y="116"/>
                  </a:cubicBezTo>
                  <a:cubicBezTo>
                    <a:pt x="13" y="126"/>
                    <a:pt x="22" y="131"/>
                    <a:pt x="33" y="131"/>
                  </a:cubicBezTo>
                  <a:lnTo>
                    <a:pt x="47" y="131"/>
                  </a:lnTo>
                  <a:cubicBezTo>
                    <a:pt x="155" y="74"/>
                    <a:pt x="240" y="57"/>
                    <a:pt x="241" y="57"/>
                  </a:cubicBezTo>
                  <a:cubicBezTo>
                    <a:pt x="257" y="55"/>
                    <a:pt x="267" y="39"/>
                    <a:pt x="264" y="24"/>
                  </a:cubicBezTo>
                  <a:cubicBezTo>
                    <a:pt x="262" y="10"/>
                    <a:pt x="249" y="1"/>
                    <a:pt x="2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33"/>
            <p:cNvSpPr/>
            <p:nvPr/>
          </p:nvSpPr>
          <p:spPr>
            <a:xfrm>
              <a:off x="369572" y="4094883"/>
              <a:ext cx="497746" cy="233663"/>
            </a:xfrm>
            <a:custGeom>
              <a:avLst/>
              <a:gdLst/>
              <a:ahLst/>
              <a:cxnLst/>
              <a:rect l="l" t="t" r="r" b="b"/>
              <a:pathLst>
                <a:path w="5839" h="2741" extrusionOk="0">
                  <a:moveTo>
                    <a:pt x="3385" y="1"/>
                  </a:moveTo>
                  <a:cubicBezTo>
                    <a:pt x="2361" y="1"/>
                    <a:pt x="1114" y="320"/>
                    <a:pt x="702" y="657"/>
                  </a:cubicBezTo>
                  <a:cubicBezTo>
                    <a:pt x="169" y="1093"/>
                    <a:pt x="0" y="1785"/>
                    <a:pt x="169" y="2195"/>
                  </a:cubicBezTo>
                  <a:cubicBezTo>
                    <a:pt x="348" y="2630"/>
                    <a:pt x="671" y="2741"/>
                    <a:pt x="1033" y="2741"/>
                  </a:cubicBezTo>
                  <a:cubicBezTo>
                    <a:pt x="1081" y="2741"/>
                    <a:pt x="1129" y="2739"/>
                    <a:pt x="1178" y="2735"/>
                  </a:cubicBezTo>
                  <a:cubicBezTo>
                    <a:pt x="2042" y="2676"/>
                    <a:pt x="2903" y="2615"/>
                    <a:pt x="3770" y="2597"/>
                  </a:cubicBezTo>
                  <a:cubicBezTo>
                    <a:pt x="3788" y="2596"/>
                    <a:pt x="3807" y="2596"/>
                    <a:pt x="3828" y="2596"/>
                  </a:cubicBezTo>
                  <a:cubicBezTo>
                    <a:pt x="3981" y="2596"/>
                    <a:pt x="4175" y="2606"/>
                    <a:pt x="4380" y="2606"/>
                  </a:cubicBezTo>
                  <a:cubicBezTo>
                    <a:pt x="4902" y="2606"/>
                    <a:pt x="5495" y="2542"/>
                    <a:pt x="5669" y="2092"/>
                  </a:cubicBezTo>
                  <a:cubicBezTo>
                    <a:pt x="5839" y="1657"/>
                    <a:pt x="5248" y="376"/>
                    <a:pt x="4211" y="93"/>
                  </a:cubicBezTo>
                  <a:cubicBezTo>
                    <a:pt x="3973" y="29"/>
                    <a:pt x="3689" y="1"/>
                    <a:pt x="33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33"/>
            <p:cNvSpPr/>
            <p:nvPr/>
          </p:nvSpPr>
          <p:spPr>
            <a:xfrm>
              <a:off x="367100" y="4092667"/>
              <a:ext cx="494336" cy="238352"/>
            </a:xfrm>
            <a:custGeom>
              <a:avLst/>
              <a:gdLst/>
              <a:ahLst/>
              <a:cxnLst/>
              <a:rect l="l" t="t" r="r" b="b"/>
              <a:pathLst>
                <a:path w="5799" h="2796" extrusionOk="0">
                  <a:moveTo>
                    <a:pt x="3405" y="53"/>
                  </a:moveTo>
                  <a:cubicBezTo>
                    <a:pt x="3707" y="53"/>
                    <a:pt x="3990" y="80"/>
                    <a:pt x="4230" y="144"/>
                  </a:cubicBezTo>
                  <a:cubicBezTo>
                    <a:pt x="4743" y="285"/>
                    <a:pt x="5218" y="704"/>
                    <a:pt x="5504" y="1267"/>
                  </a:cubicBezTo>
                  <a:cubicBezTo>
                    <a:pt x="5674" y="1602"/>
                    <a:pt x="5739" y="1930"/>
                    <a:pt x="5670" y="2106"/>
                  </a:cubicBezTo>
                  <a:cubicBezTo>
                    <a:pt x="5502" y="2543"/>
                    <a:pt x="4908" y="2603"/>
                    <a:pt x="4397" y="2603"/>
                  </a:cubicBezTo>
                  <a:cubicBezTo>
                    <a:pt x="4289" y="2603"/>
                    <a:pt x="4184" y="2601"/>
                    <a:pt x="4088" y="2598"/>
                  </a:cubicBezTo>
                  <a:cubicBezTo>
                    <a:pt x="4000" y="2596"/>
                    <a:pt x="3916" y="2594"/>
                    <a:pt x="3842" y="2594"/>
                  </a:cubicBezTo>
                  <a:cubicBezTo>
                    <a:pt x="3826" y="2594"/>
                    <a:pt x="3810" y="2594"/>
                    <a:pt x="3795" y="2594"/>
                  </a:cubicBezTo>
                  <a:cubicBezTo>
                    <a:pt x="2975" y="2610"/>
                    <a:pt x="2142" y="2668"/>
                    <a:pt x="1336" y="2723"/>
                  </a:cubicBezTo>
                  <a:lnTo>
                    <a:pt x="1204" y="2733"/>
                  </a:lnTo>
                  <a:cubicBezTo>
                    <a:pt x="1154" y="2736"/>
                    <a:pt x="1104" y="2738"/>
                    <a:pt x="1054" y="2738"/>
                  </a:cubicBezTo>
                  <a:cubicBezTo>
                    <a:pt x="731" y="2738"/>
                    <a:pt x="403" y="2647"/>
                    <a:pt x="223" y="2209"/>
                  </a:cubicBezTo>
                  <a:cubicBezTo>
                    <a:pt x="20" y="1711"/>
                    <a:pt x="336" y="1040"/>
                    <a:pt x="749" y="704"/>
                  </a:cubicBezTo>
                  <a:cubicBezTo>
                    <a:pt x="1141" y="384"/>
                    <a:pt x="2375" y="53"/>
                    <a:pt x="3405" y="53"/>
                  </a:cubicBezTo>
                  <a:close/>
                  <a:moveTo>
                    <a:pt x="3413" y="1"/>
                  </a:moveTo>
                  <a:cubicBezTo>
                    <a:pt x="2398" y="1"/>
                    <a:pt x="1146" y="306"/>
                    <a:pt x="713" y="661"/>
                  </a:cubicBezTo>
                  <a:cubicBezTo>
                    <a:pt x="157" y="1117"/>
                    <a:pt x="0" y="1816"/>
                    <a:pt x="171" y="2232"/>
                  </a:cubicBezTo>
                  <a:cubicBezTo>
                    <a:pt x="365" y="2702"/>
                    <a:pt x="727" y="2795"/>
                    <a:pt x="1059" y="2795"/>
                  </a:cubicBezTo>
                  <a:cubicBezTo>
                    <a:pt x="1109" y="2795"/>
                    <a:pt x="1160" y="2792"/>
                    <a:pt x="1208" y="2791"/>
                  </a:cubicBezTo>
                  <a:lnTo>
                    <a:pt x="1340" y="2782"/>
                  </a:lnTo>
                  <a:cubicBezTo>
                    <a:pt x="2145" y="2726"/>
                    <a:pt x="2978" y="2669"/>
                    <a:pt x="3797" y="2653"/>
                  </a:cubicBezTo>
                  <a:cubicBezTo>
                    <a:pt x="3816" y="2652"/>
                    <a:pt x="3836" y="2652"/>
                    <a:pt x="3856" y="2652"/>
                  </a:cubicBezTo>
                  <a:cubicBezTo>
                    <a:pt x="3926" y="2652"/>
                    <a:pt x="4005" y="2654"/>
                    <a:pt x="4087" y="2657"/>
                  </a:cubicBezTo>
                  <a:cubicBezTo>
                    <a:pt x="4183" y="2659"/>
                    <a:pt x="4287" y="2662"/>
                    <a:pt x="4394" y="2662"/>
                  </a:cubicBezTo>
                  <a:cubicBezTo>
                    <a:pt x="4923" y="2662"/>
                    <a:pt x="5542" y="2599"/>
                    <a:pt x="5724" y="2129"/>
                  </a:cubicBezTo>
                  <a:cubicBezTo>
                    <a:pt x="5798" y="1935"/>
                    <a:pt x="5733" y="1596"/>
                    <a:pt x="5554" y="1242"/>
                  </a:cubicBezTo>
                  <a:cubicBezTo>
                    <a:pt x="5261" y="666"/>
                    <a:pt x="4773" y="235"/>
                    <a:pt x="4245" y="93"/>
                  </a:cubicBezTo>
                  <a:cubicBezTo>
                    <a:pt x="4010" y="29"/>
                    <a:pt x="3722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33"/>
            <p:cNvSpPr/>
            <p:nvPr/>
          </p:nvSpPr>
          <p:spPr>
            <a:xfrm>
              <a:off x="407507" y="4303396"/>
              <a:ext cx="88655" cy="18243"/>
            </a:xfrm>
            <a:custGeom>
              <a:avLst/>
              <a:gdLst/>
              <a:ahLst/>
              <a:cxnLst/>
              <a:rect l="l" t="t" r="r" b="b"/>
              <a:pathLst>
                <a:path w="1040" h="214" extrusionOk="0">
                  <a:moveTo>
                    <a:pt x="33" y="1"/>
                  </a:moveTo>
                  <a:cubicBezTo>
                    <a:pt x="23" y="1"/>
                    <a:pt x="13" y="7"/>
                    <a:pt x="8" y="18"/>
                  </a:cubicBezTo>
                  <a:cubicBezTo>
                    <a:pt x="1" y="32"/>
                    <a:pt x="8" y="48"/>
                    <a:pt x="22" y="55"/>
                  </a:cubicBezTo>
                  <a:cubicBezTo>
                    <a:pt x="35" y="60"/>
                    <a:pt x="334" y="193"/>
                    <a:pt x="440" y="212"/>
                  </a:cubicBezTo>
                  <a:cubicBezTo>
                    <a:pt x="449" y="214"/>
                    <a:pt x="465" y="214"/>
                    <a:pt x="486" y="214"/>
                  </a:cubicBezTo>
                  <a:cubicBezTo>
                    <a:pt x="573" y="214"/>
                    <a:pt x="751" y="199"/>
                    <a:pt x="1012" y="176"/>
                  </a:cubicBezTo>
                  <a:cubicBezTo>
                    <a:pt x="1027" y="175"/>
                    <a:pt x="1039" y="161"/>
                    <a:pt x="1038" y="145"/>
                  </a:cubicBezTo>
                  <a:cubicBezTo>
                    <a:pt x="1037" y="133"/>
                    <a:pt x="1025" y="121"/>
                    <a:pt x="1011" y="121"/>
                  </a:cubicBezTo>
                  <a:cubicBezTo>
                    <a:pt x="1009" y="121"/>
                    <a:pt x="1008" y="121"/>
                    <a:pt x="1007" y="121"/>
                  </a:cubicBezTo>
                  <a:cubicBezTo>
                    <a:pt x="803" y="139"/>
                    <a:pt x="582" y="157"/>
                    <a:pt x="487" y="157"/>
                  </a:cubicBezTo>
                  <a:cubicBezTo>
                    <a:pt x="470" y="157"/>
                    <a:pt x="457" y="156"/>
                    <a:pt x="449" y="155"/>
                  </a:cubicBezTo>
                  <a:cubicBezTo>
                    <a:pt x="350" y="138"/>
                    <a:pt x="48" y="5"/>
                    <a:pt x="46" y="4"/>
                  </a:cubicBezTo>
                  <a:cubicBezTo>
                    <a:pt x="42" y="2"/>
                    <a:pt x="37" y="1"/>
                    <a:pt x="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33"/>
            <p:cNvSpPr/>
            <p:nvPr/>
          </p:nvSpPr>
          <p:spPr>
            <a:xfrm>
              <a:off x="521481" y="4160779"/>
              <a:ext cx="235958" cy="152678"/>
            </a:xfrm>
            <a:custGeom>
              <a:avLst/>
              <a:gdLst/>
              <a:ahLst/>
              <a:cxnLst/>
              <a:rect l="l" t="t" r="r" b="b"/>
              <a:pathLst>
                <a:path w="2768" h="1791" extrusionOk="0">
                  <a:moveTo>
                    <a:pt x="2388" y="1"/>
                  </a:moveTo>
                  <a:lnTo>
                    <a:pt x="1" y="1791"/>
                  </a:lnTo>
                  <a:cubicBezTo>
                    <a:pt x="220" y="1772"/>
                    <a:pt x="458" y="1752"/>
                    <a:pt x="688" y="1735"/>
                  </a:cubicBezTo>
                  <a:cubicBezTo>
                    <a:pt x="842" y="1724"/>
                    <a:pt x="983" y="1721"/>
                    <a:pt x="1113" y="1721"/>
                  </a:cubicBezTo>
                  <a:cubicBezTo>
                    <a:pt x="1263" y="1721"/>
                    <a:pt x="1398" y="1725"/>
                    <a:pt x="1523" y="1725"/>
                  </a:cubicBezTo>
                  <a:cubicBezTo>
                    <a:pt x="1786" y="1725"/>
                    <a:pt x="2001" y="1707"/>
                    <a:pt x="2202" y="1598"/>
                  </a:cubicBezTo>
                  <a:cubicBezTo>
                    <a:pt x="2579" y="1391"/>
                    <a:pt x="2768" y="1030"/>
                    <a:pt x="2648" y="463"/>
                  </a:cubicBezTo>
                  <a:cubicBezTo>
                    <a:pt x="2603" y="250"/>
                    <a:pt x="2500" y="102"/>
                    <a:pt x="23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33"/>
            <p:cNvSpPr/>
            <p:nvPr/>
          </p:nvSpPr>
          <p:spPr>
            <a:xfrm>
              <a:off x="518923" y="4158477"/>
              <a:ext cx="240476" cy="157623"/>
            </a:xfrm>
            <a:custGeom>
              <a:avLst/>
              <a:gdLst/>
              <a:ahLst/>
              <a:cxnLst/>
              <a:rect l="l" t="t" r="r" b="b"/>
              <a:pathLst>
                <a:path w="2821" h="1849" extrusionOk="0">
                  <a:moveTo>
                    <a:pt x="2417" y="1"/>
                  </a:moveTo>
                  <a:cubicBezTo>
                    <a:pt x="2410" y="1"/>
                    <a:pt x="2402" y="4"/>
                    <a:pt x="2397" y="10"/>
                  </a:cubicBezTo>
                  <a:cubicBezTo>
                    <a:pt x="2386" y="22"/>
                    <a:pt x="2387" y="39"/>
                    <a:pt x="2398" y="49"/>
                  </a:cubicBezTo>
                  <a:cubicBezTo>
                    <a:pt x="2527" y="165"/>
                    <a:pt x="2612" y="316"/>
                    <a:pt x="2650" y="496"/>
                  </a:cubicBezTo>
                  <a:cubicBezTo>
                    <a:pt x="2759" y="1013"/>
                    <a:pt x="2614" y="1384"/>
                    <a:pt x="2217" y="1600"/>
                  </a:cubicBezTo>
                  <a:cubicBezTo>
                    <a:pt x="2022" y="1706"/>
                    <a:pt x="1816" y="1724"/>
                    <a:pt x="1555" y="1724"/>
                  </a:cubicBezTo>
                  <a:cubicBezTo>
                    <a:pt x="1496" y="1724"/>
                    <a:pt x="1433" y="1723"/>
                    <a:pt x="1367" y="1722"/>
                  </a:cubicBezTo>
                  <a:cubicBezTo>
                    <a:pt x="1292" y="1721"/>
                    <a:pt x="1214" y="1720"/>
                    <a:pt x="1131" y="1720"/>
                  </a:cubicBezTo>
                  <a:cubicBezTo>
                    <a:pt x="1003" y="1720"/>
                    <a:pt x="865" y="1723"/>
                    <a:pt x="715" y="1734"/>
                  </a:cubicBezTo>
                  <a:cubicBezTo>
                    <a:pt x="478" y="1752"/>
                    <a:pt x="234" y="1773"/>
                    <a:pt x="27" y="1791"/>
                  </a:cubicBezTo>
                  <a:cubicBezTo>
                    <a:pt x="13" y="1792"/>
                    <a:pt x="1" y="1807"/>
                    <a:pt x="3" y="1822"/>
                  </a:cubicBezTo>
                  <a:cubicBezTo>
                    <a:pt x="4" y="1838"/>
                    <a:pt x="16" y="1849"/>
                    <a:pt x="31" y="1849"/>
                  </a:cubicBezTo>
                  <a:lnTo>
                    <a:pt x="33" y="1849"/>
                  </a:lnTo>
                  <a:cubicBezTo>
                    <a:pt x="239" y="1832"/>
                    <a:pt x="484" y="1810"/>
                    <a:pt x="719" y="1792"/>
                  </a:cubicBezTo>
                  <a:cubicBezTo>
                    <a:pt x="874" y="1781"/>
                    <a:pt x="1015" y="1779"/>
                    <a:pt x="1146" y="1779"/>
                  </a:cubicBezTo>
                  <a:cubicBezTo>
                    <a:pt x="1223" y="1779"/>
                    <a:pt x="1296" y="1780"/>
                    <a:pt x="1365" y="1780"/>
                  </a:cubicBezTo>
                  <a:cubicBezTo>
                    <a:pt x="1426" y="1781"/>
                    <a:pt x="1484" y="1782"/>
                    <a:pt x="1541" y="1782"/>
                  </a:cubicBezTo>
                  <a:cubicBezTo>
                    <a:pt x="1810" y="1782"/>
                    <a:pt x="2036" y="1765"/>
                    <a:pt x="2244" y="1651"/>
                  </a:cubicBezTo>
                  <a:cubicBezTo>
                    <a:pt x="2665" y="1421"/>
                    <a:pt x="2820" y="1029"/>
                    <a:pt x="2705" y="485"/>
                  </a:cubicBezTo>
                  <a:cubicBezTo>
                    <a:pt x="2665" y="293"/>
                    <a:pt x="2574" y="134"/>
                    <a:pt x="2436" y="9"/>
                  </a:cubicBezTo>
                  <a:cubicBezTo>
                    <a:pt x="2431" y="4"/>
                    <a:pt x="2424" y="1"/>
                    <a:pt x="24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33"/>
            <p:cNvSpPr/>
            <p:nvPr/>
          </p:nvSpPr>
          <p:spPr>
            <a:xfrm>
              <a:off x="691462" y="4143133"/>
              <a:ext cx="17390" cy="6564"/>
            </a:xfrm>
            <a:custGeom>
              <a:avLst/>
              <a:gdLst/>
              <a:ahLst/>
              <a:cxnLst/>
              <a:rect l="l" t="t" r="r" b="b"/>
              <a:pathLst>
                <a:path w="204" h="77" extrusionOk="0">
                  <a:moveTo>
                    <a:pt x="1" y="0"/>
                  </a:moveTo>
                  <a:lnTo>
                    <a:pt x="204" y="77"/>
                  </a:lnTo>
                  <a:cubicBezTo>
                    <a:pt x="91" y="18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92E3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33"/>
            <p:cNvSpPr/>
            <p:nvPr/>
          </p:nvSpPr>
          <p:spPr>
            <a:xfrm>
              <a:off x="688989" y="4140490"/>
              <a:ext cx="22590" cy="11594"/>
            </a:xfrm>
            <a:custGeom>
              <a:avLst/>
              <a:gdLst/>
              <a:ahLst/>
              <a:cxnLst/>
              <a:rect l="l" t="t" r="r" b="b"/>
              <a:pathLst>
                <a:path w="265" h="136" extrusionOk="0">
                  <a:moveTo>
                    <a:pt x="30" y="1"/>
                  </a:moveTo>
                  <a:cubicBezTo>
                    <a:pt x="16" y="1"/>
                    <a:pt x="5" y="11"/>
                    <a:pt x="2" y="24"/>
                  </a:cubicBezTo>
                  <a:cubicBezTo>
                    <a:pt x="0" y="39"/>
                    <a:pt x="11" y="55"/>
                    <a:pt x="25" y="57"/>
                  </a:cubicBezTo>
                  <a:cubicBezTo>
                    <a:pt x="25" y="58"/>
                    <a:pt x="112" y="76"/>
                    <a:pt x="220" y="131"/>
                  </a:cubicBezTo>
                  <a:cubicBezTo>
                    <a:pt x="224" y="135"/>
                    <a:pt x="229" y="136"/>
                    <a:pt x="233" y="136"/>
                  </a:cubicBezTo>
                  <a:cubicBezTo>
                    <a:pt x="243" y="136"/>
                    <a:pt x="253" y="130"/>
                    <a:pt x="258" y="116"/>
                  </a:cubicBezTo>
                  <a:cubicBezTo>
                    <a:pt x="264" y="104"/>
                    <a:pt x="259" y="88"/>
                    <a:pt x="246" y="79"/>
                  </a:cubicBezTo>
                  <a:cubicBezTo>
                    <a:pt x="130" y="19"/>
                    <a:pt x="40" y="1"/>
                    <a:pt x="35" y="1"/>
                  </a:cubicBezTo>
                  <a:cubicBezTo>
                    <a:pt x="33" y="1"/>
                    <a:pt x="31" y="1"/>
                    <a:pt x="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33"/>
            <p:cNvSpPr/>
            <p:nvPr/>
          </p:nvSpPr>
          <p:spPr>
            <a:xfrm>
              <a:off x="1217942" y="4871819"/>
              <a:ext cx="184726" cy="224542"/>
            </a:xfrm>
            <a:custGeom>
              <a:avLst/>
              <a:gdLst/>
              <a:ahLst/>
              <a:cxnLst/>
              <a:rect l="l" t="t" r="r" b="b"/>
              <a:pathLst>
                <a:path w="2167" h="2634" extrusionOk="0">
                  <a:moveTo>
                    <a:pt x="1190" y="0"/>
                  </a:moveTo>
                  <a:cubicBezTo>
                    <a:pt x="930" y="0"/>
                    <a:pt x="654" y="61"/>
                    <a:pt x="411" y="241"/>
                  </a:cubicBezTo>
                  <a:cubicBezTo>
                    <a:pt x="297" y="325"/>
                    <a:pt x="207" y="841"/>
                    <a:pt x="163" y="985"/>
                  </a:cubicBezTo>
                  <a:cubicBezTo>
                    <a:pt x="82" y="1262"/>
                    <a:pt x="0" y="1574"/>
                    <a:pt x="57" y="1865"/>
                  </a:cubicBezTo>
                  <a:cubicBezTo>
                    <a:pt x="147" y="2320"/>
                    <a:pt x="703" y="2633"/>
                    <a:pt x="1186" y="2633"/>
                  </a:cubicBezTo>
                  <a:cubicBezTo>
                    <a:pt x="1306" y="2633"/>
                    <a:pt x="1422" y="2614"/>
                    <a:pt x="1525" y="2572"/>
                  </a:cubicBezTo>
                  <a:cubicBezTo>
                    <a:pt x="1788" y="2466"/>
                    <a:pt x="2155" y="2203"/>
                    <a:pt x="2143" y="1943"/>
                  </a:cubicBezTo>
                  <a:cubicBezTo>
                    <a:pt x="2084" y="654"/>
                    <a:pt x="2166" y="241"/>
                    <a:pt x="2166" y="241"/>
                  </a:cubicBezTo>
                  <a:cubicBezTo>
                    <a:pt x="2166" y="241"/>
                    <a:pt x="1710" y="0"/>
                    <a:pt x="11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33"/>
            <p:cNvSpPr/>
            <p:nvPr/>
          </p:nvSpPr>
          <p:spPr>
            <a:xfrm>
              <a:off x="1215470" y="4869603"/>
              <a:ext cx="189841" cy="228975"/>
            </a:xfrm>
            <a:custGeom>
              <a:avLst/>
              <a:gdLst/>
              <a:ahLst/>
              <a:cxnLst/>
              <a:rect l="l" t="t" r="r" b="b"/>
              <a:pathLst>
                <a:path w="2227" h="2686" extrusionOk="0">
                  <a:moveTo>
                    <a:pt x="1219" y="56"/>
                  </a:moveTo>
                  <a:cubicBezTo>
                    <a:pt x="1670" y="56"/>
                    <a:pt x="2074" y="239"/>
                    <a:pt x="2164" y="283"/>
                  </a:cubicBezTo>
                  <a:cubicBezTo>
                    <a:pt x="2148" y="383"/>
                    <a:pt x="2092" y="836"/>
                    <a:pt x="2143" y="1971"/>
                  </a:cubicBezTo>
                  <a:cubicBezTo>
                    <a:pt x="2155" y="2213"/>
                    <a:pt x="1799" y="2467"/>
                    <a:pt x="1543" y="2571"/>
                  </a:cubicBezTo>
                  <a:cubicBezTo>
                    <a:pt x="1444" y="2610"/>
                    <a:pt x="1331" y="2629"/>
                    <a:pt x="1212" y="2629"/>
                  </a:cubicBezTo>
                  <a:cubicBezTo>
                    <a:pt x="1012" y="2629"/>
                    <a:pt x="795" y="2575"/>
                    <a:pt x="601" y="2470"/>
                  </a:cubicBezTo>
                  <a:cubicBezTo>
                    <a:pt x="336" y="2328"/>
                    <a:pt x="159" y="2114"/>
                    <a:pt x="114" y="1885"/>
                  </a:cubicBezTo>
                  <a:cubicBezTo>
                    <a:pt x="58" y="1604"/>
                    <a:pt x="136" y="1304"/>
                    <a:pt x="219" y="1019"/>
                  </a:cubicBezTo>
                  <a:cubicBezTo>
                    <a:pt x="231" y="985"/>
                    <a:pt x="243" y="928"/>
                    <a:pt x="258" y="863"/>
                  </a:cubicBezTo>
                  <a:cubicBezTo>
                    <a:pt x="302" y="670"/>
                    <a:pt x="377" y="347"/>
                    <a:pt x="456" y="291"/>
                  </a:cubicBezTo>
                  <a:cubicBezTo>
                    <a:pt x="693" y="114"/>
                    <a:pt x="963" y="56"/>
                    <a:pt x="1219" y="56"/>
                  </a:cubicBezTo>
                  <a:close/>
                  <a:moveTo>
                    <a:pt x="1216" y="0"/>
                  </a:moveTo>
                  <a:cubicBezTo>
                    <a:pt x="951" y="0"/>
                    <a:pt x="670" y="61"/>
                    <a:pt x="423" y="245"/>
                  </a:cubicBezTo>
                  <a:cubicBezTo>
                    <a:pt x="335" y="309"/>
                    <a:pt x="269" y="569"/>
                    <a:pt x="203" y="850"/>
                  </a:cubicBezTo>
                  <a:cubicBezTo>
                    <a:pt x="189" y="914"/>
                    <a:pt x="175" y="970"/>
                    <a:pt x="166" y="1003"/>
                  </a:cubicBezTo>
                  <a:cubicBezTo>
                    <a:pt x="80" y="1295"/>
                    <a:pt x="0" y="1603"/>
                    <a:pt x="59" y="1896"/>
                  </a:cubicBezTo>
                  <a:cubicBezTo>
                    <a:pt x="109" y="2141"/>
                    <a:pt x="297" y="2369"/>
                    <a:pt x="575" y="2520"/>
                  </a:cubicBezTo>
                  <a:cubicBezTo>
                    <a:pt x="776" y="2628"/>
                    <a:pt x="1005" y="2686"/>
                    <a:pt x="1215" y="2686"/>
                  </a:cubicBezTo>
                  <a:cubicBezTo>
                    <a:pt x="1340" y="2686"/>
                    <a:pt x="1460" y="2666"/>
                    <a:pt x="1564" y="2624"/>
                  </a:cubicBezTo>
                  <a:cubicBezTo>
                    <a:pt x="1817" y="2522"/>
                    <a:pt x="2212" y="2253"/>
                    <a:pt x="2199" y="1967"/>
                  </a:cubicBezTo>
                  <a:cubicBezTo>
                    <a:pt x="2142" y="698"/>
                    <a:pt x="2223" y="277"/>
                    <a:pt x="2223" y="272"/>
                  </a:cubicBezTo>
                  <a:cubicBezTo>
                    <a:pt x="2226" y="261"/>
                    <a:pt x="2220" y="248"/>
                    <a:pt x="2209" y="243"/>
                  </a:cubicBezTo>
                  <a:cubicBezTo>
                    <a:pt x="2202" y="239"/>
                    <a:pt x="1741" y="0"/>
                    <a:pt x="121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33"/>
            <p:cNvSpPr/>
            <p:nvPr/>
          </p:nvSpPr>
          <p:spPr>
            <a:xfrm>
              <a:off x="1217942" y="4955787"/>
              <a:ext cx="183703" cy="140488"/>
            </a:xfrm>
            <a:custGeom>
              <a:avLst/>
              <a:gdLst/>
              <a:ahLst/>
              <a:cxnLst/>
              <a:rect l="l" t="t" r="r" b="b"/>
              <a:pathLst>
                <a:path w="2155" h="1648" extrusionOk="0">
                  <a:moveTo>
                    <a:pt x="163" y="0"/>
                  </a:moveTo>
                  <a:lnTo>
                    <a:pt x="163" y="0"/>
                  </a:lnTo>
                  <a:cubicBezTo>
                    <a:pt x="82" y="277"/>
                    <a:pt x="0" y="589"/>
                    <a:pt x="57" y="880"/>
                  </a:cubicBezTo>
                  <a:cubicBezTo>
                    <a:pt x="147" y="1334"/>
                    <a:pt x="703" y="1647"/>
                    <a:pt x="1186" y="1647"/>
                  </a:cubicBezTo>
                  <a:cubicBezTo>
                    <a:pt x="1306" y="1647"/>
                    <a:pt x="1422" y="1628"/>
                    <a:pt x="1525" y="1586"/>
                  </a:cubicBezTo>
                  <a:cubicBezTo>
                    <a:pt x="1788" y="1480"/>
                    <a:pt x="2155" y="1218"/>
                    <a:pt x="2143" y="958"/>
                  </a:cubicBezTo>
                  <a:cubicBezTo>
                    <a:pt x="2128" y="640"/>
                    <a:pt x="2123" y="375"/>
                    <a:pt x="2121" y="157"/>
                  </a:cubicBezTo>
                  <a:cubicBezTo>
                    <a:pt x="2094" y="383"/>
                    <a:pt x="2057" y="656"/>
                    <a:pt x="2026" y="783"/>
                  </a:cubicBezTo>
                  <a:cubicBezTo>
                    <a:pt x="1967" y="1017"/>
                    <a:pt x="1750" y="1271"/>
                    <a:pt x="1459" y="1349"/>
                  </a:cubicBezTo>
                  <a:cubicBezTo>
                    <a:pt x="1349" y="1378"/>
                    <a:pt x="1215" y="1400"/>
                    <a:pt x="1073" y="1400"/>
                  </a:cubicBezTo>
                  <a:cubicBezTo>
                    <a:pt x="839" y="1400"/>
                    <a:pt x="582" y="1342"/>
                    <a:pt x="364" y="1173"/>
                  </a:cubicBezTo>
                  <a:cubicBezTo>
                    <a:pt x="12" y="900"/>
                    <a:pt x="163" y="0"/>
                    <a:pt x="1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33"/>
            <p:cNvSpPr/>
            <p:nvPr/>
          </p:nvSpPr>
          <p:spPr>
            <a:xfrm>
              <a:off x="1215640" y="4953315"/>
              <a:ext cx="188647" cy="145262"/>
            </a:xfrm>
            <a:custGeom>
              <a:avLst/>
              <a:gdLst/>
              <a:ahLst/>
              <a:cxnLst/>
              <a:rect l="l" t="t" r="r" b="b"/>
              <a:pathLst>
                <a:path w="2213" h="1704" extrusionOk="0">
                  <a:moveTo>
                    <a:pt x="131" y="375"/>
                  </a:moveTo>
                  <a:lnTo>
                    <a:pt x="131" y="375"/>
                  </a:lnTo>
                  <a:cubicBezTo>
                    <a:pt x="122" y="663"/>
                    <a:pt x="155" y="1054"/>
                    <a:pt x="375" y="1224"/>
                  </a:cubicBezTo>
                  <a:cubicBezTo>
                    <a:pt x="610" y="1407"/>
                    <a:pt x="880" y="1456"/>
                    <a:pt x="1100" y="1456"/>
                  </a:cubicBezTo>
                  <a:cubicBezTo>
                    <a:pt x="1279" y="1456"/>
                    <a:pt x="1425" y="1424"/>
                    <a:pt x="1494" y="1405"/>
                  </a:cubicBezTo>
                  <a:cubicBezTo>
                    <a:pt x="1818" y="1319"/>
                    <a:pt x="2024" y="1041"/>
                    <a:pt x="2080" y="818"/>
                  </a:cubicBezTo>
                  <a:cubicBezTo>
                    <a:pt x="2095" y="759"/>
                    <a:pt x="2112" y="668"/>
                    <a:pt x="2127" y="566"/>
                  </a:cubicBezTo>
                  <a:cubicBezTo>
                    <a:pt x="2129" y="701"/>
                    <a:pt x="2135" y="841"/>
                    <a:pt x="2141" y="989"/>
                  </a:cubicBezTo>
                  <a:cubicBezTo>
                    <a:pt x="2153" y="1231"/>
                    <a:pt x="1797" y="1485"/>
                    <a:pt x="1541" y="1589"/>
                  </a:cubicBezTo>
                  <a:cubicBezTo>
                    <a:pt x="1442" y="1628"/>
                    <a:pt x="1329" y="1647"/>
                    <a:pt x="1210" y="1647"/>
                  </a:cubicBezTo>
                  <a:cubicBezTo>
                    <a:pt x="1010" y="1647"/>
                    <a:pt x="793" y="1593"/>
                    <a:pt x="599" y="1488"/>
                  </a:cubicBezTo>
                  <a:cubicBezTo>
                    <a:pt x="334" y="1346"/>
                    <a:pt x="157" y="1132"/>
                    <a:pt x="112" y="903"/>
                  </a:cubicBezTo>
                  <a:cubicBezTo>
                    <a:pt x="78" y="732"/>
                    <a:pt x="94" y="553"/>
                    <a:pt x="131" y="375"/>
                  </a:cubicBezTo>
                  <a:close/>
                  <a:moveTo>
                    <a:pt x="191" y="1"/>
                  </a:moveTo>
                  <a:cubicBezTo>
                    <a:pt x="179" y="1"/>
                    <a:pt x="167" y="9"/>
                    <a:pt x="164" y="21"/>
                  </a:cubicBezTo>
                  <a:cubicBezTo>
                    <a:pt x="78" y="313"/>
                    <a:pt x="1" y="621"/>
                    <a:pt x="57" y="914"/>
                  </a:cubicBezTo>
                  <a:cubicBezTo>
                    <a:pt x="107" y="1159"/>
                    <a:pt x="295" y="1387"/>
                    <a:pt x="573" y="1538"/>
                  </a:cubicBezTo>
                  <a:cubicBezTo>
                    <a:pt x="774" y="1646"/>
                    <a:pt x="1003" y="1704"/>
                    <a:pt x="1213" y="1704"/>
                  </a:cubicBezTo>
                  <a:cubicBezTo>
                    <a:pt x="1338" y="1704"/>
                    <a:pt x="1458" y="1684"/>
                    <a:pt x="1563" y="1641"/>
                  </a:cubicBezTo>
                  <a:cubicBezTo>
                    <a:pt x="1816" y="1539"/>
                    <a:pt x="2212" y="1270"/>
                    <a:pt x="2199" y="984"/>
                  </a:cubicBezTo>
                  <a:cubicBezTo>
                    <a:pt x="2186" y="694"/>
                    <a:pt x="2177" y="425"/>
                    <a:pt x="2177" y="185"/>
                  </a:cubicBezTo>
                  <a:cubicBezTo>
                    <a:pt x="2177" y="170"/>
                    <a:pt x="2166" y="158"/>
                    <a:pt x="2151" y="157"/>
                  </a:cubicBezTo>
                  <a:cubicBezTo>
                    <a:pt x="2150" y="157"/>
                    <a:pt x="2149" y="157"/>
                    <a:pt x="2149" y="157"/>
                  </a:cubicBezTo>
                  <a:cubicBezTo>
                    <a:pt x="2134" y="157"/>
                    <a:pt x="2122" y="168"/>
                    <a:pt x="2120" y="183"/>
                  </a:cubicBezTo>
                  <a:cubicBezTo>
                    <a:pt x="2082" y="488"/>
                    <a:pt x="2049" y="703"/>
                    <a:pt x="2024" y="803"/>
                  </a:cubicBezTo>
                  <a:cubicBezTo>
                    <a:pt x="1974" y="1010"/>
                    <a:pt x="1781" y="1270"/>
                    <a:pt x="1478" y="1350"/>
                  </a:cubicBezTo>
                  <a:cubicBezTo>
                    <a:pt x="1411" y="1368"/>
                    <a:pt x="1269" y="1399"/>
                    <a:pt x="1096" y="1399"/>
                  </a:cubicBezTo>
                  <a:cubicBezTo>
                    <a:pt x="886" y="1399"/>
                    <a:pt x="630" y="1353"/>
                    <a:pt x="408" y="1179"/>
                  </a:cubicBezTo>
                  <a:cubicBezTo>
                    <a:pt x="73" y="919"/>
                    <a:pt x="217" y="42"/>
                    <a:pt x="219" y="33"/>
                  </a:cubicBezTo>
                  <a:cubicBezTo>
                    <a:pt x="221" y="18"/>
                    <a:pt x="212" y="5"/>
                    <a:pt x="198" y="1"/>
                  </a:cubicBezTo>
                  <a:cubicBezTo>
                    <a:pt x="196" y="1"/>
                    <a:pt x="193" y="1"/>
                    <a:pt x="19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33"/>
            <p:cNvSpPr/>
            <p:nvPr/>
          </p:nvSpPr>
          <p:spPr>
            <a:xfrm>
              <a:off x="1817563" y="4871819"/>
              <a:ext cx="184726" cy="224542"/>
            </a:xfrm>
            <a:custGeom>
              <a:avLst/>
              <a:gdLst/>
              <a:ahLst/>
              <a:cxnLst/>
              <a:rect l="l" t="t" r="r" b="b"/>
              <a:pathLst>
                <a:path w="2167" h="2634" extrusionOk="0">
                  <a:moveTo>
                    <a:pt x="976" y="0"/>
                  </a:moveTo>
                  <a:cubicBezTo>
                    <a:pt x="456" y="0"/>
                    <a:pt x="1" y="241"/>
                    <a:pt x="1" y="241"/>
                  </a:cubicBezTo>
                  <a:cubicBezTo>
                    <a:pt x="1" y="241"/>
                    <a:pt x="83" y="654"/>
                    <a:pt x="24" y="1943"/>
                  </a:cubicBezTo>
                  <a:cubicBezTo>
                    <a:pt x="12" y="2203"/>
                    <a:pt x="379" y="2466"/>
                    <a:pt x="642" y="2572"/>
                  </a:cubicBezTo>
                  <a:cubicBezTo>
                    <a:pt x="745" y="2614"/>
                    <a:pt x="861" y="2633"/>
                    <a:pt x="981" y="2633"/>
                  </a:cubicBezTo>
                  <a:cubicBezTo>
                    <a:pt x="1464" y="2633"/>
                    <a:pt x="2019" y="2320"/>
                    <a:pt x="2109" y="1865"/>
                  </a:cubicBezTo>
                  <a:cubicBezTo>
                    <a:pt x="2167" y="1574"/>
                    <a:pt x="2085" y="1262"/>
                    <a:pt x="2002" y="985"/>
                  </a:cubicBezTo>
                  <a:cubicBezTo>
                    <a:pt x="1960" y="841"/>
                    <a:pt x="1869" y="325"/>
                    <a:pt x="1756" y="241"/>
                  </a:cubicBezTo>
                  <a:cubicBezTo>
                    <a:pt x="1513" y="61"/>
                    <a:pt x="1237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33"/>
            <p:cNvSpPr/>
            <p:nvPr/>
          </p:nvSpPr>
          <p:spPr>
            <a:xfrm>
              <a:off x="1814835" y="4869433"/>
              <a:ext cx="189755" cy="229145"/>
            </a:xfrm>
            <a:custGeom>
              <a:avLst/>
              <a:gdLst/>
              <a:ahLst/>
              <a:cxnLst/>
              <a:rect l="l" t="t" r="r" b="b"/>
              <a:pathLst>
                <a:path w="2226" h="2688" extrusionOk="0">
                  <a:moveTo>
                    <a:pt x="1011" y="57"/>
                  </a:moveTo>
                  <a:cubicBezTo>
                    <a:pt x="1266" y="57"/>
                    <a:pt x="1536" y="116"/>
                    <a:pt x="1772" y="290"/>
                  </a:cubicBezTo>
                  <a:cubicBezTo>
                    <a:pt x="1849" y="349"/>
                    <a:pt x="1924" y="672"/>
                    <a:pt x="1969" y="864"/>
                  </a:cubicBezTo>
                  <a:cubicBezTo>
                    <a:pt x="1985" y="930"/>
                    <a:pt x="1997" y="987"/>
                    <a:pt x="2008" y="1021"/>
                  </a:cubicBezTo>
                  <a:cubicBezTo>
                    <a:pt x="2092" y="1305"/>
                    <a:pt x="2170" y="1606"/>
                    <a:pt x="2113" y="1887"/>
                  </a:cubicBezTo>
                  <a:cubicBezTo>
                    <a:pt x="2067" y="2116"/>
                    <a:pt x="1891" y="2330"/>
                    <a:pt x="1627" y="2472"/>
                  </a:cubicBezTo>
                  <a:cubicBezTo>
                    <a:pt x="1433" y="2577"/>
                    <a:pt x="1215" y="2632"/>
                    <a:pt x="1015" y="2632"/>
                  </a:cubicBezTo>
                  <a:cubicBezTo>
                    <a:pt x="896" y="2632"/>
                    <a:pt x="783" y="2613"/>
                    <a:pt x="685" y="2573"/>
                  </a:cubicBezTo>
                  <a:cubicBezTo>
                    <a:pt x="428" y="2470"/>
                    <a:pt x="73" y="2215"/>
                    <a:pt x="84" y="1973"/>
                  </a:cubicBezTo>
                  <a:cubicBezTo>
                    <a:pt x="135" y="837"/>
                    <a:pt x="78" y="385"/>
                    <a:pt x="62" y="285"/>
                  </a:cubicBezTo>
                  <a:cubicBezTo>
                    <a:pt x="152" y="241"/>
                    <a:pt x="558" y="57"/>
                    <a:pt x="1011" y="57"/>
                  </a:cubicBezTo>
                  <a:close/>
                  <a:moveTo>
                    <a:pt x="1009" y="1"/>
                  </a:moveTo>
                  <a:cubicBezTo>
                    <a:pt x="485" y="1"/>
                    <a:pt x="25" y="239"/>
                    <a:pt x="18" y="242"/>
                  </a:cubicBezTo>
                  <a:cubicBezTo>
                    <a:pt x="7" y="248"/>
                    <a:pt x="1" y="262"/>
                    <a:pt x="3" y="273"/>
                  </a:cubicBezTo>
                  <a:cubicBezTo>
                    <a:pt x="4" y="278"/>
                    <a:pt x="84" y="700"/>
                    <a:pt x="27" y="1968"/>
                  </a:cubicBezTo>
                  <a:cubicBezTo>
                    <a:pt x="13" y="2255"/>
                    <a:pt x="411" y="2524"/>
                    <a:pt x="663" y="2625"/>
                  </a:cubicBezTo>
                  <a:cubicBezTo>
                    <a:pt x="766" y="2668"/>
                    <a:pt x="886" y="2688"/>
                    <a:pt x="1013" y="2688"/>
                  </a:cubicBezTo>
                  <a:cubicBezTo>
                    <a:pt x="1222" y="2688"/>
                    <a:pt x="1450" y="2630"/>
                    <a:pt x="1651" y="2520"/>
                  </a:cubicBezTo>
                  <a:cubicBezTo>
                    <a:pt x="1931" y="2369"/>
                    <a:pt x="2118" y="2142"/>
                    <a:pt x="2167" y="1897"/>
                  </a:cubicBezTo>
                  <a:cubicBezTo>
                    <a:pt x="2225" y="1604"/>
                    <a:pt x="2146" y="1296"/>
                    <a:pt x="2060" y="1004"/>
                  </a:cubicBezTo>
                  <a:cubicBezTo>
                    <a:pt x="2050" y="971"/>
                    <a:pt x="2038" y="914"/>
                    <a:pt x="2023" y="850"/>
                  </a:cubicBezTo>
                  <a:cubicBezTo>
                    <a:pt x="1958" y="568"/>
                    <a:pt x="1891" y="311"/>
                    <a:pt x="1804" y="246"/>
                  </a:cubicBezTo>
                  <a:cubicBezTo>
                    <a:pt x="1557" y="62"/>
                    <a:pt x="1275" y="1"/>
                    <a:pt x="100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33"/>
            <p:cNvSpPr/>
            <p:nvPr/>
          </p:nvSpPr>
          <p:spPr>
            <a:xfrm>
              <a:off x="1818501" y="4955787"/>
              <a:ext cx="183703" cy="140488"/>
            </a:xfrm>
            <a:custGeom>
              <a:avLst/>
              <a:gdLst/>
              <a:ahLst/>
              <a:cxnLst/>
              <a:rect l="l" t="t" r="r" b="b"/>
              <a:pathLst>
                <a:path w="2155" h="1648" extrusionOk="0">
                  <a:moveTo>
                    <a:pt x="1990" y="0"/>
                  </a:moveTo>
                  <a:cubicBezTo>
                    <a:pt x="1990" y="0"/>
                    <a:pt x="2143" y="898"/>
                    <a:pt x="1791" y="1173"/>
                  </a:cubicBezTo>
                  <a:cubicBezTo>
                    <a:pt x="1572" y="1342"/>
                    <a:pt x="1315" y="1400"/>
                    <a:pt x="1082" y="1400"/>
                  </a:cubicBezTo>
                  <a:cubicBezTo>
                    <a:pt x="939" y="1400"/>
                    <a:pt x="806" y="1378"/>
                    <a:pt x="695" y="1349"/>
                  </a:cubicBezTo>
                  <a:cubicBezTo>
                    <a:pt x="403" y="1271"/>
                    <a:pt x="188" y="1017"/>
                    <a:pt x="129" y="783"/>
                  </a:cubicBezTo>
                  <a:cubicBezTo>
                    <a:pt x="97" y="656"/>
                    <a:pt x="61" y="383"/>
                    <a:pt x="33" y="157"/>
                  </a:cubicBezTo>
                  <a:cubicBezTo>
                    <a:pt x="32" y="375"/>
                    <a:pt x="27" y="640"/>
                    <a:pt x="12" y="958"/>
                  </a:cubicBezTo>
                  <a:cubicBezTo>
                    <a:pt x="0" y="1218"/>
                    <a:pt x="366" y="1480"/>
                    <a:pt x="630" y="1586"/>
                  </a:cubicBezTo>
                  <a:cubicBezTo>
                    <a:pt x="733" y="1628"/>
                    <a:pt x="849" y="1647"/>
                    <a:pt x="969" y="1647"/>
                  </a:cubicBezTo>
                  <a:cubicBezTo>
                    <a:pt x="1452" y="1647"/>
                    <a:pt x="2007" y="1334"/>
                    <a:pt x="2097" y="880"/>
                  </a:cubicBezTo>
                  <a:cubicBezTo>
                    <a:pt x="2155" y="589"/>
                    <a:pt x="2074" y="277"/>
                    <a:pt x="19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33"/>
            <p:cNvSpPr/>
            <p:nvPr/>
          </p:nvSpPr>
          <p:spPr>
            <a:xfrm>
              <a:off x="1815944" y="4953315"/>
              <a:ext cx="188732" cy="145262"/>
            </a:xfrm>
            <a:custGeom>
              <a:avLst/>
              <a:gdLst/>
              <a:ahLst/>
              <a:cxnLst/>
              <a:rect l="l" t="t" r="r" b="b"/>
              <a:pathLst>
                <a:path w="2214" h="1704" extrusionOk="0">
                  <a:moveTo>
                    <a:pt x="2082" y="375"/>
                  </a:moveTo>
                  <a:lnTo>
                    <a:pt x="2082" y="375"/>
                  </a:lnTo>
                  <a:cubicBezTo>
                    <a:pt x="2120" y="553"/>
                    <a:pt x="2133" y="731"/>
                    <a:pt x="2100" y="903"/>
                  </a:cubicBezTo>
                  <a:cubicBezTo>
                    <a:pt x="2056" y="1132"/>
                    <a:pt x="1878" y="1346"/>
                    <a:pt x="1614" y="1488"/>
                  </a:cubicBezTo>
                  <a:cubicBezTo>
                    <a:pt x="1421" y="1593"/>
                    <a:pt x="1203" y="1648"/>
                    <a:pt x="1002" y="1648"/>
                  </a:cubicBezTo>
                  <a:cubicBezTo>
                    <a:pt x="883" y="1648"/>
                    <a:pt x="770" y="1629"/>
                    <a:pt x="672" y="1589"/>
                  </a:cubicBezTo>
                  <a:cubicBezTo>
                    <a:pt x="415" y="1486"/>
                    <a:pt x="60" y="1231"/>
                    <a:pt x="71" y="989"/>
                  </a:cubicBezTo>
                  <a:cubicBezTo>
                    <a:pt x="78" y="841"/>
                    <a:pt x="81" y="701"/>
                    <a:pt x="86" y="566"/>
                  </a:cubicBezTo>
                  <a:cubicBezTo>
                    <a:pt x="103" y="679"/>
                    <a:pt x="119" y="763"/>
                    <a:pt x="134" y="818"/>
                  </a:cubicBezTo>
                  <a:cubicBezTo>
                    <a:pt x="188" y="1041"/>
                    <a:pt x="396" y="1319"/>
                    <a:pt x="720" y="1405"/>
                  </a:cubicBezTo>
                  <a:cubicBezTo>
                    <a:pt x="789" y="1424"/>
                    <a:pt x="935" y="1456"/>
                    <a:pt x="1114" y="1456"/>
                  </a:cubicBezTo>
                  <a:cubicBezTo>
                    <a:pt x="1334" y="1456"/>
                    <a:pt x="1604" y="1407"/>
                    <a:pt x="1839" y="1224"/>
                  </a:cubicBezTo>
                  <a:cubicBezTo>
                    <a:pt x="2058" y="1054"/>
                    <a:pt x="2091" y="663"/>
                    <a:pt x="2082" y="375"/>
                  </a:cubicBezTo>
                  <a:close/>
                  <a:moveTo>
                    <a:pt x="2022" y="0"/>
                  </a:moveTo>
                  <a:cubicBezTo>
                    <a:pt x="2020" y="0"/>
                    <a:pt x="2017" y="1"/>
                    <a:pt x="2015" y="1"/>
                  </a:cubicBezTo>
                  <a:cubicBezTo>
                    <a:pt x="2000" y="4"/>
                    <a:pt x="1991" y="18"/>
                    <a:pt x="1994" y="33"/>
                  </a:cubicBezTo>
                  <a:cubicBezTo>
                    <a:pt x="1997" y="42"/>
                    <a:pt x="2139" y="919"/>
                    <a:pt x="1804" y="1179"/>
                  </a:cubicBezTo>
                  <a:cubicBezTo>
                    <a:pt x="1582" y="1352"/>
                    <a:pt x="1325" y="1399"/>
                    <a:pt x="1114" y="1399"/>
                  </a:cubicBezTo>
                  <a:cubicBezTo>
                    <a:pt x="942" y="1399"/>
                    <a:pt x="801" y="1368"/>
                    <a:pt x="735" y="1350"/>
                  </a:cubicBezTo>
                  <a:cubicBezTo>
                    <a:pt x="433" y="1268"/>
                    <a:pt x="240" y="1010"/>
                    <a:pt x="188" y="803"/>
                  </a:cubicBezTo>
                  <a:cubicBezTo>
                    <a:pt x="162" y="703"/>
                    <a:pt x="129" y="489"/>
                    <a:pt x="92" y="183"/>
                  </a:cubicBezTo>
                  <a:cubicBezTo>
                    <a:pt x="90" y="168"/>
                    <a:pt x="77" y="157"/>
                    <a:pt x="64" y="157"/>
                  </a:cubicBezTo>
                  <a:cubicBezTo>
                    <a:pt x="63" y="157"/>
                    <a:pt x="63" y="157"/>
                    <a:pt x="62" y="157"/>
                  </a:cubicBezTo>
                  <a:cubicBezTo>
                    <a:pt x="47" y="158"/>
                    <a:pt x="36" y="170"/>
                    <a:pt x="36" y="185"/>
                  </a:cubicBezTo>
                  <a:cubicBezTo>
                    <a:pt x="33" y="425"/>
                    <a:pt x="27" y="692"/>
                    <a:pt x="14" y="984"/>
                  </a:cubicBezTo>
                  <a:cubicBezTo>
                    <a:pt x="0" y="1271"/>
                    <a:pt x="398" y="1540"/>
                    <a:pt x="650" y="1641"/>
                  </a:cubicBezTo>
                  <a:cubicBezTo>
                    <a:pt x="753" y="1684"/>
                    <a:pt x="873" y="1704"/>
                    <a:pt x="1000" y="1704"/>
                  </a:cubicBezTo>
                  <a:cubicBezTo>
                    <a:pt x="1209" y="1704"/>
                    <a:pt x="1437" y="1646"/>
                    <a:pt x="1639" y="1538"/>
                  </a:cubicBezTo>
                  <a:cubicBezTo>
                    <a:pt x="1919" y="1387"/>
                    <a:pt x="2106" y="1160"/>
                    <a:pt x="2155" y="914"/>
                  </a:cubicBezTo>
                  <a:cubicBezTo>
                    <a:pt x="2213" y="622"/>
                    <a:pt x="2134" y="313"/>
                    <a:pt x="2048" y="21"/>
                  </a:cubicBezTo>
                  <a:cubicBezTo>
                    <a:pt x="2045" y="9"/>
                    <a:pt x="2034" y="0"/>
                    <a:pt x="202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33"/>
            <p:cNvSpPr/>
            <p:nvPr/>
          </p:nvSpPr>
          <p:spPr>
            <a:xfrm>
              <a:off x="1100302" y="4069821"/>
              <a:ext cx="959944" cy="847190"/>
            </a:xfrm>
            <a:custGeom>
              <a:avLst/>
              <a:gdLst/>
              <a:ahLst/>
              <a:cxnLst/>
              <a:rect l="l" t="t" r="r" b="b"/>
              <a:pathLst>
                <a:path w="11261" h="9938" extrusionOk="0">
                  <a:moveTo>
                    <a:pt x="2802" y="1"/>
                  </a:moveTo>
                  <a:cubicBezTo>
                    <a:pt x="2802" y="1"/>
                    <a:pt x="1481" y="102"/>
                    <a:pt x="1025" y="540"/>
                  </a:cubicBezTo>
                  <a:cubicBezTo>
                    <a:pt x="1025" y="540"/>
                    <a:pt x="294" y="997"/>
                    <a:pt x="148" y="1452"/>
                  </a:cubicBezTo>
                  <a:cubicBezTo>
                    <a:pt x="1" y="1908"/>
                    <a:pt x="66" y="2330"/>
                    <a:pt x="213" y="2655"/>
                  </a:cubicBezTo>
                  <a:cubicBezTo>
                    <a:pt x="359" y="2980"/>
                    <a:pt x="1807" y="9145"/>
                    <a:pt x="1807" y="9145"/>
                  </a:cubicBezTo>
                  <a:cubicBezTo>
                    <a:pt x="1807" y="9145"/>
                    <a:pt x="1594" y="9178"/>
                    <a:pt x="1611" y="9291"/>
                  </a:cubicBezTo>
                  <a:cubicBezTo>
                    <a:pt x="1627" y="9404"/>
                    <a:pt x="1791" y="9648"/>
                    <a:pt x="1791" y="9648"/>
                  </a:cubicBezTo>
                  <a:lnTo>
                    <a:pt x="2191" y="9836"/>
                  </a:lnTo>
                  <a:cubicBezTo>
                    <a:pt x="2335" y="9903"/>
                    <a:pt x="2490" y="9937"/>
                    <a:pt x="2645" y="9937"/>
                  </a:cubicBezTo>
                  <a:cubicBezTo>
                    <a:pt x="2787" y="9937"/>
                    <a:pt x="2930" y="9909"/>
                    <a:pt x="3064" y="9852"/>
                  </a:cubicBezTo>
                  <a:lnTo>
                    <a:pt x="3548" y="9647"/>
                  </a:lnTo>
                  <a:cubicBezTo>
                    <a:pt x="3548" y="9647"/>
                    <a:pt x="3613" y="9241"/>
                    <a:pt x="3629" y="9045"/>
                  </a:cubicBezTo>
                  <a:cubicBezTo>
                    <a:pt x="3645" y="8849"/>
                    <a:pt x="3532" y="8752"/>
                    <a:pt x="3532" y="8752"/>
                  </a:cubicBezTo>
                  <a:lnTo>
                    <a:pt x="3450" y="3221"/>
                  </a:lnTo>
                  <a:lnTo>
                    <a:pt x="8086" y="3221"/>
                  </a:lnTo>
                  <a:lnTo>
                    <a:pt x="8460" y="8801"/>
                  </a:lnTo>
                  <a:cubicBezTo>
                    <a:pt x="8460" y="8801"/>
                    <a:pt x="8266" y="8898"/>
                    <a:pt x="8266" y="8964"/>
                  </a:cubicBezTo>
                  <a:cubicBezTo>
                    <a:pt x="8266" y="9029"/>
                    <a:pt x="8315" y="9532"/>
                    <a:pt x="8315" y="9532"/>
                  </a:cubicBezTo>
                  <a:lnTo>
                    <a:pt x="8517" y="9628"/>
                  </a:lnTo>
                  <a:cubicBezTo>
                    <a:pt x="8804" y="9766"/>
                    <a:pt x="9103" y="9866"/>
                    <a:pt x="9395" y="9866"/>
                  </a:cubicBezTo>
                  <a:cubicBezTo>
                    <a:pt x="9595" y="9866"/>
                    <a:pt x="9790" y="9819"/>
                    <a:pt x="9976" y="9706"/>
                  </a:cubicBezTo>
                  <a:lnTo>
                    <a:pt x="10172" y="9646"/>
                  </a:lnTo>
                  <a:cubicBezTo>
                    <a:pt x="10172" y="9646"/>
                    <a:pt x="10186" y="9239"/>
                    <a:pt x="10186" y="9093"/>
                  </a:cubicBezTo>
                  <a:cubicBezTo>
                    <a:pt x="10186" y="8946"/>
                    <a:pt x="10153" y="8736"/>
                    <a:pt x="10105" y="8671"/>
                  </a:cubicBezTo>
                  <a:cubicBezTo>
                    <a:pt x="10056" y="8604"/>
                    <a:pt x="11261" y="2197"/>
                    <a:pt x="11261" y="1969"/>
                  </a:cubicBezTo>
                  <a:cubicBezTo>
                    <a:pt x="11261" y="1742"/>
                    <a:pt x="11147" y="1498"/>
                    <a:pt x="11130" y="1449"/>
                  </a:cubicBezTo>
                  <a:cubicBezTo>
                    <a:pt x="11114" y="1398"/>
                    <a:pt x="10479" y="798"/>
                    <a:pt x="10040" y="586"/>
                  </a:cubicBezTo>
                  <a:cubicBezTo>
                    <a:pt x="9600" y="374"/>
                    <a:pt x="8560" y="146"/>
                    <a:pt x="8494" y="146"/>
                  </a:cubicBezTo>
                  <a:cubicBezTo>
                    <a:pt x="8428" y="146"/>
                    <a:pt x="7681" y="487"/>
                    <a:pt x="6283" y="586"/>
                  </a:cubicBezTo>
                  <a:cubicBezTo>
                    <a:pt x="6189" y="593"/>
                    <a:pt x="6092" y="596"/>
                    <a:pt x="5993" y="596"/>
                  </a:cubicBezTo>
                  <a:cubicBezTo>
                    <a:pt x="4614" y="596"/>
                    <a:pt x="2802" y="1"/>
                    <a:pt x="2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33"/>
            <p:cNvSpPr/>
            <p:nvPr/>
          </p:nvSpPr>
          <p:spPr>
            <a:xfrm>
              <a:off x="1099535" y="4067860"/>
              <a:ext cx="962842" cy="851708"/>
            </a:xfrm>
            <a:custGeom>
              <a:avLst/>
              <a:gdLst/>
              <a:ahLst/>
              <a:cxnLst/>
              <a:rect l="l" t="t" r="r" b="b"/>
              <a:pathLst>
                <a:path w="11295" h="9991" extrusionOk="0">
                  <a:moveTo>
                    <a:pt x="2805" y="58"/>
                  </a:moveTo>
                  <a:cubicBezTo>
                    <a:pt x="2917" y="95"/>
                    <a:pt x="4670" y="653"/>
                    <a:pt x="6004" y="653"/>
                  </a:cubicBezTo>
                  <a:cubicBezTo>
                    <a:pt x="6102" y="653"/>
                    <a:pt x="6198" y="650"/>
                    <a:pt x="6292" y="643"/>
                  </a:cubicBezTo>
                  <a:cubicBezTo>
                    <a:pt x="7419" y="564"/>
                    <a:pt x="8127" y="328"/>
                    <a:pt x="8394" y="238"/>
                  </a:cubicBezTo>
                  <a:cubicBezTo>
                    <a:pt x="8446" y="221"/>
                    <a:pt x="8490" y="205"/>
                    <a:pt x="8500" y="205"/>
                  </a:cubicBezTo>
                  <a:cubicBezTo>
                    <a:pt x="8570" y="205"/>
                    <a:pt x="9601" y="433"/>
                    <a:pt x="10033" y="641"/>
                  </a:cubicBezTo>
                  <a:cubicBezTo>
                    <a:pt x="10461" y="846"/>
                    <a:pt x="11078" y="1427"/>
                    <a:pt x="11108" y="1485"/>
                  </a:cubicBezTo>
                  <a:cubicBezTo>
                    <a:pt x="11111" y="1492"/>
                    <a:pt x="11116" y="1506"/>
                    <a:pt x="11123" y="1523"/>
                  </a:cubicBezTo>
                  <a:cubicBezTo>
                    <a:pt x="11158" y="1608"/>
                    <a:pt x="11238" y="1809"/>
                    <a:pt x="11238" y="1996"/>
                  </a:cubicBezTo>
                  <a:cubicBezTo>
                    <a:pt x="11238" y="2096"/>
                    <a:pt x="10989" y="3469"/>
                    <a:pt x="10727" y="4926"/>
                  </a:cubicBezTo>
                  <a:cubicBezTo>
                    <a:pt x="10173" y="8003"/>
                    <a:pt x="10060" y="8675"/>
                    <a:pt x="10088" y="8713"/>
                  </a:cubicBezTo>
                  <a:cubicBezTo>
                    <a:pt x="10131" y="8770"/>
                    <a:pt x="10163" y="8974"/>
                    <a:pt x="10163" y="9118"/>
                  </a:cubicBezTo>
                  <a:cubicBezTo>
                    <a:pt x="10163" y="9244"/>
                    <a:pt x="10154" y="9566"/>
                    <a:pt x="10151" y="9650"/>
                  </a:cubicBezTo>
                  <a:lnTo>
                    <a:pt x="9972" y="9704"/>
                  </a:lnTo>
                  <a:cubicBezTo>
                    <a:pt x="9970" y="9704"/>
                    <a:pt x="9968" y="9705"/>
                    <a:pt x="9966" y="9707"/>
                  </a:cubicBezTo>
                  <a:cubicBezTo>
                    <a:pt x="9795" y="9811"/>
                    <a:pt x="9609" y="9863"/>
                    <a:pt x="9402" y="9863"/>
                  </a:cubicBezTo>
                  <a:cubicBezTo>
                    <a:pt x="9148" y="9863"/>
                    <a:pt x="8862" y="9785"/>
                    <a:pt x="8533" y="9628"/>
                  </a:cubicBezTo>
                  <a:lnTo>
                    <a:pt x="8347" y="9539"/>
                  </a:lnTo>
                  <a:cubicBezTo>
                    <a:pt x="8339" y="9454"/>
                    <a:pt x="8300" y="9044"/>
                    <a:pt x="8300" y="8989"/>
                  </a:cubicBezTo>
                  <a:cubicBezTo>
                    <a:pt x="8300" y="8963"/>
                    <a:pt x="8384" y="8899"/>
                    <a:pt x="8480" y="8851"/>
                  </a:cubicBezTo>
                  <a:cubicBezTo>
                    <a:pt x="8491" y="8848"/>
                    <a:pt x="8496" y="8835"/>
                    <a:pt x="8496" y="8825"/>
                  </a:cubicBezTo>
                  <a:lnTo>
                    <a:pt x="8122" y="3245"/>
                  </a:lnTo>
                  <a:cubicBezTo>
                    <a:pt x="8121" y="3229"/>
                    <a:pt x="8109" y="3219"/>
                    <a:pt x="8094" y="3219"/>
                  </a:cubicBezTo>
                  <a:lnTo>
                    <a:pt x="3458" y="3219"/>
                  </a:lnTo>
                  <a:cubicBezTo>
                    <a:pt x="3451" y="3219"/>
                    <a:pt x="3443" y="3222"/>
                    <a:pt x="3438" y="3227"/>
                  </a:cubicBezTo>
                  <a:cubicBezTo>
                    <a:pt x="3433" y="3233"/>
                    <a:pt x="3431" y="3239"/>
                    <a:pt x="3431" y="3247"/>
                  </a:cubicBezTo>
                  <a:lnTo>
                    <a:pt x="3512" y="8777"/>
                  </a:lnTo>
                  <a:cubicBezTo>
                    <a:pt x="3512" y="8785"/>
                    <a:pt x="3515" y="8793"/>
                    <a:pt x="3521" y="8798"/>
                  </a:cubicBezTo>
                  <a:cubicBezTo>
                    <a:pt x="3525" y="8802"/>
                    <a:pt x="3623" y="8890"/>
                    <a:pt x="3609" y="9068"/>
                  </a:cubicBezTo>
                  <a:cubicBezTo>
                    <a:pt x="3595" y="9239"/>
                    <a:pt x="3542" y="9576"/>
                    <a:pt x="3531" y="9652"/>
                  </a:cubicBezTo>
                  <a:lnTo>
                    <a:pt x="3062" y="9851"/>
                  </a:lnTo>
                  <a:cubicBezTo>
                    <a:pt x="2932" y="9906"/>
                    <a:pt x="2794" y="9934"/>
                    <a:pt x="2656" y="9934"/>
                  </a:cubicBezTo>
                  <a:cubicBezTo>
                    <a:pt x="2504" y="9934"/>
                    <a:pt x="2352" y="9901"/>
                    <a:pt x="2212" y="9835"/>
                  </a:cubicBezTo>
                  <a:lnTo>
                    <a:pt x="1818" y="9650"/>
                  </a:lnTo>
                  <a:cubicBezTo>
                    <a:pt x="1772" y="9578"/>
                    <a:pt x="1661" y="9395"/>
                    <a:pt x="1650" y="9314"/>
                  </a:cubicBezTo>
                  <a:cubicBezTo>
                    <a:pt x="1639" y="9230"/>
                    <a:pt x="1821" y="9199"/>
                    <a:pt x="1822" y="9199"/>
                  </a:cubicBezTo>
                  <a:cubicBezTo>
                    <a:pt x="1830" y="9198"/>
                    <a:pt x="1837" y="9193"/>
                    <a:pt x="1841" y="9187"/>
                  </a:cubicBezTo>
                  <a:cubicBezTo>
                    <a:pt x="1844" y="9181"/>
                    <a:pt x="1845" y="9172"/>
                    <a:pt x="1844" y="9165"/>
                  </a:cubicBezTo>
                  <a:cubicBezTo>
                    <a:pt x="1786" y="8913"/>
                    <a:pt x="397" y="2994"/>
                    <a:pt x="250" y="2670"/>
                  </a:cubicBezTo>
                  <a:cubicBezTo>
                    <a:pt x="83" y="2299"/>
                    <a:pt x="59" y="1879"/>
                    <a:pt x="186" y="1486"/>
                  </a:cubicBezTo>
                  <a:cubicBezTo>
                    <a:pt x="327" y="1047"/>
                    <a:pt x="1044" y="595"/>
                    <a:pt x="1052" y="591"/>
                  </a:cubicBezTo>
                  <a:lnTo>
                    <a:pt x="1056" y="588"/>
                  </a:lnTo>
                  <a:cubicBezTo>
                    <a:pt x="1483" y="174"/>
                    <a:pt x="2712" y="67"/>
                    <a:pt x="2805" y="58"/>
                  </a:cubicBezTo>
                  <a:close/>
                  <a:moveTo>
                    <a:pt x="2806" y="0"/>
                  </a:moveTo>
                  <a:cubicBezTo>
                    <a:pt x="2750" y="4"/>
                    <a:pt x="1477" y="103"/>
                    <a:pt x="1017" y="542"/>
                  </a:cubicBezTo>
                  <a:cubicBezTo>
                    <a:pt x="963" y="577"/>
                    <a:pt x="275" y="1016"/>
                    <a:pt x="130" y="1467"/>
                  </a:cubicBezTo>
                  <a:cubicBezTo>
                    <a:pt x="0" y="1872"/>
                    <a:pt x="24" y="2306"/>
                    <a:pt x="196" y="2690"/>
                  </a:cubicBezTo>
                  <a:cubicBezTo>
                    <a:pt x="335" y="2998"/>
                    <a:pt x="1676" y="8690"/>
                    <a:pt x="1783" y="9147"/>
                  </a:cubicBezTo>
                  <a:cubicBezTo>
                    <a:pt x="1719" y="9163"/>
                    <a:pt x="1577" y="9208"/>
                    <a:pt x="1593" y="9319"/>
                  </a:cubicBezTo>
                  <a:cubicBezTo>
                    <a:pt x="1610" y="9438"/>
                    <a:pt x="1770" y="9677"/>
                    <a:pt x="1777" y="9688"/>
                  </a:cubicBezTo>
                  <a:cubicBezTo>
                    <a:pt x="1779" y="9692"/>
                    <a:pt x="1784" y="9696"/>
                    <a:pt x="1788" y="9698"/>
                  </a:cubicBezTo>
                  <a:lnTo>
                    <a:pt x="2189" y="9886"/>
                  </a:lnTo>
                  <a:cubicBezTo>
                    <a:pt x="2336" y="9957"/>
                    <a:pt x="2495" y="9991"/>
                    <a:pt x="2654" y="9991"/>
                  </a:cubicBezTo>
                  <a:cubicBezTo>
                    <a:pt x="2802" y="9991"/>
                    <a:pt x="2947" y="9962"/>
                    <a:pt x="3083" y="9906"/>
                  </a:cubicBezTo>
                  <a:lnTo>
                    <a:pt x="3566" y="9700"/>
                  </a:lnTo>
                  <a:cubicBezTo>
                    <a:pt x="3575" y="9697"/>
                    <a:pt x="3582" y="9688"/>
                    <a:pt x="3584" y="9678"/>
                  </a:cubicBezTo>
                  <a:cubicBezTo>
                    <a:pt x="3584" y="9675"/>
                    <a:pt x="3649" y="9270"/>
                    <a:pt x="3665" y="9075"/>
                  </a:cubicBezTo>
                  <a:cubicBezTo>
                    <a:pt x="3680" y="8899"/>
                    <a:pt x="3597" y="8798"/>
                    <a:pt x="3568" y="8767"/>
                  </a:cubicBezTo>
                  <a:lnTo>
                    <a:pt x="3486" y="3277"/>
                  </a:lnTo>
                  <a:lnTo>
                    <a:pt x="8066" y="3277"/>
                  </a:lnTo>
                  <a:lnTo>
                    <a:pt x="8437" y="8812"/>
                  </a:lnTo>
                  <a:cubicBezTo>
                    <a:pt x="8376" y="8845"/>
                    <a:pt x="8243" y="8922"/>
                    <a:pt x="8243" y="8991"/>
                  </a:cubicBezTo>
                  <a:cubicBezTo>
                    <a:pt x="8243" y="9057"/>
                    <a:pt x="8290" y="9543"/>
                    <a:pt x="8292" y="9563"/>
                  </a:cubicBezTo>
                  <a:cubicBezTo>
                    <a:pt x="8293" y="9572"/>
                    <a:pt x="8299" y="9581"/>
                    <a:pt x="8308" y="9586"/>
                  </a:cubicBezTo>
                  <a:lnTo>
                    <a:pt x="8510" y="9682"/>
                  </a:lnTo>
                  <a:cubicBezTo>
                    <a:pt x="8847" y="9843"/>
                    <a:pt x="9142" y="9924"/>
                    <a:pt x="9404" y="9924"/>
                  </a:cubicBezTo>
                  <a:cubicBezTo>
                    <a:pt x="9620" y="9924"/>
                    <a:pt x="9814" y="9869"/>
                    <a:pt x="9993" y="9761"/>
                  </a:cubicBezTo>
                  <a:lnTo>
                    <a:pt x="10188" y="9702"/>
                  </a:lnTo>
                  <a:cubicBezTo>
                    <a:pt x="10199" y="9698"/>
                    <a:pt x="10207" y="9687"/>
                    <a:pt x="10207" y="9675"/>
                  </a:cubicBezTo>
                  <a:cubicBezTo>
                    <a:pt x="10209" y="9671"/>
                    <a:pt x="10221" y="9266"/>
                    <a:pt x="10221" y="9121"/>
                  </a:cubicBezTo>
                  <a:cubicBezTo>
                    <a:pt x="10221" y="8988"/>
                    <a:pt x="10193" y="8767"/>
                    <a:pt x="10138" y="8686"/>
                  </a:cubicBezTo>
                  <a:cubicBezTo>
                    <a:pt x="10134" y="8549"/>
                    <a:pt x="10495" y="6548"/>
                    <a:pt x="10785" y="4938"/>
                  </a:cubicBezTo>
                  <a:cubicBezTo>
                    <a:pt x="11059" y="3416"/>
                    <a:pt x="11294" y="2103"/>
                    <a:pt x="11294" y="1997"/>
                  </a:cubicBezTo>
                  <a:cubicBezTo>
                    <a:pt x="11294" y="1800"/>
                    <a:pt x="11211" y="1592"/>
                    <a:pt x="11176" y="1502"/>
                  </a:cubicBezTo>
                  <a:cubicBezTo>
                    <a:pt x="11171" y="1488"/>
                    <a:pt x="11165" y="1476"/>
                    <a:pt x="11163" y="1468"/>
                  </a:cubicBezTo>
                  <a:cubicBezTo>
                    <a:pt x="11143" y="1411"/>
                    <a:pt x="10500" y="803"/>
                    <a:pt x="10058" y="590"/>
                  </a:cubicBezTo>
                  <a:cubicBezTo>
                    <a:pt x="9620" y="380"/>
                    <a:pt x="8571" y="148"/>
                    <a:pt x="8500" y="148"/>
                  </a:cubicBezTo>
                  <a:cubicBezTo>
                    <a:pt x="8484" y="148"/>
                    <a:pt x="8456" y="157"/>
                    <a:pt x="8376" y="184"/>
                  </a:cubicBezTo>
                  <a:cubicBezTo>
                    <a:pt x="8110" y="272"/>
                    <a:pt x="7408" y="508"/>
                    <a:pt x="6286" y="587"/>
                  </a:cubicBezTo>
                  <a:cubicBezTo>
                    <a:pt x="6197" y="593"/>
                    <a:pt x="6104" y="596"/>
                    <a:pt x="6009" y="596"/>
                  </a:cubicBezTo>
                  <a:cubicBezTo>
                    <a:pt x="4648" y="596"/>
                    <a:pt x="2836" y="8"/>
                    <a:pt x="2817" y="2"/>
                  </a:cubicBezTo>
                  <a:cubicBezTo>
                    <a:pt x="2813" y="0"/>
                    <a:pt x="2809" y="0"/>
                    <a:pt x="28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33"/>
            <p:cNvSpPr/>
            <p:nvPr/>
          </p:nvSpPr>
          <p:spPr>
            <a:xfrm>
              <a:off x="1322283" y="4186949"/>
              <a:ext cx="18754" cy="21568"/>
            </a:xfrm>
            <a:custGeom>
              <a:avLst/>
              <a:gdLst/>
              <a:ahLst/>
              <a:cxnLst/>
              <a:rect l="l" t="t" r="r" b="b"/>
              <a:pathLst>
                <a:path w="220" h="253" extrusionOk="0">
                  <a:moveTo>
                    <a:pt x="33" y="1"/>
                  </a:moveTo>
                  <a:cubicBezTo>
                    <a:pt x="25" y="1"/>
                    <a:pt x="16" y="4"/>
                    <a:pt x="12" y="12"/>
                  </a:cubicBezTo>
                  <a:cubicBezTo>
                    <a:pt x="1" y="23"/>
                    <a:pt x="3" y="43"/>
                    <a:pt x="15" y="51"/>
                  </a:cubicBezTo>
                  <a:cubicBezTo>
                    <a:pt x="27" y="61"/>
                    <a:pt x="72" y="117"/>
                    <a:pt x="163" y="241"/>
                  </a:cubicBezTo>
                  <a:cubicBezTo>
                    <a:pt x="168" y="248"/>
                    <a:pt x="178" y="253"/>
                    <a:pt x="185" y="253"/>
                  </a:cubicBezTo>
                  <a:cubicBezTo>
                    <a:pt x="191" y="253"/>
                    <a:pt x="196" y="251"/>
                    <a:pt x="204" y="248"/>
                  </a:cubicBezTo>
                  <a:cubicBezTo>
                    <a:pt x="216" y="239"/>
                    <a:pt x="219" y="221"/>
                    <a:pt x="210" y="209"/>
                  </a:cubicBezTo>
                  <a:cubicBezTo>
                    <a:pt x="152" y="129"/>
                    <a:pt x="78" y="29"/>
                    <a:pt x="51" y="7"/>
                  </a:cubicBezTo>
                  <a:cubicBezTo>
                    <a:pt x="46" y="3"/>
                    <a:pt x="40" y="1"/>
                    <a:pt x="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33"/>
            <p:cNvSpPr/>
            <p:nvPr/>
          </p:nvSpPr>
          <p:spPr>
            <a:xfrm>
              <a:off x="1346323" y="4219258"/>
              <a:ext cx="53193" cy="127871"/>
            </a:xfrm>
            <a:custGeom>
              <a:avLst/>
              <a:gdLst/>
              <a:ahLst/>
              <a:cxnLst/>
              <a:rect l="l" t="t" r="r" b="b"/>
              <a:pathLst>
                <a:path w="624" h="1500" extrusionOk="0">
                  <a:moveTo>
                    <a:pt x="34" y="1"/>
                  </a:moveTo>
                  <a:cubicBezTo>
                    <a:pt x="29" y="1"/>
                    <a:pt x="23" y="2"/>
                    <a:pt x="19" y="6"/>
                  </a:cubicBezTo>
                  <a:cubicBezTo>
                    <a:pt x="5" y="15"/>
                    <a:pt x="0" y="32"/>
                    <a:pt x="10" y="45"/>
                  </a:cubicBezTo>
                  <a:cubicBezTo>
                    <a:pt x="333" y="512"/>
                    <a:pt x="567" y="906"/>
                    <a:pt x="567" y="983"/>
                  </a:cubicBezTo>
                  <a:cubicBezTo>
                    <a:pt x="567" y="1142"/>
                    <a:pt x="536" y="1465"/>
                    <a:pt x="536" y="1468"/>
                  </a:cubicBezTo>
                  <a:cubicBezTo>
                    <a:pt x="533" y="1484"/>
                    <a:pt x="546" y="1498"/>
                    <a:pt x="560" y="1499"/>
                  </a:cubicBezTo>
                  <a:lnTo>
                    <a:pt x="563" y="1499"/>
                  </a:lnTo>
                  <a:cubicBezTo>
                    <a:pt x="578" y="1499"/>
                    <a:pt x="590" y="1489"/>
                    <a:pt x="591" y="1476"/>
                  </a:cubicBezTo>
                  <a:cubicBezTo>
                    <a:pt x="594" y="1462"/>
                    <a:pt x="624" y="1147"/>
                    <a:pt x="624" y="985"/>
                  </a:cubicBezTo>
                  <a:cubicBezTo>
                    <a:pt x="624" y="837"/>
                    <a:pt x="117" y="97"/>
                    <a:pt x="58" y="13"/>
                  </a:cubicBezTo>
                  <a:cubicBezTo>
                    <a:pt x="52" y="5"/>
                    <a:pt x="43" y="1"/>
                    <a:pt x="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33"/>
            <p:cNvSpPr/>
            <p:nvPr/>
          </p:nvSpPr>
          <p:spPr>
            <a:xfrm>
              <a:off x="1415201" y="4220195"/>
              <a:ext cx="98287" cy="121478"/>
            </a:xfrm>
            <a:custGeom>
              <a:avLst/>
              <a:gdLst/>
              <a:ahLst/>
              <a:cxnLst/>
              <a:rect l="l" t="t" r="r" b="b"/>
              <a:pathLst>
                <a:path w="1153" h="1425" extrusionOk="0">
                  <a:moveTo>
                    <a:pt x="33" y="1"/>
                  </a:moveTo>
                  <a:cubicBezTo>
                    <a:pt x="25" y="1"/>
                    <a:pt x="17" y="4"/>
                    <a:pt x="11" y="11"/>
                  </a:cubicBezTo>
                  <a:cubicBezTo>
                    <a:pt x="0" y="22"/>
                    <a:pt x="1" y="39"/>
                    <a:pt x="14" y="50"/>
                  </a:cubicBezTo>
                  <a:cubicBezTo>
                    <a:pt x="23" y="59"/>
                    <a:pt x="952" y="881"/>
                    <a:pt x="1094" y="1403"/>
                  </a:cubicBezTo>
                  <a:cubicBezTo>
                    <a:pt x="1097" y="1417"/>
                    <a:pt x="1109" y="1424"/>
                    <a:pt x="1121" y="1424"/>
                  </a:cubicBezTo>
                  <a:cubicBezTo>
                    <a:pt x="1124" y="1424"/>
                    <a:pt x="1126" y="1423"/>
                    <a:pt x="1129" y="1423"/>
                  </a:cubicBezTo>
                  <a:cubicBezTo>
                    <a:pt x="1145" y="1419"/>
                    <a:pt x="1153" y="1403"/>
                    <a:pt x="1150" y="1388"/>
                  </a:cubicBezTo>
                  <a:cubicBezTo>
                    <a:pt x="1002" y="849"/>
                    <a:pt x="90" y="42"/>
                    <a:pt x="52" y="8"/>
                  </a:cubicBezTo>
                  <a:cubicBezTo>
                    <a:pt x="46" y="3"/>
                    <a:pt x="39" y="1"/>
                    <a:pt x="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33"/>
            <p:cNvSpPr/>
            <p:nvPr/>
          </p:nvSpPr>
          <p:spPr>
            <a:xfrm>
              <a:off x="1775963" y="4166149"/>
              <a:ext cx="67599" cy="180980"/>
            </a:xfrm>
            <a:custGeom>
              <a:avLst/>
              <a:gdLst/>
              <a:ahLst/>
              <a:cxnLst/>
              <a:rect l="l" t="t" r="r" b="b"/>
              <a:pathLst>
                <a:path w="793" h="2123" extrusionOk="0">
                  <a:moveTo>
                    <a:pt x="761" y="0"/>
                  </a:moveTo>
                  <a:cubicBezTo>
                    <a:pt x="752" y="0"/>
                    <a:pt x="743" y="4"/>
                    <a:pt x="737" y="12"/>
                  </a:cubicBezTo>
                  <a:cubicBezTo>
                    <a:pt x="708" y="53"/>
                    <a:pt x="0" y="1033"/>
                    <a:pt x="0" y="1460"/>
                  </a:cubicBezTo>
                  <a:cubicBezTo>
                    <a:pt x="0" y="1887"/>
                    <a:pt x="129" y="2100"/>
                    <a:pt x="135" y="2109"/>
                  </a:cubicBezTo>
                  <a:cubicBezTo>
                    <a:pt x="140" y="2118"/>
                    <a:pt x="150" y="2122"/>
                    <a:pt x="159" y="2122"/>
                  </a:cubicBezTo>
                  <a:cubicBezTo>
                    <a:pt x="163" y="2122"/>
                    <a:pt x="169" y="2121"/>
                    <a:pt x="175" y="2118"/>
                  </a:cubicBezTo>
                  <a:cubicBezTo>
                    <a:pt x="188" y="2110"/>
                    <a:pt x="192" y="2093"/>
                    <a:pt x="185" y="2080"/>
                  </a:cubicBezTo>
                  <a:cubicBezTo>
                    <a:pt x="182" y="2077"/>
                    <a:pt x="58" y="1870"/>
                    <a:pt x="58" y="1460"/>
                  </a:cubicBezTo>
                  <a:cubicBezTo>
                    <a:pt x="58" y="1051"/>
                    <a:pt x="776" y="55"/>
                    <a:pt x="784" y="45"/>
                  </a:cubicBezTo>
                  <a:cubicBezTo>
                    <a:pt x="792" y="32"/>
                    <a:pt x="789" y="15"/>
                    <a:pt x="777" y="5"/>
                  </a:cubicBezTo>
                  <a:cubicBezTo>
                    <a:pt x="772" y="2"/>
                    <a:pt x="766" y="0"/>
                    <a:pt x="7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33"/>
            <p:cNvSpPr/>
            <p:nvPr/>
          </p:nvSpPr>
          <p:spPr>
            <a:xfrm>
              <a:off x="1767439" y="4189677"/>
              <a:ext cx="28983" cy="49273"/>
            </a:xfrm>
            <a:custGeom>
              <a:avLst/>
              <a:gdLst/>
              <a:ahLst/>
              <a:cxnLst/>
              <a:rect l="l" t="t" r="r" b="b"/>
              <a:pathLst>
                <a:path w="340" h="578" extrusionOk="0">
                  <a:moveTo>
                    <a:pt x="307" y="0"/>
                  </a:moveTo>
                  <a:cubicBezTo>
                    <a:pt x="299" y="0"/>
                    <a:pt x="292" y="4"/>
                    <a:pt x="286" y="11"/>
                  </a:cubicBezTo>
                  <a:cubicBezTo>
                    <a:pt x="276" y="21"/>
                    <a:pt x="52" y="279"/>
                    <a:pt x="3" y="545"/>
                  </a:cubicBezTo>
                  <a:cubicBezTo>
                    <a:pt x="0" y="561"/>
                    <a:pt x="11" y="576"/>
                    <a:pt x="26" y="578"/>
                  </a:cubicBezTo>
                  <a:lnTo>
                    <a:pt x="31" y="578"/>
                  </a:lnTo>
                  <a:cubicBezTo>
                    <a:pt x="45" y="578"/>
                    <a:pt x="57" y="568"/>
                    <a:pt x="58" y="554"/>
                  </a:cubicBezTo>
                  <a:cubicBezTo>
                    <a:pt x="105" y="305"/>
                    <a:pt x="325" y="50"/>
                    <a:pt x="328" y="48"/>
                  </a:cubicBezTo>
                  <a:cubicBezTo>
                    <a:pt x="339" y="35"/>
                    <a:pt x="338" y="18"/>
                    <a:pt x="325" y="7"/>
                  </a:cubicBezTo>
                  <a:cubicBezTo>
                    <a:pt x="320" y="3"/>
                    <a:pt x="313" y="0"/>
                    <a:pt x="3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33"/>
            <p:cNvSpPr/>
            <p:nvPr/>
          </p:nvSpPr>
          <p:spPr>
            <a:xfrm>
              <a:off x="1744252" y="4218917"/>
              <a:ext cx="24636" cy="83969"/>
            </a:xfrm>
            <a:custGeom>
              <a:avLst/>
              <a:gdLst/>
              <a:ahLst/>
              <a:cxnLst/>
              <a:rect l="l" t="t" r="r" b="b"/>
              <a:pathLst>
                <a:path w="289" h="985" extrusionOk="0">
                  <a:moveTo>
                    <a:pt x="60" y="0"/>
                  </a:moveTo>
                  <a:cubicBezTo>
                    <a:pt x="45" y="0"/>
                    <a:pt x="32" y="11"/>
                    <a:pt x="31" y="27"/>
                  </a:cubicBezTo>
                  <a:cubicBezTo>
                    <a:pt x="29" y="49"/>
                    <a:pt x="0" y="593"/>
                    <a:pt x="229" y="970"/>
                  </a:cubicBezTo>
                  <a:cubicBezTo>
                    <a:pt x="235" y="980"/>
                    <a:pt x="244" y="984"/>
                    <a:pt x="254" y="984"/>
                  </a:cubicBezTo>
                  <a:cubicBezTo>
                    <a:pt x="259" y="984"/>
                    <a:pt x="265" y="982"/>
                    <a:pt x="271" y="981"/>
                  </a:cubicBezTo>
                  <a:cubicBezTo>
                    <a:pt x="285" y="973"/>
                    <a:pt x="288" y="955"/>
                    <a:pt x="281" y="942"/>
                  </a:cubicBezTo>
                  <a:cubicBezTo>
                    <a:pt x="59" y="580"/>
                    <a:pt x="89" y="36"/>
                    <a:pt x="89" y="31"/>
                  </a:cubicBezTo>
                  <a:cubicBezTo>
                    <a:pt x="90" y="15"/>
                    <a:pt x="78" y="1"/>
                    <a:pt x="62" y="0"/>
                  </a:cubicBezTo>
                  <a:cubicBezTo>
                    <a:pt x="61" y="0"/>
                    <a:pt x="61" y="0"/>
                    <a:pt x="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33"/>
            <p:cNvSpPr/>
            <p:nvPr/>
          </p:nvSpPr>
          <p:spPr>
            <a:xfrm>
              <a:off x="1369339" y="4196838"/>
              <a:ext cx="23528" cy="71267"/>
            </a:xfrm>
            <a:custGeom>
              <a:avLst/>
              <a:gdLst/>
              <a:ahLst/>
              <a:cxnLst/>
              <a:rect l="l" t="t" r="r" b="b"/>
              <a:pathLst>
                <a:path w="276" h="836" extrusionOk="0">
                  <a:moveTo>
                    <a:pt x="32" y="0"/>
                  </a:moveTo>
                  <a:cubicBezTo>
                    <a:pt x="28" y="0"/>
                    <a:pt x="25" y="1"/>
                    <a:pt x="21" y="2"/>
                  </a:cubicBezTo>
                  <a:cubicBezTo>
                    <a:pt x="6" y="8"/>
                    <a:pt x="0" y="24"/>
                    <a:pt x="5" y="38"/>
                  </a:cubicBezTo>
                  <a:cubicBezTo>
                    <a:pt x="6" y="41"/>
                    <a:pt x="137" y="382"/>
                    <a:pt x="216" y="813"/>
                  </a:cubicBezTo>
                  <a:cubicBezTo>
                    <a:pt x="219" y="827"/>
                    <a:pt x="230" y="836"/>
                    <a:pt x="244" y="836"/>
                  </a:cubicBezTo>
                  <a:lnTo>
                    <a:pt x="250" y="836"/>
                  </a:lnTo>
                  <a:cubicBezTo>
                    <a:pt x="264" y="834"/>
                    <a:pt x="275" y="818"/>
                    <a:pt x="272" y="803"/>
                  </a:cubicBezTo>
                  <a:cubicBezTo>
                    <a:pt x="191" y="367"/>
                    <a:pt x="60" y="22"/>
                    <a:pt x="59" y="18"/>
                  </a:cubicBezTo>
                  <a:cubicBezTo>
                    <a:pt x="54" y="7"/>
                    <a:pt x="43" y="0"/>
                    <a:pt x="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33"/>
            <p:cNvSpPr/>
            <p:nvPr/>
          </p:nvSpPr>
          <p:spPr>
            <a:xfrm>
              <a:off x="1581602" y="4185670"/>
              <a:ext cx="90189" cy="106900"/>
            </a:xfrm>
            <a:custGeom>
              <a:avLst/>
              <a:gdLst/>
              <a:ahLst/>
              <a:cxnLst/>
              <a:rect l="l" t="t" r="r" b="b"/>
              <a:pathLst>
                <a:path w="1058" h="1254" extrusionOk="0">
                  <a:moveTo>
                    <a:pt x="1025" y="1"/>
                  </a:moveTo>
                  <a:cubicBezTo>
                    <a:pt x="1018" y="1"/>
                    <a:pt x="1012" y="3"/>
                    <a:pt x="1006" y="7"/>
                  </a:cubicBezTo>
                  <a:cubicBezTo>
                    <a:pt x="569" y="397"/>
                    <a:pt x="224" y="876"/>
                    <a:pt x="10" y="1211"/>
                  </a:cubicBezTo>
                  <a:cubicBezTo>
                    <a:pt x="0" y="1223"/>
                    <a:pt x="4" y="1242"/>
                    <a:pt x="18" y="1249"/>
                  </a:cubicBezTo>
                  <a:cubicBezTo>
                    <a:pt x="22" y="1253"/>
                    <a:pt x="27" y="1254"/>
                    <a:pt x="32" y="1254"/>
                  </a:cubicBezTo>
                  <a:cubicBezTo>
                    <a:pt x="42" y="1254"/>
                    <a:pt x="51" y="1248"/>
                    <a:pt x="58" y="1242"/>
                  </a:cubicBezTo>
                  <a:cubicBezTo>
                    <a:pt x="270" y="911"/>
                    <a:pt x="612" y="436"/>
                    <a:pt x="1044" y="50"/>
                  </a:cubicBezTo>
                  <a:cubicBezTo>
                    <a:pt x="1056" y="39"/>
                    <a:pt x="1058" y="22"/>
                    <a:pt x="1047" y="11"/>
                  </a:cubicBezTo>
                  <a:cubicBezTo>
                    <a:pt x="1041" y="4"/>
                    <a:pt x="1033" y="1"/>
                    <a:pt x="10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33"/>
            <p:cNvSpPr/>
            <p:nvPr/>
          </p:nvSpPr>
          <p:spPr>
            <a:xfrm>
              <a:off x="1559353" y="4309448"/>
              <a:ext cx="14492" cy="21141"/>
            </a:xfrm>
            <a:custGeom>
              <a:avLst/>
              <a:gdLst/>
              <a:ahLst/>
              <a:cxnLst/>
              <a:rect l="l" t="t" r="r" b="b"/>
              <a:pathLst>
                <a:path w="170" h="248" extrusionOk="0">
                  <a:moveTo>
                    <a:pt x="137" y="0"/>
                  </a:moveTo>
                  <a:cubicBezTo>
                    <a:pt x="127" y="0"/>
                    <a:pt x="118" y="5"/>
                    <a:pt x="112" y="15"/>
                  </a:cubicBezTo>
                  <a:cubicBezTo>
                    <a:pt x="44" y="133"/>
                    <a:pt x="7" y="207"/>
                    <a:pt x="7" y="207"/>
                  </a:cubicBezTo>
                  <a:cubicBezTo>
                    <a:pt x="0" y="221"/>
                    <a:pt x="4" y="238"/>
                    <a:pt x="19" y="244"/>
                  </a:cubicBezTo>
                  <a:cubicBezTo>
                    <a:pt x="25" y="245"/>
                    <a:pt x="29" y="247"/>
                    <a:pt x="32" y="247"/>
                  </a:cubicBezTo>
                  <a:cubicBezTo>
                    <a:pt x="42" y="247"/>
                    <a:pt x="52" y="242"/>
                    <a:pt x="58" y="231"/>
                  </a:cubicBezTo>
                  <a:cubicBezTo>
                    <a:pt x="58" y="231"/>
                    <a:pt x="94" y="159"/>
                    <a:pt x="162" y="42"/>
                  </a:cubicBezTo>
                  <a:cubicBezTo>
                    <a:pt x="170" y="30"/>
                    <a:pt x="164" y="12"/>
                    <a:pt x="151" y="4"/>
                  </a:cubicBezTo>
                  <a:cubicBezTo>
                    <a:pt x="147" y="1"/>
                    <a:pt x="142" y="0"/>
                    <a:pt x="1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33"/>
            <p:cNvSpPr/>
            <p:nvPr/>
          </p:nvSpPr>
          <p:spPr>
            <a:xfrm>
              <a:off x="1661392" y="4261710"/>
              <a:ext cx="21396" cy="13469"/>
            </a:xfrm>
            <a:custGeom>
              <a:avLst/>
              <a:gdLst/>
              <a:ahLst/>
              <a:cxnLst/>
              <a:rect l="l" t="t" r="r" b="b"/>
              <a:pathLst>
                <a:path w="251" h="158" extrusionOk="0">
                  <a:moveTo>
                    <a:pt x="218" y="1"/>
                  </a:moveTo>
                  <a:cubicBezTo>
                    <a:pt x="214" y="1"/>
                    <a:pt x="210" y="2"/>
                    <a:pt x="206" y="3"/>
                  </a:cubicBezTo>
                  <a:cubicBezTo>
                    <a:pt x="150" y="30"/>
                    <a:pt x="86" y="64"/>
                    <a:pt x="18" y="105"/>
                  </a:cubicBezTo>
                  <a:cubicBezTo>
                    <a:pt x="4" y="112"/>
                    <a:pt x="0" y="130"/>
                    <a:pt x="8" y="143"/>
                  </a:cubicBezTo>
                  <a:cubicBezTo>
                    <a:pt x="13" y="153"/>
                    <a:pt x="23" y="158"/>
                    <a:pt x="32" y="158"/>
                  </a:cubicBezTo>
                  <a:cubicBezTo>
                    <a:pt x="37" y="158"/>
                    <a:pt x="42" y="157"/>
                    <a:pt x="46" y="152"/>
                  </a:cubicBezTo>
                  <a:cubicBezTo>
                    <a:pt x="113" y="112"/>
                    <a:pt x="174" y="80"/>
                    <a:pt x="230" y="54"/>
                  </a:cubicBezTo>
                  <a:cubicBezTo>
                    <a:pt x="243" y="47"/>
                    <a:pt x="251" y="31"/>
                    <a:pt x="243" y="16"/>
                  </a:cubicBezTo>
                  <a:cubicBezTo>
                    <a:pt x="238" y="7"/>
                    <a:pt x="229" y="1"/>
                    <a:pt x="2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33"/>
            <p:cNvSpPr/>
            <p:nvPr/>
          </p:nvSpPr>
          <p:spPr>
            <a:xfrm>
              <a:off x="1569071" y="4280806"/>
              <a:ext cx="80983" cy="63595"/>
            </a:xfrm>
            <a:custGeom>
              <a:avLst/>
              <a:gdLst/>
              <a:ahLst/>
              <a:cxnLst/>
              <a:rect l="l" t="t" r="r" b="b"/>
              <a:pathLst>
                <a:path w="950" h="746" extrusionOk="0">
                  <a:moveTo>
                    <a:pt x="919" y="1"/>
                  </a:moveTo>
                  <a:cubicBezTo>
                    <a:pt x="914" y="1"/>
                    <a:pt x="908" y="2"/>
                    <a:pt x="903" y="5"/>
                  </a:cubicBezTo>
                  <a:cubicBezTo>
                    <a:pt x="474" y="293"/>
                    <a:pt x="17" y="692"/>
                    <a:pt x="13" y="696"/>
                  </a:cubicBezTo>
                  <a:cubicBezTo>
                    <a:pt x="1" y="707"/>
                    <a:pt x="0" y="724"/>
                    <a:pt x="11" y="736"/>
                  </a:cubicBezTo>
                  <a:cubicBezTo>
                    <a:pt x="16" y="741"/>
                    <a:pt x="24" y="745"/>
                    <a:pt x="32" y="745"/>
                  </a:cubicBezTo>
                  <a:cubicBezTo>
                    <a:pt x="38" y="745"/>
                    <a:pt x="45" y="743"/>
                    <a:pt x="49" y="739"/>
                  </a:cubicBezTo>
                  <a:cubicBezTo>
                    <a:pt x="54" y="735"/>
                    <a:pt x="507" y="338"/>
                    <a:pt x="934" y="52"/>
                  </a:cubicBezTo>
                  <a:cubicBezTo>
                    <a:pt x="947" y="44"/>
                    <a:pt x="950" y="27"/>
                    <a:pt x="941" y="14"/>
                  </a:cubicBezTo>
                  <a:cubicBezTo>
                    <a:pt x="937" y="5"/>
                    <a:pt x="928" y="1"/>
                    <a:pt x="9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33"/>
            <p:cNvSpPr/>
            <p:nvPr/>
          </p:nvSpPr>
          <p:spPr>
            <a:xfrm>
              <a:off x="1138407" y="3480938"/>
              <a:ext cx="877427" cy="682150"/>
            </a:xfrm>
            <a:custGeom>
              <a:avLst/>
              <a:gdLst/>
              <a:ahLst/>
              <a:cxnLst/>
              <a:rect l="l" t="t" r="r" b="b"/>
              <a:pathLst>
                <a:path w="10293" h="8002" extrusionOk="0">
                  <a:moveTo>
                    <a:pt x="5322" y="0"/>
                  </a:moveTo>
                  <a:cubicBezTo>
                    <a:pt x="5040" y="0"/>
                    <a:pt x="4745" y="23"/>
                    <a:pt x="4453" y="82"/>
                  </a:cubicBezTo>
                  <a:cubicBezTo>
                    <a:pt x="4453" y="82"/>
                    <a:pt x="1828" y="978"/>
                    <a:pt x="1420" y="1289"/>
                  </a:cubicBezTo>
                  <a:cubicBezTo>
                    <a:pt x="1015" y="1599"/>
                    <a:pt x="884" y="1838"/>
                    <a:pt x="788" y="2208"/>
                  </a:cubicBezTo>
                  <a:cubicBezTo>
                    <a:pt x="692" y="2579"/>
                    <a:pt x="0" y="5980"/>
                    <a:pt x="24" y="6411"/>
                  </a:cubicBezTo>
                  <a:cubicBezTo>
                    <a:pt x="48" y="6841"/>
                    <a:pt x="896" y="7056"/>
                    <a:pt x="1146" y="7079"/>
                  </a:cubicBezTo>
                  <a:cubicBezTo>
                    <a:pt x="1168" y="7082"/>
                    <a:pt x="1190" y="7083"/>
                    <a:pt x="1213" y="7083"/>
                  </a:cubicBezTo>
                  <a:cubicBezTo>
                    <a:pt x="1465" y="7083"/>
                    <a:pt x="1815" y="6972"/>
                    <a:pt x="1815" y="6972"/>
                  </a:cubicBezTo>
                  <a:cubicBezTo>
                    <a:pt x="1815" y="6972"/>
                    <a:pt x="2913" y="7426"/>
                    <a:pt x="3439" y="7653"/>
                  </a:cubicBezTo>
                  <a:cubicBezTo>
                    <a:pt x="3822" y="7818"/>
                    <a:pt x="4522" y="8002"/>
                    <a:pt x="5244" y="8002"/>
                  </a:cubicBezTo>
                  <a:cubicBezTo>
                    <a:pt x="5512" y="8002"/>
                    <a:pt x="5783" y="7976"/>
                    <a:pt x="6041" y="7915"/>
                  </a:cubicBezTo>
                  <a:cubicBezTo>
                    <a:pt x="6997" y="7688"/>
                    <a:pt x="7905" y="7211"/>
                    <a:pt x="8000" y="7175"/>
                  </a:cubicBezTo>
                  <a:cubicBezTo>
                    <a:pt x="8093" y="7139"/>
                    <a:pt x="9479" y="7139"/>
                    <a:pt x="9479" y="7139"/>
                  </a:cubicBezTo>
                  <a:cubicBezTo>
                    <a:pt x="9479" y="7139"/>
                    <a:pt x="9898" y="6446"/>
                    <a:pt x="9921" y="5575"/>
                  </a:cubicBezTo>
                  <a:cubicBezTo>
                    <a:pt x="9946" y="4703"/>
                    <a:pt x="10292" y="3414"/>
                    <a:pt x="10149" y="2770"/>
                  </a:cubicBezTo>
                  <a:cubicBezTo>
                    <a:pt x="10006" y="2126"/>
                    <a:pt x="9743" y="1803"/>
                    <a:pt x="9169" y="1338"/>
                  </a:cubicBezTo>
                  <a:cubicBezTo>
                    <a:pt x="8596" y="873"/>
                    <a:pt x="7223" y="311"/>
                    <a:pt x="7223" y="311"/>
                  </a:cubicBezTo>
                  <a:cubicBezTo>
                    <a:pt x="7223" y="311"/>
                    <a:pt x="6354" y="0"/>
                    <a:pt x="53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33"/>
            <p:cNvSpPr/>
            <p:nvPr/>
          </p:nvSpPr>
          <p:spPr>
            <a:xfrm>
              <a:off x="1135850" y="3478551"/>
              <a:ext cx="877342" cy="686839"/>
            </a:xfrm>
            <a:custGeom>
              <a:avLst/>
              <a:gdLst/>
              <a:ahLst/>
              <a:cxnLst/>
              <a:rect l="l" t="t" r="r" b="b"/>
              <a:pathLst>
                <a:path w="10292" h="8057" extrusionOk="0">
                  <a:moveTo>
                    <a:pt x="5348" y="59"/>
                  </a:moveTo>
                  <a:cubicBezTo>
                    <a:pt x="6366" y="59"/>
                    <a:pt x="7231" y="362"/>
                    <a:pt x="7242" y="365"/>
                  </a:cubicBezTo>
                  <a:cubicBezTo>
                    <a:pt x="7255" y="371"/>
                    <a:pt x="8618" y="929"/>
                    <a:pt x="9180" y="1387"/>
                  </a:cubicBezTo>
                  <a:cubicBezTo>
                    <a:pt x="9732" y="1835"/>
                    <a:pt x="10003" y="2146"/>
                    <a:pt x="10149" y="2804"/>
                  </a:cubicBezTo>
                  <a:cubicBezTo>
                    <a:pt x="10233" y="3186"/>
                    <a:pt x="10141" y="3817"/>
                    <a:pt x="10052" y="4427"/>
                  </a:cubicBezTo>
                  <a:cubicBezTo>
                    <a:pt x="9993" y="4833"/>
                    <a:pt x="9930" y="5253"/>
                    <a:pt x="9922" y="5602"/>
                  </a:cubicBezTo>
                  <a:cubicBezTo>
                    <a:pt x="9899" y="6389"/>
                    <a:pt x="9550" y="7037"/>
                    <a:pt x="9492" y="7138"/>
                  </a:cubicBezTo>
                  <a:cubicBezTo>
                    <a:pt x="9291" y="7138"/>
                    <a:pt x="8113" y="7139"/>
                    <a:pt x="8019" y="7176"/>
                  </a:cubicBezTo>
                  <a:cubicBezTo>
                    <a:pt x="8003" y="7182"/>
                    <a:pt x="7963" y="7199"/>
                    <a:pt x="7902" y="7230"/>
                  </a:cubicBezTo>
                  <a:cubicBezTo>
                    <a:pt x="7615" y="7367"/>
                    <a:pt x="6854" y="7727"/>
                    <a:pt x="6065" y="7915"/>
                  </a:cubicBezTo>
                  <a:cubicBezTo>
                    <a:pt x="5811" y="7975"/>
                    <a:pt x="5544" y="8000"/>
                    <a:pt x="5279" y="8000"/>
                  </a:cubicBezTo>
                  <a:cubicBezTo>
                    <a:pt x="4564" y="8000"/>
                    <a:pt x="3863" y="7819"/>
                    <a:pt x="3480" y="7654"/>
                  </a:cubicBezTo>
                  <a:cubicBezTo>
                    <a:pt x="2961" y="7430"/>
                    <a:pt x="1866" y="6977"/>
                    <a:pt x="1855" y="6973"/>
                  </a:cubicBezTo>
                  <a:cubicBezTo>
                    <a:pt x="1853" y="6970"/>
                    <a:pt x="1849" y="6970"/>
                    <a:pt x="1845" y="6970"/>
                  </a:cubicBezTo>
                  <a:cubicBezTo>
                    <a:pt x="1843" y="6970"/>
                    <a:pt x="1839" y="6970"/>
                    <a:pt x="1835" y="6974"/>
                  </a:cubicBezTo>
                  <a:cubicBezTo>
                    <a:pt x="1832" y="6975"/>
                    <a:pt x="1485" y="7083"/>
                    <a:pt x="1240" y="7083"/>
                  </a:cubicBezTo>
                  <a:cubicBezTo>
                    <a:pt x="1219" y="7083"/>
                    <a:pt x="1198" y="7083"/>
                    <a:pt x="1178" y="7081"/>
                  </a:cubicBezTo>
                  <a:cubicBezTo>
                    <a:pt x="944" y="7058"/>
                    <a:pt x="105" y="6850"/>
                    <a:pt x="82" y="6439"/>
                  </a:cubicBezTo>
                  <a:cubicBezTo>
                    <a:pt x="58" y="6007"/>
                    <a:pt x="750" y="2618"/>
                    <a:pt x="846" y="2246"/>
                  </a:cubicBezTo>
                  <a:cubicBezTo>
                    <a:pt x="937" y="1891"/>
                    <a:pt x="1057" y="1654"/>
                    <a:pt x="1467" y="1341"/>
                  </a:cubicBezTo>
                  <a:cubicBezTo>
                    <a:pt x="1861" y="1041"/>
                    <a:pt x="4409" y="167"/>
                    <a:pt x="4489" y="140"/>
                  </a:cubicBezTo>
                  <a:cubicBezTo>
                    <a:pt x="4777" y="82"/>
                    <a:pt x="5069" y="59"/>
                    <a:pt x="5348" y="59"/>
                  </a:cubicBezTo>
                  <a:close/>
                  <a:moveTo>
                    <a:pt x="5346" y="1"/>
                  </a:moveTo>
                  <a:cubicBezTo>
                    <a:pt x="5063" y="1"/>
                    <a:pt x="4768" y="24"/>
                    <a:pt x="4477" y="83"/>
                  </a:cubicBezTo>
                  <a:cubicBezTo>
                    <a:pt x="4476" y="84"/>
                    <a:pt x="4474" y="84"/>
                    <a:pt x="4472" y="84"/>
                  </a:cubicBezTo>
                  <a:cubicBezTo>
                    <a:pt x="4365" y="120"/>
                    <a:pt x="1837" y="985"/>
                    <a:pt x="1432" y="1294"/>
                  </a:cubicBezTo>
                  <a:cubicBezTo>
                    <a:pt x="1010" y="1617"/>
                    <a:pt x="884" y="1862"/>
                    <a:pt x="789" y="2229"/>
                  </a:cubicBezTo>
                  <a:cubicBezTo>
                    <a:pt x="693" y="2599"/>
                    <a:pt x="1" y="6003"/>
                    <a:pt x="25" y="6439"/>
                  </a:cubicBezTo>
                  <a:cubicBezTo>
                    <a:pt x="51" y="6883"/>
                    <a:pt x="889" y="7107"/>
                    <a:pt x="1173" y="7134"/>
                  </a:cubicBezTo>
                  <a:cubicBezTo>
                    <a:pt x="1195" y="7136"/>
                    <a:pt x="1218" y="7137"/>
                    <a:pt x="1242" y="7137"/>
                  </a:cubicBezTo>
                  <a:cubicBezTo>
                    <a:pt x="1474" y="7137"/>
                    <a:pt x="1784" y="7047"/>
                    <a:pt x="1844" y="7029"/>
                  </a:cubicBezTo>
                  <a:cubicBezTo>
                    <a:pt x="1952" y="7074"/>
                    <a:pt x="2964" y="7492"/>
                    <a:pt x="3458" y="7706"/>
                  </a:cubicBezTo>
                  <a:cubicBezTo>
                    <a:pt x="3844" y="7873"/>
                    <a:pt x="4554" y="8056"/>
                    <a:pt x="5277" y="8056"/>
                  </a:cubicBezTo>
                  <a:cubicBezTo>
                    <a:pt x="5548" y="8056"/>
                    <a:pt x="5820" y="8030"/>
                    <a:pt x="6076" y="7969"/>
                  </a:cubicBezTo>
                  <a:cubicBezTo>
                    <a:pt x="6871" y="7779"/>
                    <a:pt x="7636" y="7417"/>
                    <a:pt x="7924" y="7279"/>
                  </a:cubicBezTo>
                  <a:cubicBezTo>
                    <a:pt x="7982" y="7252"/>
                    <a:pt x="8022" y="7233"/>
                    <a:pt x="8037" y="7228"/>
                  </a:cubicBezTo>
                  <a:cubicBezTo>
                    <a:pt x="8105" y="7203"/>
                    <a:pt x="8954" y="7194"/>
                    <a:pt x="9508" y="7194"/>
                  </a:cubicBezTo>
                  <a:cubicBezTo>
                    <a:pt x="9518" y="7194"/>
                    <a:pt x="9527" y="7189"/>
                    <a:pt x="9533" y="7181"/>
                  </a:cubicBezTo>
                  <a:cubicBezTo>
                    <a:pt x="9538" y="7175"/>
                    <a:pt x="9955" y="6472"/>
                    <a:pt x="9978" y="5603"/>
                  </a:cubicBezTo>
                  <a:cubicBezTo>
                    <a:pt x="9989" y="5258"/>
                    <a:pt x="10050" y="4840"/>
                    <a:pt x="10109" y="4435"/>
                  </a:cubicBezTo>
                  <a:cubicBezTo>
                    <a:pt x="10200" y="3819"/>
                    <a:pt x="10292" y="3184"/>
                    <a:pt x="10205" y="2790"/>
                  </a:cubicBezTo>
                  <a:cubicBezTo>
                    <a:pt x="10056" y="2122"/>
                    <a:pt x="9768" y="1789"/>
                    <a:pt x="9216" y="1342"/>
                  </a:cubicBezTo>
                  <a:cubicBezTo>
                    <a:pt x="8646" y="880"/>
                    <a:pt x="7276" y="317"/>
                    <a:pt x="7262" y="311"/>
                  </a:cubicBezTo>
                  <a:cubicBezTo>
                    <a:pt x="7250" y="307"/>
                    <a:pt x="6375" y="1"/>
                    <a:pt x="53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33"/>
            <p:cNvSpPr/>
            <p:nvPr/>
          </p:nvSpPr>
          <p:spPr>
            <a:xfrm>
              <a:off x="1339332" y="3752192"/>
              <a:ext cx="37849" cy="88316"/>
            </a:xfrm>
            <a:custGeom>
              <a:avLst/>
              <a:gdLst/>
              <a:ahLst/>
              <a:cxnLst/>
              <a:rect l="l" t="t" r="r" b="b"/>
              <a:pathLst>
                <a:path w="444" h="1036" extrusionOk="0">
                  <a:moveTo>
                    <a:pt x="413" y="1"/>
                  </a:moveTo>
                  <a:cubicBezTo>
                    <a:pt x="401" y="1"/>
                    <a:pt x="389" y="8"/>
                    <a:pt x="385" y="18"/>
                  </a:cubicBezTo>
                  <a:lnTo>
                    <a:pt x="103" y="743"/>
                  </a:lnTo>
                  <a:lnTo>
                    <a:pt x="214" y="81"/>
                  </a:lnTo>
                  <a:cubicBezTo>
                    <a:pt x="218" y="65"/>
                    <a:pt x="205" y="50"/>
                    <a:pt x="191" y="48"/>
                  </a:cubicBezTo>
                  <a:cubicBezTo>
                    <a:pt x="189" y="48"/>
                    <a:pt x="187" y="47"/>
                    <a:pt x="184" y="47"/>
                  </a:cubicBezTo>
                  <a:cubicBezTo>
                    <a:pt x="171" y="47"/>
                    <a:pt x="160" y="58"/>
                    <a:pt x="158" y="71"/>
                  </a:cubicBezTo>
                  <a:lnTo>
                    <a:pt x="4" y="1002"/>
                  </a:lnTo>
                  <a:cubicBezTo>
                    <a:pt x="0" y="1017"/>
                    <a:pt x="9" y="1030"/>
                    <a:pt x="23" y="1034"/>
                  </a:cubicBezTo>
                  <a:cubicBezTo>
                    <a:pt x="26" y="1035"/>
                    <a:pt x="28" y="1035"/>
                    <a:pt x="31" y="1035"/>
                  </a:cubicBezTo>
                  <a:cubicBezTo>
                    <a:pt x="43" y="1035"/>
                    <a:pt x="53" y="1029"/>
                    <a:pt x="57" y="1019"/>
                  </a:cubicBezTo>
                  <a:lnTo>
                    <a:pt x="438" y="40"/>
                  </a:lnTo>
                  <a:cubicBezTo>
                    <a:pt x="444" y="25"/>
                    <a:pt x="437" y="8"/>
                    <a:pt x="422" y="2"/>
                  </a:cubicBezTo>
                  <a:cubicBezTo>
                    <a:pt x="419" y="1"/>
                    <a:pt x="416" y="1"/>
                    <a:pt x="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33"/>
            <p:cNvSpPr/>
            <p:nvPr/>
          </p:nvSpPr>
          <p:spPr>
            <a:xfrm>
              <a:off x="1505733" y="3731221"/>
              <a:ext cx="12105" cy="26768"/>
            </a:xfrm>
            <a:custGeom>
              <a:avLst/>
              <a:gdLst/>
              <a:ahLst/>
              <a:cxnLst/>
              <a:rect l="l" t="t" r="r" b="b"/>
              <a:pathLst>
                <a:path w="142" h="314" extrusionOk="0">
                  <a:moveTo>
                    <a:pt x="34" y="0"/>
                  </a:moveTo>
                  <a:cubicBezTo>
                    <a:pt x="31" y="0"/>
                    <a:pt x="29" y="0"/>
                    <a:pt x="27" y="1"/>
                  </a:cubicBezTo>
                  <a:cubicBezTo>
                    <a:pt x="11" y="3"/>
                    <a:pt x="0" y="19"/>
                    <a:pt x="4" y="34"/>
                  </a:cubicBezTo>
                  <a:cubicBezTo>
                    <a:pt x="26" y="138"/>
                    <a:pt x="52" y="226"/>
                    <a:pt x="82" y="296"/>
                  </a:cubicBezTo>
                  <a:cubicBezTo>
                    <a:pt x="88" y="307"/>
                    <a:pt x="98" y="313"/>
                    <a:pt x="109" y="313"/>
                  </a:cubicBezTo>
                  <a:lnTo>
                    <a:pt x="121" y="313"/>
                  </a:lnTo>
                  <a:cubicBezTo>
                    <a:pt x="135" y="307"/>
                    <a:pt x="142" y="291"/>
                    <a:pt x="135" y="277"/>
                  </a:cubicBezTo>
                  <a:cubicBezTo>
                    <a:pt x="107" y="210"/>
                    <a:pt x="82" y="125"/>
                    <a:pt x="61" y="23"/>
                  </a:cubicBezTo>
                  <a:cubicBezTo>
                    <a:pt x="58" y="10"/>
                    <a:pt x="46" y="0"/>
                    <a:pt x="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33"/>
            <p:cNvSpPr/>
            <p:nvPr/>
          </p:nvSpPr>
          <p:spPr>
            <a:xfrm>
              <a:off x="1494480" y="3567889"/>
              <a:ext cx="14065" cy="153360"/>
            </a:xfrm>
            <a:custGeom>
              <a:avLst/>
              <a:gdLst/>
              <a:ahLst/>
              <a:cxnLst/>
              <a:rect l="l" t="t" r="r" b="b"/>
              <a:pathLst>
                <a:path w="165" h="1799" extrusionOk="0">
                  <a:moveTo>
                    <a:pt x="74" y="0"/>
                  </a:moveTo>
                  <a:cubicBezTo>
                    <a:pt x="59" y="0"/>
                    <a:pt x="46" y="12"/>
                    <a:pt x="46" y="27"/>
                  </a:cubicBezTo>
                  <a:cubicBezTo>
                    <a:pt x="45" y="38"/>
                    <a:pt x="1" y="1076"/>
                    <a:pt x="105" y="1774"/>
                  </a:cubicBezTo>
                  <a:cubicBezTo>
                    <a:pt x="108" y="1788"/>
                    <a:pt x="120" y="1799"/>
                    <a:pt x="134" y="1799"/>
                  </a:cubicBezTo>
                  <a:lnTo>
                    <a:pt x="137" y="1799"/>
                  </a:lnTo>
                  <a:cubicBezTo>
                    <a:pt x="153" y="1797"/>
                    <a:pt x="164" y="1781"/>
                    <a:pt x="162" y="1767"/>
                  </a:cubicBezTo>
                  <a:cubicBezTo>
                    <a:pt x="56" y="1074"/>
                    <a:pt x="102" y="41"/>
                    <a:pt x="102" y="30"/>
                  </a:cubicBezTo>
                  <a:cubicBezTo>
                    <a:pt x="103" y="15"/>
                    <a:pt x="92" y="0"/>
                    <a:pt x="76" y="0"/>
                  </a:cubicBezTo>
                  <a:cubicBezTo>
                    <a:pt x="75" y="0"/>
                    <a:pt x="74" y="0"/>
                    <a:pt x="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33"/>
            <p:cNvSpPr/>
            <p:nvPr/>
          </p:nvSpPr>
          <p:spPr>
            <a:xfrm>
              <a:off x="1461661" y="3596447"/>
              <a:ext cx="12105" cy="113720"/>
            </a:xfrm>
            <a:custGeom>
              <a:avLst/>
              <a:gdLst/>
              <a:ahLst/>
              <a:cxnLst/>
              <a:rect l="l" t="t" r="r" b="b"/>
              <a:pathLst>
                <a:path w="142" h="1334" extrusionOk="0">
                  <a:moveTo>
                    <a:pt x="113" y="0"/>
                  </a:moveTo>
                  <a:cubicBezTo>
                    <a:pt x="98" y="0"/>
                    <a:pt x="85" y="11"/>
                    <a:pt x="84" y="26"/>
                  </a:cubicBezTo>
                  <a:cubicBezTo>
                    <a:pt x="80" y="63"/>
                    <a:pt x="0" y="941"/>
                    <a:pt x="61" y="1310"/>
                  </a:cubicBezTo>
                  <a:cubicBezTo>
                    <a:pt x="63" y="1325"/>
                    <a:pt x="75" y="1334"/>
                    <a:pt x="89" y="1334"/>
                  </a:cubicBezTo>
                  <a:cubicBezTo>
                    <a:pt x="90" y="1334"/>
                    <a:pt x="91" y="1334"/>
                    <a:pt x="94" y="1333"/>
                  </a:cubicBezTo>
                  <a:cubicBezTo>
                    <a:pt x="109" y="1332"/>
                    <a:pt x="119" y="1316"/>
                    <a:pt x="116" y="1301"/>
                  </a:cubicBezTo>
                  <a:cubicBezTo>
                    <a:pt x="58" y="939"/>
                    <a:pt x="141" y="41"/>
                    <a:pt x="141" y="31"/>
                  </a:cubicBezTo>
                  <a:cubicBezTo>
                    <a:pt x="142" y="15"/>
                    <a:pt x="130" y="1"/>
                    <a:pt x="115" y="0"/>
                  </a:cubicBezTo>
                  <a:cubicBezTo>
                    <a:pt x="115" y="0"/>
                    <a:pt x="114" y="0"/>
                    <a:pt x="1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33"/>
            <p:cNvSpPr/>
            <p:nvPr/>
          </p:nvSpPr>
          <p:spPr>
            <a:xfrm>
              <a:off x="1832822" y="3758330"/>
              <a:ext cx="75698" cy="111674"/>
            </a:xfrm>
            <a:custGeom>
              <a:avLst/>
              <a:gdLst/>
              <a:ahLst/>
              <a:cxnLst/>
              <a:rect l="l" t="t" r="r" b="b"/>
              <a:pathLst>
                <a:path w="888" h="1310" extrusionOk="0">
                  <a:moveTo>
                    <a:pt x="856" y="0"/>
                  </a:moveTo>
                  <a:cubicBezTo>
                    <a:pt x="847" y="0"/>
                    <a:pt x="837" y="5"/>
                    <a:pt x="832" y="14"/>
                  </a:cubicBezTo>
                  <a:lnTo>
                    <a:pt x="9" y="1267"/>
                  </a:lnTo>
                  <a:cubicBezTo>
                    <a:pt x="1" y="1279"/>
                    <a:pt x="4" y="1298"/>
                    <a:pt x="17" y="1306"/>
                  </a:cubicBezTo>
                  <a:cubicBezTo>
                    <a:pt x="21" y="1309"/>
                    <a:pt x="26" y="1310"/>
                    <a:pt x="32" y="1310"/>
                  </a:cubicBezTo>
                  <a:cubicBezTo>
                    <a:pt x="41" y="1310"/>
                    <a:pt x="51" y="1304"/>
                    <a:pt x="56" y="1298"/>
                  </a:cubicBezTo>
                  <a:lnTo>
                    <a:pt x="879" y="44"/>
                  </a:lnTo>
                  <a:cubicBezTo>
                    <a:pt x="888" y="32"/>
                    <a:pt x="884" y="14"/>
                    <a:pt x="872" y="5"/>
                  </a:cubicBezTo>
                  <a:cubicBezTo>
                    <a:pt x="867" y="2"/>
                    <a:pt x="861" y="0"/>
                    <a:pt x="8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33"/>
            <p:cNvSpPr/>
            <p:nvPr/>
          </p:nvSpPr>
          <p:spPr>
            <a:xfrm>
              <a:off x="1836914" y="3772396"/>
              <a:ext cx="28898" cy="77149"/>
            </a:xfrm>
            <a:custGeom>
              <a:avLst/>
              <a:gdLst/>
              <a:ahLst/>
              <a:cxnLst/>
              <a:rect l="l" t="t" r="r" b="b"/>
              <a:pathLst>
                <a:path w="339" h="905" extrusionOk="0">
                  <a:moveTo>
                    <a:pt x="306" y="1"/>
                  </a:moveTo>
                  <a:cubicBezTo>
                    <a:pt x="293" y="1"/>
                    <a:pt x="282" y="8"/>
                    <a:pt x="279" y="20"/>
                  </a:cubicBezTo>
                  <a:lnTo>
                    <a:pt x="5" y="868"/>
                  </a:lnTo>
                  <a:cubicBezTo>
                    <a:pt x="1" y="883"/>
                    <a:pt x="9" y="900"/>
                    <a:pt x="24" y="904"/>
                  </a:cubicBezTo>
                  <a:cubicBezTo>
                    <a:pt x="26" y="905"/>
                    <a:pt x="29" y="905"/>
                    <a:pt x="31" y="905"/>
                  </a:cubicBezTo>
                  <a:cubicBezTo>
                    <a:pt x="43" y="905"/>
                    <a:pt x="54" y="896"/>
                    <a:pt x="59" y="885"/>
                  </a:cubicBezTo>
                  <a:lnTo>
                    <a:pt x="334" y="37"/>
                  </a:lnTo>
                  <a:cubicBezTo>
                    <a:pt x="338" y="23"/>
                    <a:pt x="330" y="5"/>
                    <a:pt x="315" y="2"/>
                  </a:cubicBezTo>
                  <a:cubicBezTo>
                    <a:pt x="312" y="1"/>
                    <a:pt x="309" y="1"/>
                    <a:pt x="3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33"/>
            <p:cNvSpPr/>
            <p:nvPr/>
          </p:nvSpPr>
          <p:spPr>
            <a:xfrm>
              <a:off x="1820121" y="3853294"/>
              <a:ext cx="175605" cy="239290"/>
            </a:xfrm>
            <a:custGeom>
              <a:avLst/>
              <a:gdLst/>
              <a:ahLst/>
              <a:cxnLst/>
              <a:rect l="l" t="t" r="r" b="b"/>
              <a:pathLst>
                <a:path w="2060" h="2807" extrusionOk="0">
                  <a:moveTo>
                    <a:pt x="2060" y="1"/>
                  </a:moveTo>
                  <a:lnTo>
                    <a:pt x="181" y="419"/>
                  </a:lnTo>
                  <a:lnTo>
                    <a:pt x="0" y="2806"/>
                  </a:lnTo>
                  <a:cubicBezTo>
                    <a:pt x="96" y="2770"/>
                    <a:pt x="1481" y="2770"/>
                    <a:pt x="1481" y="2770"/>
                  </a:cubicBezTo>
                  <a:cubicBezTo>
                    <a:pt x="1481" y="2770"/>
                    <a:pt x="1900" y="2077"/>
                    <a:pt x="1924" y="1206"/>
                  </a:cubicBezTo>
                  <a:cubicBezTo>
                    <a:pt x="1934" y="850"/>
                    <a:pt x="1998" y="424"/>
                    <a:pt x="20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33"/>
            <p:cNvSpPr/>
            <p:nvPr/>
          </p:nvSpPr>
          <p:spPr>
            <a:xfrm>
              <a:off x="1817734" y="3850908"/>
              <a:ext cx="180719" cy="244064"/>
            </a:xfrm>
            <a:custGeom>
              <a:avLst/>
              <a:gdLst/>
              <a:ahLst/>
              <a:cxnLst/>
              <a:rect l="l" t="t" r="r" b="b"/>
              <a:pathLst>
                <a:path w="2120" h="2863" extrusionOk="0">
                  <a:moveTo>
                    <a:pt x="2053" y="65"/>
                  </a:moveTo>
                  <a:lnTo>
                    <a:pt x="2053" y="65"/>
                  </a:lnTo>
                  <a:cubicBezTo>
                    <a:pt x="1994" y="469"/>
                    <a:pt x="1933" y="886"/>
                    <a:pt x="1924" y="1232"/>
                  </a:cubicBezTo>
                  <a:cubicBezTo>
                    <a:pt x="1902" y="2020"/>
                    <a:pt x="1552" y="2668"/>
                    <a:pt x="1494" y="2769"/>
                  </a:cubicBezTo>
                  <a:cubicBezTo>
                    <a:pt x="1306" y="2769"/>
                    <a:pt x="293" y="2771"/>
                    <a:pt x="60" y="2799"/>
                  </a:cubicBezTo>
                  <a:lnTo>
                    <a:pt x="235" y="469"/>
                  </a:lnTo>
                  <a:lnTo>
                    <a:pt x="2053" y="65"/>
                  </a:lnTo>
                  <a:close/>
                  <a:moveTo>
                    <a:pt x="2090" y="1"/>
                  </a:moveTo>
                  <a:cubicBezTo>
                    <a:pt x="2088" y="1"/>
                    <a:pt x="2086" y="1"/>
                    <a:pt x="2084" y="1"/>
                  </a:cubicBezTo>
                  <a:lnTo>
                    <a:pt x="204" y="418"/>
                  </a:lnTo>
                  <a:cubicBezTo>
                    <a:pt x="193" y="421"/>
                    <a:pt x="183" y="432"/>
                    <a:pt x="182" y="443"/>
                  </a:cubicBezTo>
                  <a:lnTo>
                    <a:pt x="2" y="2831"/>
                  </a:lnTo>
                  <a:cubicBezTo>
                    <a:pt x="1" y="2842"/>
                    <a:pt x="5" y="2851"/>
                    <a:pt x="12" y="2857"/>
                  </a:cubicBezTo>
                  <a:cubicBezTo>
                    <a:pt x="18" y="2861"/>
                    <a:pt x="23" y="2862"/>
                    <a:pt x="31" y="2862"/>
                  </a:cubicBezTo>
                  <a:cubicBezTo>
                    <a:pt x="34" y="2862"/>
                    <a:pt x="37" y="2861"/>
                    <a:pt x="41" y="2860"/>
                  </a:cubicBezTo>
                  <a:cubicBezTo>
                    <a:pt x="108" y="2835"/>
                    <a:pt x="958" y="2826"/>
                    <a:pt x="1512" y="2826"/>
                  </a:cubicBezTo>
                  <a:cubicBezTo>
                    <a:pt x="1521" y="2826"/>
                    <a:pt x="1530" y="2821"/>
                    <a:pt x="1536" y="2813"/>
                  </a:cubicBezTo>
                  <a:cubicBezTo>
                    <a:pt x="1541" y="2807"/>
                    <a:pt x="1958" y="2104"/>
                    <a:pt x="1982" y="1235"/>
                  </a:cubicBezTo>
                  <a:cubicBezTo>
                    <a:pt x="1992" y="889"/>
                    <a:pt x="2053" y="469"/>
                    <a:pt x="2112" y="64"/>
                  </a:cubicBezTo>
                  <a:lnTo>
                    <a:pt x="2117" y="33"/>
                  </a:lnTo>
                  <a:cubicBezTo>
                    <a:pt x="2120" y="23"/>
                    <a:pt x="2116" y="15"/>
                    <a:pt x="2109" y="7"/>
                  </a:cubicBezTo>
                  <a:cubicBezTo>
                    <a:pt x="2103" y="2"/>
                    <a:pt x="2097" y="1"/>
                    <a:pt x="20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33"/>
            <p:cNvSpPr/>
            <p:nvPr/>
          </p:nvSpPr>
          <p:spPr>
            <a:xfrm>
              <a:off x="1139260" y="3769582"/>
              <a:ext cx="202798" cy="315075"/>
            </a:xfrm>
            <a:custGeom>
              <a:avLst/>
              <a:gdLst/>
              <a:ahLst/>
              <a:cxnLst/>
              <a:rect l="l" t="t" r="r" b="b"/>
              <a:pathLst>
                <a:path w="2379" h="3696" extrusionOk="0">
                  <a:moveTo>
                    <a:pt x="529" y="1"/>
                  </a:moveTo>
                  <a:cubicBezTo>
                    <a:pt x="299" y="1150"/>
                    <a:pt x="0" y="2738"/>
                    <a:pt x="14" y="3023"/>
                  </a:cubicBezTo>
                  <a:cubicBezTo>
                    <a:pt x="38" y="3454"/>
                    <a:pt x="886" y="3668"/>
                    <a:pt x="1136" y="3692"/>
                  </a:cubicBezTo>
                  <a:cubicBezTo>
                    <a:pt x="1157" y="3694"/>
                    <a:pt x="1179" y="3695"/>
                    <a:pt x="1201" y="3695"/>
                  </a:cubicBezTo>
                  <a:cubicBezTo>
                    <a:pt x="1453" y="3695"/>
                    <a:pt x="1805" y="3585"/>
                    <a:pt x="1805" y="3585"/>
                  </a:cubicBezTo>
                  <a:lnTo>
                    <a:pt x="2378" y="804"/>
                  </a:lnTo>
                  <a:lnTo>
                    <a:pt x="52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33"/>
            <p:cNvSpPr/>
            <p:nvPr/>
          </p:nvSpPr>
          <p:spPr>
            <a:xfrm>
              <a:off x="1136191" y="3767366"/>
              <a:ext cx="208168" cy="319678"/>
            </a:xfrm>
            <a:custGeom>
              <a:avLst/>
              <a:gdLst/>
              <a:ahLst/>
              <a:cxnLst/>
              <a:rect l="l" t="t" r="r" b="b"/>
              <a:pathLst>
                <a:path w="2442" h="3750" extrusionOk="0">
                  <a:moveTo>
                    <a:pt x="586" y="67"/>
                  </a:moveTo>
                  <a:lnTo>
                    <a:pt x="2383" y="847"/>
                  </a:lnTo>
                  <a:lnTo>
                    <a:pt x="1818" y="3589"/>
                  </a:lnTo>
                  <a:cubicBezTo>
                    <a:pt x="1746" y="3610"/>
                    <a:pt x="1450" y="3693"/>
                    <a:pt x="1235" y="3693"/>
                  </a:cubicBezTo>
                  <a:cubicBezTo>
                    <a:pt x="1215" y="3693"/>
                    <a:pt x="1195" y="3692"/>
                    <a:pt x="1176" y="3691"/>
                  </a:cubicBezTo>
                  <a:cubicBezTo>
                    <a:pt x="942" y="3667"/>
                    <a:pt x="102" y="3458"/>
                    <a:pt x="80" y="3048"/>
                  </a:cubicBezTo>
                  <a:cubicBezTo>
                    <a:pt x="65" y="2780"/>
                    <a:pt x="342" y="1284"/>
                    <a:pt x="586" y="67"/>
                  </a:cubicBezTo>
                  <a:close/>
                  <a:moveTo>
                    <a:pt x="562" y="0"/>
                  </a:moveTo>
                  <a:cubicBezTo>
                    <a:pt x="558" y="0"/>
                    <a:pt x="554" y="1"/>
                    <a:pt x="550" y="3"/>
                  </a:cubicBezTo>
                  <a:cubicBezTo>
                    <a:pt x="541" y="8"/>
                    <a:pt x="536" y="14"/>
                    <a:pt x="535" y="22"/>
                  </a:cubicBezTo>
                  <a:cubicBezTo>
                    <a:pt x="446" y="466"/>
                    <a:pt x="1" y="2697"/>
                    <a:pt x="21" y="3051"/>
                  </a:cubicBezTo>
                  <a:cubicBezTo>
                    <a:pt x="47" y="3495"/>
                    <a:pt x="885" y="3719"/>
                    <a:pt x="1169" y="3746"/>
                  </a:cubicBezTo>
                  <a:cubicBezTo>
                    <a:pt x="1193" y="3747"/>
                    <a:pt x="1215" y="3749"/>
                    <a:pt x="1238" y="3749"/>
                  </a:cubicBezTo>
                  <a:cubicBezTo>
                    <a:pt x="1491" y="3749"/>
                    <a:pt x="1834" y="3643"/>
                    <a:pt x="1847" y="3637"/>
                  </a:cubicBezTo>
                  <a:cubicBezTo>
                    <a:pt x="1857" y="3634"/>
                    <a:pt x="1863" y="3627"/>
                    <a:pt x="1866" y="3616"/>
                  </a:cubicBezTo>
                  <a:lnTo>
                    <a:pt x="2439" y="835"/>
                  </a:lnTo>
                  <a:cubicBezTo>
                    <a:pt x="2442" y="821"/>
                    <a:pt x="2436" y="808"/>
                    <a:pt x="2423" y="803"/>
                  </a:cubicBezTo>
                  <a:lnTo>
                    <a:pt x="573" y="2"/>
                  </a:lnTo>
                  <a:cubicBezTo>
                    <a:pt x="570" y="1"/>
                    <a:pt x="566" y="0"/>
                    <a:pt x="5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33"/>
            <p:cNvSpPr/>
            <p:nvPr/>
          </p:nvSpPr>
          <p:spPr>
            <a:xfrm>
              <a:off x="1470611" y="3365429"/>
              <a:ext cx="52681" cy="115681"/>
            </a:xfrm>
            <a:custGeom>
              <a:avLst/>
              <a:gdLst/>
              <a:ahLst/>
              <a:cxnLst/>
              <a:rect l="l" t="t" r="r" b="b"/>
              <a:pathLst>
                <a:path w="618" h="1357" extrusionOk="0">
                  <a:moveTo>
                    <a:pt x="326" y="1"/>
                  </a:moveTo>
                  <a:cubicBezTo>
                    <a:pt x="266" y="1"/>
                    <a:pt x="195" y="53"/>
                    <a:pt x="137" y="238"/>
                  </a:cubicBezTo>
                  <a:cubicBezTo>
                    <a:pt x="1" y="668"/>
                    <a:pt x="555" y="1356"/>
                    <a:pt x="555" y="1356"/>
                  </a:cubicBezTo>
                  <a:lnTo>
                    <a:pt x="618" y="301"/>
                  </a:lnTo>
                  <a:lnTo>
                    <a:pt x="471" y="92"/>
                  </a:lnTo>
                  <a:cubicBezTo>
                    <a:pt x="471" y="92"/>
                    <a:pt x="407" y="1"/>
                    <a:pt x="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33"/>
            <p:cNvSpPr/>
            <p:nvPr/>
          </p:nvSpPr>
          <p:spPr>
            <a:xfrm>
              <a:off x="1467969" y="3363042"/>
              <a:ext cx="57796" cy="120455"/>
            </a:xfrm>
            <a:custGeom>
              <a:avLst/>
              <a:gdLst/>
              <a:ahLst/>
              <a:cxnLst/>
              <a:rect l="l" t="t" r="r" b="b"/>
              <a:pathLst>
                <a:path w="678" h="1413" extrusionOk="0">
                  <a:moveTo>
                    <a:pt x="358" y="57"/>
                  </a:moveTo>
                  <a:cubicBezTo>
                    <a:pt x="422" y="57"/>
                    <a:pt x="478" y="135"/>
                    <a:pt x="480" y="137"/>
                  </a:cubicBezTo>
                  <a:lnTo>
                    <a:pt x="620" y="339"/>
                  </a:lnTo>
                  <a:lnTo>
                    <a:pt x="564" y="1308"/>
                  </a:lnTo>
                  <a:cubicBezTo>
                    <a:pt x="436" y="1132"/>
                    <a:pt x="89" y="613"/>
                    <a:pt x="196" y="276"/>
                  </a:cubicBezTo>
                  <a:cubicBezTo>
                    <a:pt x="236" y="143"/>
                    <a:pt x="290" y="68"/>
                    <a:pt x="346" y="58"/>
                  </a:cubicBezTo>
                  <a:cubicBezTo>
                    <a:pt x="350" y="57"/>
                    <a:pt x="355" y="57"/>
                    <a:pt x="358" y="57"/>
                  </a:cubicBezTo>
                  <a:close/>
                  <a:moveTo>
                    <a:pt x="359" y="0"/>
                  </a:moveTo>
                  <a:cubicBezTo>
                    <a:pt x="352" y="0"/>
                    <a:pt x="345" y="1"/>
                    <a:pt x="339" y="2"/>
                  </a:cubicBezTo>
                  <a:cubicBezTo>
                    <a:pt x="257" y="14"/>
                    <a:pt x="190" y="100"/>
                    <a:pt x="141" y="258"/>
                  </a:cubicBezTo>
                  <a:cubicBezTo>
                    <a:pt x="1" y="696"/>
                    <a:pt x="541" y="1373"/>
                    <a:pt x="564" y="1401"/>
                  </a:cubicBezTo>
                  <a:cubicBezTo>
                    <a:pt x="570" y="1409"/>
                    <a:pt x="578" y="1412"/>
                    <a:pt x="586" y="1412"/>
                  </a:cubicBezTo>
                  <a:cubicBezTo>
                    <a:pt x="589" y="1412"/>
                    <a:pt x="592" y="1412"/>
                    <a:pt x="596" y="1411"/>
                  </a:cubicBezTo>
                  <a:cubicBezTo>
                    <a:pt x="607" y="1407"/>
                    <a:pt x="616" y="1398"/>
                    <a:pt x="616" y="1385"/>
                  </a:cubicBezTo>
                  <a:lnTo>
                    <a:pt x="678" y="330"/>
                  </a:lnTo>
                  <a:cubicBezTo>
                    <a:pt x="678" y="323"/>
                    <a:pt x="677" y="317"/>
                    <a:pt x="672" y="312"/>
                  </a:cubicBezTo>
                  <a:lnTo>
                    <a:pt x="526" y="103"/>
                  </a:lnTo>
                  <a:cubicBezTo>
                    <a:pt x="522" y="99"/>
                    <a:pt x="452" y="0"/>
                    <a:pt x="3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3"/>
            <p:cNvSpPr/>
            <p:nvPr/>
          </p:nvSpPr>
          <p:spPr>
            <a:xfrm>
              <a:off x="1517838" y="3391003"/>
              <a:ext cx="226411" cy="359915"/>
            </a:xfrm>
            <a:custGeom>
              <a:avLst/>
              <a:gdLst/>
              <a:ahLst/>
              <a:cxnLst/>
              <a:rect l="l" t="t" r="r" b="b"/>
              <a:pathLst>
                <a:path w="2656" h="4222" extrusionOk="0">
                  <a:moveTo>
                    <a:pt x="1328" y="0"/>
                  </a:moveTo>
                  <a:cubicBezTo>
                    <a:pt x="595" y="0"/>
                    <a:pt x="1" y="944"/>
                    <a:pt x="1" y="2111"/>
                  </a:cubicBezTo>
                  <a:cubicBezTo>
                    <a:pt x="1" y="3276"/>
                    <a:pt x="595" y="4221"/>
                    <a:pt x="1328" y="4221"/>
                  </a:cubicBezTo>
                  <a:cubicBezTo>
                    <a:pt x="2061" y="4221"/>
                    <a:pt x="2655" y="3276"/>
                    <a:pt x="2655" y="2111"/>
                  </a:cubicBezTo>
                  <a:cubicBezTo>
                    <a:pt x="2655" y="944"/>
                    <a:pt x="2061" y="0"/>
                    <a:pt x="13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3"/>
            <p:cNvSpPr/>
            <p:nvPr/>
          </p:nvSpPr>
          <p:spPr>
            <a:xfrm>
              <a:off x="1515536" y="3388616"/>
              <a:ext cx="231014" cy="364774"/>
            </a:xfrm>
            <a:custGeom>
              <a:avLst/>
              <a:gdLst/>
              <a:ahLst/>
              <a:cxnLst/>
              <a:rect l="l" t="t" r="r" b="b"/>
              <a:pathLst>
                <a:path w="2710" h="4279" extrusionOk="0">
                  <a:moveTo>
                    <a:pt x="1355" y="56"/>
                  </a:moveTo>
                  <a:cubicBezTo>
                    <a:pt x="2072" y="56"/>
                    <a:pt x="2653" y="990"/>
                    <a:pt x="2653" y="2139"/>
                  </a:cubicBezTo>
                  <a:cubicBezTo>
                    <a:pt x="2653" y="3287"/>
                    <a:pt x="2072" y="4222"/>
                    <a:pt x="1355" y="4222"/>
                  </a:cubicBezTo>
                  <a:cubicBezTo>
                    <a:pt x="640" y="4222"/>
                    <a:pt x="58" y="3287"/>
                    <a:pt x="58" y="2139"/>
                  </a:cubicBezTo>
                  <a:cubicBezTo>
                    <a:pt x="58" y="990"/>
                    <a:pt x="639" y="56"/>
                    <a:pt x="1355" y="56"/>
                  </a:cubicBezTo>
                  <a:close/>
                  <a:moveTo>
                    <a:pt x="1355" y="0"/>
                  </a:moveTo>
                  <a:cubicBezTo>
                    <a:pt x="609" y="0"/>
                    <a:pt x="0" y="961"/>
                    <a:pt x="0" y="2140"/>
                  </a:cubicBezTo>
                  <a:cubicBezTo>
                    <a:pt x="0" y="3319"/>
                    <a:pt x="608" y="4278"/>
                    <a:pt x="1355" y="4278"/>
                  </a:cubicBezTo>
                  <a:cubicBezTo>
                    <a:pt x="2102" y="4278"/>
                    <a:pt x="2710" y="3318"/>
                    <a:pt x="2710" y="2139"/>
                  </a:cubicBezTo>
                  <a:cubicBezTo>
                    <a:pt x="2710" y="960"/>
                    <a:pt x="2102" y="0"/>
                    <a:pt x="13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3"/>
            <p:cNvSpPr/>
            <p:nvPr/>
          </p:nvSpPr>
          <p:spPr>
            <a:xfrm>
              <a:off x="1515621" y="3532597"/>
              <a:ext cx="93258" cy="95818"/>
            </a:xfrm>
            <a:custGeom>
              <a:avLst/>
              <a:gdLst/>
              <a:ahLst/>
              <a:cxnLst/>
              <a:rect l="l" t="t" r="r" b="b"/>
              <a:pathLst>
                <a:path w="1094" h="1124" extrusionOk="0">
                  <a:moveTo>
                    <a:pt x="48" y="1"/>
                  </a:moveTo>
                  <a:cubicBezTo>
                    <a:pt x="48" y="2"/>
                    <a:pt x="0" y="608"/>
                    <a:pt x="85" y="1123"/>
                  </a:cubicBezTo>
                  <a:lnTo>
                    <a:pt x="1094" y="1101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3"/>
            <p:cNvSpPr/>
            <p:nvPr/>
          </p:nvSpPr>
          <p:spPr>
            <a:xfrm>
              <a:off x="1513320" y="3530210"/>
              <a:ext cx="98202" cy="100677"/>
            </a:xfrm>
            <a:custGeom>
              <a:avLst/>
              <a:gdLst/>
              <a:ahLst/>
              <a:cxnLst/>
              <a:rect l="l" t="t" r="r" b="b"/>
              <a:pathLst>
                <a:path w="1152" h="1181" extrusionOk="0">
                  <a:moveTo>
                    <a:pt x="100" y="95"/>
                  </a:moveTo>
                  <a:lnTo>
                    <a:pt x="1056" y="1102"/>
                  </a:lnTo>
                  <a:lnTo>
                    <a:pt x="135" y="1123"/>
                  </a:lnTo>
                  <a:cubicBezTo>
                    <a:pt x="74" y="719"/>
                    <a:pt x="90" y="260"/>
                    <a:pt x="100" y="95"/>
                  </a:cubicBezTo>
                  <a:close/>
                  <a:moveTo>
                    <a:pt x="75" y="0"/>
                  </a:moveTo>
                  <a:cubicBezTo>
                    <a:pt x="72" y="0"/>
                    <a:pt x="68" y="1"/>
                    <a:pt x="65" y="2"/>
                  </a:cubicBezTo>
                  <a:cubicBezTo>
                    <a:pt x="54" y="4"/>
                    <a:pt x="48" y="15"/>
                    <a:pt x="46" y="26"/>
                  </a:cubicBezTo>
                  <a:cubicBezTo>
                    <a:pt x="46" y="32"/>
                    <a:pt x="1" y="643"/>
                    <a:pt x="84" y="1156"/>
                  </a:cubicBezTo>
                  <a:cubicBezTo>
                    <a:pt x="86" y="1169"/>
                    <a:pt x="98" y="1180"/>
                    <a:pt x="112" y="1180"/>
                  </a:cubicBezTo>
                  <a:lnTo>
                    <a:pt x="1121" y="1159"/>
                  </a:lnTo>
                  <a:cubicBezTo>
                    <a:pt x="1132" y="1159"/>
                    <a:pt x="1142" y="1151"/>
                    <a:pt x="1147" y="1141"/>
                  </a:cubicBezTo>
                  <a:cubicBezTo>
                    <a:pt x="1152" y="1130"/>
                    <a:pt x="1150" y="1118"/>
                    <a:pt x="1141" y="1111"/>
                  </a:cubicBezTo>
                  <a:lnTo>
                    <a:pt x="96" y="10"/>
                  </a:lnTo>
                  <a:cubicBezTo>
                    <a:pt x="90" y="3"/>
                    <a:pt x="83" y="0"/>
                    <a:pt x="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33"/>
            <p:cNvSpPr/>
            <p:nvPr/>
          </p:nvSpPr>
          <p:spPr>
            <a:xfrm>
              <a:off x="1511615" y="3204398"/>
              <a:ext cx="312849" cy="462041"/>
            </a:xfrm>
            <a:custGeom>
              <a:avLst/>
              <a:gdLst/>
              <a:ahLst/>
              <a:cxnLst/>
              <a:rect l="l" t="t" r="r" b="b"/>
              <a:pathLst>
                <a:path w="3670" h="5420" extrusionOk="0">
                  <a:moveTo>
                    <a:pt x="1451" y="0"/>
                  </a:moveTo>
                  <a:cubicBezTo>
                    <a:pt x="1389" y="0"/>
                    <a:pt x="1337" y="7"/>
                    <a:pt x="1298" y="20"/>
                  </a:cubicBezTo>
                  <a:cubicBezTo>
                    <a:pt x="952" y="134"/>
                    <a:pt x="304" y="980"/>
                    <a:pt x="232" y="1232"/>
                  </a:cubicBezTo>
                  <a:cubicBezTo>
                    <a:pt x="158" y="1480"/>
                    <a:pt x="137" y="2190"/>
                    <a:pt x="137" y="2190"/>
                  </a:cubicBezTo>
                  <a:cubicBezTo>
                    <a:pt x="137" y="2190"/>
                    <a:pt x="0" y="3485"/>
                    <a:pt x="95" y="3852"/>
                  </a:cubicBezTo>
                  <a:cubicBezTo>
                    <a:pt x="189" y="4216"/>
                    <a:pt x="848" y="5011"/>
                    <a:pt x="994" y="5116"/>
                  </a:cubicBezTo>
                  <a:cubicBezTo>
                    <a:pt x="1124" y="5210"/>
                    <a:pt x="1312" y="5419"/>
                    <a:pt x="1618" y="5419"/>
                  </a:cubicBezTo>
                  <a:cubicBezTo>
                    <a:pt x="1655" y="5419"/>
                    <a:pt x="1695" y="5416"/>
                    <a:pt x="1736" y="5409"/>
                  </a:cubicBezTo>
                  <a:cubicBezTo>
                    <a:pt x="2111" y="5346"/>
                    <a:pt x="2979" y="4428"/>
                    <a:pt x="3052" y="4177"/>
                  </a:cubicBezTo>
                  <a:cubicBezTo>
                    <a:pt x="3126" y="3927"/>
                    <a:pt x="3544" y="1911"/>
                    <a:pt x="3544" y="1911"/>
                  </a:cubicBezTo>
                  <a:cubicBezTo>
                    <a:pt x="3544" y="1911"/>
                    <a:pt x="3669" y="1671"/>
                    <a:pt x="3324" y="991"/>
                  </a:cubicBezTo>
                  <a:cubicBezTo>
                    <a:pt x="3018" y="389"/>
                    <a:pt x="1934" y="0"/>
                    <a:pt x="145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3"/>
            <p:cNvSpPr/>
            <p:nvPr/>
          </p:nvSpPr>
          <p:spPr>
            <a:xfrm>
              <a:off x="1509228" y="3201841"/>
              <a:ext cx="315747" cy="466901"/>
            </a:xfrm>
            <a:custGeom>
              <a:avLst/>
              <a:gdLst/>
              <a:ahLst/>
              <a:cxnLst/>
              <a:rect l="l" t="t" r="r" b="b"/>
              <a:pathLst>
                <a:path w="3704" h="5477" extrusionOk="0">
                  <a:moveTo>
                    <a:pt x="1472" y="56"/>
                  </a:moveTo>
                  <a:cubicBezTo>
                    <a:pt x="1934" y="56"/>
                    <a:pt x="3026" y="437"/>
                    <a:pt x="3325" y="1033"/>
                  </a:cubicBezTo>
                  <a:cubicBezTo>
                    <a:pt x="3657" y="1685"/>
                    <a:pt x="3546" y="1923"/>
                    <a:pt x="3545" y="1926"/>
                  </a:cubicBezTo>
                  <a:cubicBezTo>
                    <a:pt x="3544" y="1928"/>
                    <a:pt x="3542" y="1931"/>
                    <a:pt x="3542" y="1933"/>
                  </a:cubicBezTo>
                  <a:cubicBezTo>
                    <a:pt x="3539" y="1954"/>
                    <a:pt x="3124" y="3952"/>
                    <a:pt x="3052" y="4199"/>
                  </a:cubicBezTo>
                  <a:cubicBezTo>
                    <a:pt x="2986" y="4421"/>
                    <a:pt x="2128" y="5350"/>
                    <a:pt x="1758" y="5412"/>
                  </a:cubicBezTo>
                  <a:cubicBezTo>
                    <a:pt x="1719" y="5418"/>
                    <a:pt x="1682" y="5421"/>
                    <a:pt x="1646" y="5421"/>
                  </a:cubicBezTo>
                  <a:cubicBezTo>
                    <a:pt x="1407" y="5421"/>
                    <a:pt x="1241" y="5287"/>
                    <a:pt x="1118" y="5187"/>
                  </a:cubicBezTo>
                  <a:cubicBezTo>
                    <a:pt x="1088" y="5162"/>
                    <a:pt x="1061" y="5141"/>
                    <a:pt x="1038" y="5124"/>
                  </a:cubicBezTo>
                  <a:cubicBezTo>
                    <a:pt x="895" y="5021"/>
                    <a:pt x="244" y="4235"/>
                    <a:pt x="150" y="3876"/>
                  </a:cubicBezTo>
                  <a:cubicBezTo>
                    <a:pt x="58" y="3520"/>
                    <a:pt x="191" y="2237"/>
                    <a:pt x="193" y="2224"/>
                  </a:cubicBezTo>
                  <a:lnTo>
                    <a:pt x="193" y="2221"/>
                  </a:lnTo>
                  <a:cubicBezTo>
                    <a:pt x="193" y="2215"/>
                    <a:pt x="214" y="1511"/>
                    <a:pt x="286" y="1267"/>
                  </a:cubicBezTo>
                  <a:cubicBezTo>
                    <a:pt x="358" y="1017"/>
                    <a:pt x="997" y="185"/>
                    <a:pt x="1333" y="73"/>
                  </a:cubicBezTo>
                  <a:cubicBezTo>
                    <a:pt x="1368" y="61"/>
                    <a:pt x="1416" y="56"/>
                    <a:pt x="1472" y="56"/>
                  </a:cubicBezTo>
                  <a:close/>
                  <a:moveTo>
                    <a:pt x="1470" y="0"/>
                  </a:moveTo>
                  <a:cubicBezTo>
                    <a:pt x="1407" y="0"/>
                    <a:pt x="1354" y="7"/>
                    <a:pt x="1315" y="20"/>
                  </a:cubicBezTo>
                  <a:cubicBezTo>
                    <a:pt x="957" y="140"/>
                    <a:pt x="307" y="987"/>
                    <a:pt x="230" y="1251"/>
                  </a:cubicBezTo>
                  <a:cubicBezTo>
                    <a:pt x="158" y="1501"/>
                    <a:pt x="136" y="2177"/>
                    <a:pt x="135" y="2219"/>
                  </a:cubicBezTo>
                  <a:cubicBezTo>
                    <a:pt x="128" y="2285"/>
                    <a:pt x="1" y="3525"/>
                    <a:pt x="94" y="3888"/>
                  </a:cubicBezTo>
                  <a:cubicBezTo>
                    <a:pt x="193" y="4268"/>
                    <a:pt x="853" y="5061"/>
                    <a:pt x="1004" y="5169"/>
                  </a:cubicBezTo>
                  <a:cubicBezTo>
                    <a:pt x="1028" y="5185"/>
                    <a:pt x="1054" y="5206"/>
                    <a:pt x="1082" y="5229"/>
                  </a:cubicBezTo>
                  <a:cubicBezTo>
                    <a:pt x="1206" y="5331"/>
                    <a:pt x="1386" y="5477"/>
                    <a:pt x="1647" y="5477"/>
                  </a:cubicBezTo>
                  <a:cubicBezTo>
                    <a:pt x="1685" y="5477"/>
                    <a:pt x="1726" y="5472"/>
                    <a:pt x="1766" y="5469"/>
                  </a:cubicBezTo>
                  <a:cubicBezTo>
                    <a:pt x="2167" y="5401"/>
                    <a:pt x="3032" y="4467"/>
                    <a:pt x="3105" y="4215"/>
                  </a:cubicBezTo>
                  <a:cubicBezTo>
                    <a:pt x="3177" y="3968"/>
                    <a:pt x="3572" y="2069"/>
                    <a:pt x="3597" y="1948"/>
                  </a:cubicBezTo>
                  <a:cubicBezTo>
                    <a:pt x="3613" y="1911"/>
                    <a:pt x="3704" y="1651"/>
                    <a:pt x="3376" y="1006"/>
                  </a:cubicBezTo>
                  <a:cubicBezTo>
                    <a:pt x="3059" y="383"/>
                    <a:pt x="1956" y="0"/>
                    <a:pt x="14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3"/>
            <p:cNvSpPr/>
            <p:nvPr/>
          </p:nvSpPr>
          <p:spPr>
            <a:xfrm>
              <a:off x="1493202" y="3108752"/>
              <a:ext cx="390166" cy="297514"/>
            </a:xfrm>
            <a:custGeom>
              <a:avLst/>
              <a:gdLst/>
              <a:ahLst/>
              <a:cxnLst/>
              <a:rect l="l" t="t" r="r" b="b"/>
              <a:pathLst>
                <a:path w="4577" h="3490" extrusionOk="0">
                  <a:moveTo>
                    <a:pt x="2329" y="0"/>
                  </a:moveTo>
                  <a:cubicBezTo>
                    <a:pt x="2100" y="0"/>
                    <a:pt x="1597" y="240"/>
                    <a:pt x="1483" y="365"/>
                  </a:cubicBezTo>
                  <a:cubicBezTo>
                    <a:pt x="1368" y="490"/>
                    <a:pt x="1285" y="594"/>
                    <a:pt x="1285" y="594"/>
                  </a:cubicBezTo>
                  <a:lnTo>
                    <a:pt x="1274" y="248"/>
                  </a:lnTo>
                  <a:cubicBezTo>
                    <a:pt x="1272" y="251"/>
                    <a:pt x="959" y="489"/>
                    <a:pt x="981" y="824"/>
                  </a:cubicBezTo>
                  <a:cubicBezTo>
                    <a:pt x="981" y="824"/>
                    <a:pt x="744" y="686"/>
                    <a:pt x="548" y="686"/>
                  </a:cubicBezTo>
                  <a:cubicBezTo>
                    <a:pt x="496" y="686"/>
                    <a:pt x="447" y="696"/>
                    <a:pt x="406" y="720"/>
                  </a:cubicBezTo>
                  <a:cubicBezTo>
                    <a:pt x="208" y="834"/>
                    <a:pt x="93" y="1002"/>
                    <a:pt x="93" y="1002"/>
                  </a:cubicBezTo>
                  <a:cubicBezTo>
                    <a:pt x="93" y="1002"/>
                    <a:pt x="276" y="956"/>
                    <a:pt x="349" y="956"/>
                  </a:cubicBezTo>
                  <a:cubicBezTo>
                    <a:pt x="361" y="956"/>
                    <a:pt x="371" y="957"/>
                    <a:pt x="375" y="961"/>
                  </a:cubicBezTo>
                  <a:cubicBezTo>
                    <a:pt x="407" y="982"/>
                    <a:pt x="512" y="1023"/>
                    <a:pt x="512" y="1023"/>
                  </a:cubicBezTo>
                  <a:cubicBezTo>
                    <a:pt x="512" y="1023"/>
                    <a:pt x="83" y="1191"/>
                    <a:pt x="51" y="1317"/>
                  </a:cubicBezTo>
                  <a:cubicBezTo>
                    <a:pt x="21" y="1441"/>
                    <a:pt x="0" y="1546"/>
                    <a:pt x="0" y="1546"/>
                  </a:cubicBezTo>
                  <a:lnTo>
                    <a:pt x="491" y="1295"/>
                  </a:lnTo>
                  <a:lnTo>
                    <a:pt x="491" y="1295"/>
                  </a:lnTo>
                  <a:cubicBezTo>
                    <a:pt x="491" y="1295"/>
                    <a:pt x="178" y="1463"/>
                    <a:pt x="94" y="1839"/>
                  </a:cubicBezTo>
                  <a:cubicBezTo>
                    <a:pt x="11" y="2214"/>
                    <a:pt x="94" y="2570"/>
                    <a:pt x="125" y="2684"/>
                  </a:cubicBezTo>
                  <a:cubicBezTo>
                    <a:pt x="156" y="2799"/>
                    <a:pt x="188" y="3040"/>
                    <a:pt x="188" y="3040"/>
                  </a:cubicBezTo>
                  <a:lnTo>
                    <a:pt x="427" y="3489"/>
                  </a:lnTo>
                  <a:lnTo>
                    <a:pt x="417" y="2956"/>
                  </a:lnTo>
                  <a:cubicBezTo>
                    <a:pt x="417" y="2956"/>
                    <a:pt x="667" y="2684"/>
                    <a:pt x="721" y="2601"/>
                  </a:cubicBezTo>
                  <a:cubicBezTo>
                    <a:pt x="773" y="2517"/>
                    <a:pt x="867" y="2288"/>
                    <a:pt x="867" y="2288"/>
                  </a:cubicBezTo>
                  <a:lnTo>
                    <a:pt x="867" y="2288"/>
                  </a:lnTo>
                  <a:lnTo>
                    <a:pt x="856" y="2758"/>
                  </a:lnTo>
                  <a:cubicBezTo>
                    <a:pt x="856" y="2758"/>
                    <a:pt x="1045" y="2549"/>
                    <a:pt x="1149" y="2351"/>
                  </a:cubicBezTo>
                  <a:cubicBezTo>
                    <a:pt x="1255" y="2151"/>
                    <a:pt x="1421" y="1567"/>
                    <a:pt x="1421" y="1567"/>
                  </a:cubicBezTo>
                  <a:lnTo>
                    <a:pt x="1610" y="1818"/>
                  </a:lnTo>
                  <a:lnTo>
                    <a:pt x="1671" y="1597"/>
                  </a:lnTo>
                  <a:cubicBezTo>
                    <a:pt x="1671" y="1597"/>
                    <a:pt x="1965" y="2079"/>
                    <a:pt x="2058" y="2161"/>
                  </a:cubicBezTo>
                  <a:cubicBezTo>
                    <a:pt x="2151" y="2245"/>
                    <a:pt x="2581" y="2443"/>
                    <a:pt x="2581" y="2443"/>
                  </a:cubicBezTo>
                  <a:lnTo>
                    <a:pt x="2539" y="2016"/>
                  </a:lnTo>
                  <a:lnTo>
                    <a:pt x="2539" y="2016"/>
                  </a:lnTo>
                  <a:cubicBezTo>
                    <a:pt x="2539" y="2016"/>
                    <a:pt x="3114" y="2601"/>
                    <a:pt x="3187" y="2674"/>
                  </a:cubicBezTo>
                  <a:cubicBezTo>
                    <a:pt x="3260" y="2747"/>
                    <a:pt x="3626" y="3050"/>
                    <a:pt x="3626" y="3050"/>
                  </a:cubicBezTo>
                  <a:lnTo>
                    <a:pt x="3657" y="3436"/>
                  </a:lnTo>
                  <a:cubicBezTo>
                    <a:pt x="3657" y="3436"/>
                    <a:pt x="3940" y="3300"/>
                    <a:pt x="4003" y="3248"/>
                  </a:cubicBezTo>
                  <a:cubicBezTo>
                    <a:pt x="4065" y="3196"/>
                    <a:pt x="4117" y="3008"/>
                    <a:pt x="4117" y="3008"/>
                  </a:cubicBezTo>
                  <a:lnTo>
                    <a:pt x="4211" y="3395"/>
                  </a:lnTo>
                  <a:cubicBezTo>
                    <a:pt x="4211" y="3395"/>
                    <a:pt x="4430" y="3008"/>
                    <a:pt x="4504" y="2684"/>
                  </a:cubicBezTo>
                  <a:cubicBezTo>
                    <a:pt x="4576" y="2361"/>
                    <a:pt x="4514" y="2047"/>
                    <a:pt x="4398" y="1787"/>
                  </a:cubicBezTo>
                  <a:cubicBezTo>
                    <a:pt x="4283" y="1526"/>
                    <a:pt x="4064" y="1243"/>
                    <a:pt x="4063" y="1243"/>
                  </a:cubicBezTo>
                  <a:lnTo>
                    <a:pt x="4063" y="1243"/>
                  </a:lnTo>
                  <a:lnTo>
                    <a:pt x="4283" y="1295"/>
                  </a:lnTo>
                  <a:cubicBezTo>
                    <a:pt x="4283" y="1295"/>
                    <a:pt x="4262" y="1137"/>
                    <a:pt x="4106" y="1002"/>
                  </a:cubicBezTo>
                  <a:cubicBezTo>
                    <a:pt x="3949" y="866"/>
                    <a:pt x="2811" y="240"/>
                    <a:pt x="2705" y="229"/>
                  </a:cubicBezTo>
                  <a:lnTo>
                    <a:pt x="2601" y="219"/>
                  </a:lnTo>
                  <a:lnTo>
                    <a:pt x="2998" y="177"/>
                  </a:lnTo>
                  <a:cubicBezTo>
                    <a:pt x="2998" y="177"/>
                    <a:pt x="2559" y="0"/>
                    <a:pt x="23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3"/>
            <p:cNvSpPr/>
            <p:nvPr/>
          </p:nvSpPr>
          <p:spPr>
            <a:xfrm>
              <a:off x="1490303" y="3106450"/>
              <a:ext cx="395793" cy="302543"/>
            </a:xfrm>
            <a:custGeom>
              <a:avLst/>
              <a:gdLst/>
              <a:ahLst/>
              <a:cxnLst/>
              <a:rect l="l" t="t" r="r" b="b"/>
              <a:pathLst>
                <a:path w="4643" h="3549" extrusionOk="0">
                  <a:moveTo>
                    <a:pt x="2361" y="54"/>
                  </a:moveTo>
                  <a:cubicBezTo>
                    <a:pt x="2515" y="54"/>
                    <a:pt x="2765" y="135"/>
                    <a:pt x="2909" y="187"/>
                  </a:cubicBezTo>
                  <a:lnTo>
                    <a:pt x="2631" y="216"/>
                  </a:lnTo>
                  <a:cubicBezTo>
                    <a:pt x="2616" y="217"/>
                    <a:pt x="2605" y="230"/>
                    <a:pt x="2605" y="243"/>
                  </a:cubicBezTo>
                  <a:cubicBezTo>
                    <a:pt x="2605" y="258"/>
                    <a:pt x="2616" y="270"/>
                    <a:pt x="2631" y="272"/>
                  </a:cubicBezTo>
                  <a:lnTo>
                    <a:pt x="2735" y="283"/>
                  </a:lnTo>
                  <a:cubicBezTo>
                    <a:pt x="2818" y="290"/>
                    <a:pt x="3950" y="902"/>
                    <a:pt x="4120" y="1048"/>
                  </a:cubicBezTo>
                  <a:cubicBezTo>
                    <a:pt x="4219" y="1134"/>
                    <a:pt x="4260" y="1228"/>
                    <a:pt x="4278" y="1282"/>
                  </a:cubicBezTo>
                  <a:lnTo>
                    <a:pt x="4103" y="1240"/>
                  </a:lnTo>
                  <a:cubicBezTo>
                    <a:pt x="4101" y="1240"/>
                    <a:pt x="4099" y="1240"/>
                    <a:pt x="4097" y="1240"/>
                  </a:cubicBezTo>
                  <a:cubicBezTo>
                    <a:pt x="4087" y="1240"/>
                    <a:pt x="4077" y="1244"/>
                    <a:pt x="4072" y="1253"/>
                  </a:cubicBezTo>
                  <a:cubicBezTo>
                    <a:pt x="4066" y="1264"/>
                    <a:pt x="4066" y="1276"/>
                    <a:pt x="4073" y="1286"/>
                  </a:cubicBezTo>
                  <a:cubicBezTo>
                    <a:pt x="4075" y="1288"/>
                    <a:pt x="4292" y="1567"/>
                    <a:pt x="4403" y="1823"/>
                  </a:cubicBezTo>
                  <a:cubicBezTo>
                    <a:pt x="4494" y="2029"/>
                    <a:pt x="4587" y="2351"/>
                    <a:pt x="4507" y="2704"/>
                  </a:cubicBezTo>
                  <a:cubicBezTo>
                    <a:pt x="4454" y="2943"/>
                    <a:pt x="4316" y="3220"/>
                    <a:pt x="4252" y="3342"/>
                  </a:cubicBezTo>
                  <a:lnTo>
                    <a:pt x="4174" y="3026"/>
                  </a:lnTo>
                  <a:cubicBezTo>
                    <a:pt x="4172" y="3014"/>
                    <a:pt x="4161" y="3004"/>
                    <a:pt x="4148" y="3004"/>
                  </a:cubicBezTo>
                  <a:cubicBezTo>
                    <a:pt x="4136" y="3008"/>
                    <a:pt x="4124" y="3014"/>
                    <a:pt x="4120" y="3026"/>
                  </a:cubicBezTo>
                  <a:cubicBezTo>
                    <a:pt x="4107" y="3077"/>
                    <a:pt x="4060" y="3215"/>
                    <a:pt x="4014" y="3253"/>
                  </a:cubicBezTo>
                  <a:cubicBezTo>
                    <a:pt x="3972" y="3289"/>
                    <a:pt x="3806" y="3372"/>
                    <a:pt x="3714" y="3419"/>
                  </a:cubicBezTo>
                  <a:lnTo>
                    <a:pt x="3686" y="3074"/>
                  </a:lnTo>
                  <a:cubicBezTo>
                    <a:pt x="3685" y="3067"/>
                    <a:pt x="3681" y="3061"/>
                    <a:pt x="3675" y="3056"/>
                  </a:cubicBezTo>
                  <a:cubicBezTo>
                    <a:pt x="3671" y="3052"/>
                    <a:pt x="3310" y="2753"/>
                    <a:pt x="3238" y="2681"/>
                  </a:cubicBezTo>
                  <a:cubicBezTo>
                    <a:pt x="3166" y="2608"/>
                    <a:pt x="2596" y="2028"/>
                    <a:pt x="2590" y="2023"/>
                  </a:cubicBezTo>
                  <a:cubicBezTo>
                    <a:pt x="2585" y="2017"/>
                    <a:pt x="2578" y="2015"/>
                    <a:pt x="2571" y="2015"/>
                  </a:cubicBezTo>
                  <a:cubicBezTo>
                    <a:pt x="2568" y="2015"/>
                    <a:pt x="2565" y="2016"/>
                    <a:pt x="2562" y="2016"/>
                  </a:cubicBezTo>
                  <a:cubicBezTo>
                    <a:pt x="2560" y="2016"/>
                    <a:pt x="2558" y="2015"/>
                    <a:pt x="2556" y="2015"/>
                  </a:cubicBezTo>
                  <a:cubicBezTo>
                    <a:pt x="2545" y="2020"/>
                    <a:pt x="2538" y="2031"/>
                    <a:pt x="2540" y="2043"/>
                  </a:cubicBezTo>
                  <a:lnTo>
                    <a:pt x="2577" y="2421"/>
                  </a:lnTo>
                  <a:cubicBezTo>
                    <a:pt x="2465" y="2368"/>
                    <a:pt x="2179" y="2229"/>
                    <a:pt x="2106" y="2165"/>
                  </a:cubicBezTo>
                  <a:cubicBezTo>
                    <a:pt x="2035" y="2101"/>
                    <a:pt x="1827" y="1772"/>
                    <a:pt x="1726" y="1607"/>
                  </a:cubicBezTo>
                  <a:cubicBezTo>
                    <a:pt x="1721" y="1599"/>
                    <a:pt x="1712" y="1594"/>
                    <a:pt x="1703" y="1594"/>
                  </a:cubicBezTo>
                  <a:cubicBezTo>
                    <a:pt x="1701" y="1594"/>
                    <a:pt x="1700" y="1594"/>
                    <a:pt x="1698" y="1594"/>
                  </a:cubicBezTo>
                  <a:cubicBezTo>
                    <a:pt x="1687" y="1595"/>
                    <a:pt x="1678" y="1603"/>
                    <a:pt x="1675" y="1613"/>
                  </a:cubicBezTo>
                  <a:lnTo>
                    <a:pt x="1629" y="1778"/>
                  </a:lnTo>
                  <a:lnTo>
                    <a:pt x="1475" y="1574"/>
                  </a:lnTo>
                  <a:cubicBezTo>
                    <a:pt x="1470" y="1566"/>
                    <a:pt x="1461" y="1563"/>
                    <a:pt x="1451" y="1563"/>
                  </a:cubicBezTo>
                  <a:cubicBezTo>
                    <a:pt x="1450" y="1563"/>
                    <a:pt x="1449" y="1563"/>
                    <a:pt x="1447" y="1563"/>
                  </a:cubicBezTo>
                  <a:cubicBezTo>
                    <a:pt x="1435" y="1564"/>
                    <a:pt x="1427" y="1573"/>
                    <a:pt x="1424" y="1583"/>
                  </a:cubicBezTo>
                  <a:cubicBezTo>
                    <a:pt x="1423" y="1589"/>
                    <a:pt x="1257" y="2168"/>
                    <a:pt x="1155" y="2362"/>
                  </a:cubicBezTo>
                  <a:cubicBezTo>
                    <a:pt x="1087" y="2491"/>
                    <a:pt x="981" y="2626"/>
                    <a:pt x="918" y="2703"/>
                  </a:cubicBezTo>
                  <a:lnTo>
                    <a:pt x="926" y="2311"/>
                  </a:lnTo>
                  <a:cubicBezTo>
                    <a:pt x="926" y="2299"/>
                    <a:pt x="917" y="2287"/>
                    <a:pt x="904" y="2284"/>
                  </a:cubicBezTo>
                  <a:cubicBezTo>
                    <a:pt x="902" y="2284"/>
                    <a:pt x="901" y="2283"/>
                    <a:pt x="899" y="2283"/>
                  </a:cubicBezTo>
                  <a:cubicBezTo>
                    <a:pt x="887" y="2283"/>
                    <a:pt x="877" y="2290"/>
                    <a:pt x="872" y="2301"/>
                  </a:cubicBezTo>
                  <a:cubicBezTo>
                    <a:pt x="870" y="2304"/>
                    <a:pt x="778" y="2530"/>
                    <a:pt x="728" y="2610"/>
                  </a:cubicBezTo>
                  <a:cubicBezTo>
                    <a:pt x="677" y="2690"/>
                    <a:pt x="431" y="2959"/>
                    <a:pt x="427" y="2961"/>
                  </a:cubicBezTo>
                  <a:cubicBezTo>
                    <a:pt x="422" y="2966"/>
                    <a:pt x="420" y="2972"/>
                    <a:pt x="420" y="2981"/>
                  </a:cubicBezTo>
                  <a:lnTo>
                    <a:pt x="427" y="3397"/>
                  </a:lnTo>
                  <a:lnTo>
                    <a:pt x="245" y="3056"/>
                  </a:lnTo>
                  <a:cubicBezTo>
                    <a:pt x="240" y="3019"/>
                    <a:pt x="212" y="2810"/>
                    <a:pt x="182" y="2703"/>
                  </a:cubicBezTo>
                  <a:cubicBezTo>
                    <a:pt x="148" y="2572"/>
                    <a:pt x="73" y="2226"/>
                    <a:pt x="152" y="1869"/>
                  </a:cubicBezTo>
                  <a:cubicBezTo>
                    <a:pt x="230" y="1511"/>
                    <a:pt x="532" y="1346"/>
                    <a:pt x="534" y="1345"/>
                  </a:cubicBezTo>
                  <a:cubicBezTo>
                    <a:pt x="548" y="1338"/>
                    <a:pt x="554" y="1320"/>
                    <a:pt x="547" y="1307"/>
                  </a:cubicBezTo>
                  <a:cubicBezTo>
                    <a:pt x="542" y="1298"/>
                    <a:pt x="532" y="1292"/>
                    <a:pt x="522" y="1292"/>
                  </a:cubicBezTo>
                  <a:cubicBezTo>
                    <a:pt x="518" y="1292"/>
                    <a:pt x="513" y="1293"/>
                    <a:pt x="509" y="1296"/>
                  </a:cubicBezTo>
                  <a:lnTo>
                    <a:pt x="70" y="1519"/>
                  </a:lnTo>
                  <a:cubicBezTo>
                    <a:pt x="80" y="1477"/>
                    <a:pt x="94" y="1416"/>
                    <a:pt x="111" y="1349"/>
                  </a:cubicBezTo>
                  <a:cubicBezTo>
                    <a:pt x="131" y="1267"/>
                    <a:pt x="393" y="1138"/>
                    <a:pt x="553" y="1075"/>
                  </a:cubicBezTo>
                  <a:cubicBezTo>
                    <a:pt x="564" y="1072"/>
                    <a:pt x="571" y="1061"/>
                    <a:pt x="571" y="1048"/>
                  </a:cubicBezTo>
                  <a:cubicBezTo>
                    <a:pt x="571" y="1037"/>
                    <a:pt x="565" y="1026"/>
                    <a:pt x="554" y="1022"/>
                  </a:cubicBezTo>
                  <a:cubicBezTo>
                    <a:pt x="526" y="1011"/>
                    <a:pt x="448" y="978"/>
                    <a:pt x="424" y="962"/>
                  </a:cubicBezTo>
                  <a:cubicBezTo>
                    <a:pt x="416" y="956"/>
                    <a:pt x="401" y="953"/>
                    <a:pt x="379" y="953"/>
                  </a:cubicBezTo>
                  <a:cubicBezTo>
                    <a:pt x="340" y="953"/>
                    <a:pt x="280" y="963"/>
                    <a:pt x="200" y="981"/>
                  </a:cubicBezTo>
                  <a:cubicBezTo>
                    <a:pt x="251" y="924"/>
                    <a:pt x="339" y="838"/>
                    <a:pt x="454" y="770"/>
                  </a:cubicBezTo>
                  <a:cubicBezTo>
                    <a:pt x="491" y="749"/>
                    <a:pt x="535" y="740"/>
                    <a:pt x="582" y="740"/>
                  </a:cubicBezTo>
                  <a:cubicBezTo>
                    <a:pt x="768" y="740"/>
                    <a:pt x="997" y="873"/>
                    <a:pt x="1001" y="876"/>
                  </a:cubicBezTo>
                  <a:cubicBezTo>
                    <a:pt x="1006" y="878"/>
                    <a:pt x="1011" y="880"/>
                    <a:pt x="1016" y="880"/>
                  </a:cubicBezTo>
                  <a:cubicBezTo>
                    <a:pt x="1021" y="880"/>
                    <a:pt x="1025" y="878"/>
                    <a:pt x="1030" y="876"/>
                  </a:cubicBezTo>
                  <a:cubicBezTo>
                    <a:pt x="1039" y="869"/>
                    <a:pt x="1043" y="860"/>
                    <a:pt x="1043" y="849"/>
                  </a:cubicBezTo>
                  <a:cubicBezTo>
                    <a:pt x="1027" y="608"/>
                    <a:pt x="1198" y="416"/>
                    <a:pt x="1280" y="337"/>
                  </a:cubicBezTo>
                  <a:lnTo>
                    <a:pt x="1289" y="622"/>
                  </a:lnTo>
                  <a:cubicBezTo>
                    <a:pt x="1289" y="635"/>
                    <a:pt x="1296" y="645"/>
                    <a:pt x="1307" y="649"/>
                  </a:cubicBezTo>
                  <a:cubicBezTo>
                    <a:pt x="1310" y="650"/>
                    <a:pt x="1313" y="650"/>
                    <a:pt x="1316" y="650"/>
                  </a:cubicBezTo>
                  <a:cubicBezTo>
                    <a:pt x="1324" y="650"/>
                    <a:pt x="1332" y="646"/>
                    <a:pt x="1338" y="640"/>
                  </a:cubicBezTo>
                  <a:cubicBezTo>
                    <a:pt x="1339" y="638"/>
                    <a:pt x="1422" y="534"/>
                    <a:pt x="1535" y="411"/>
                  </a:cubicBezTo>
                  <a:cubicBezTo>
                    <a:pt x="1645" y="291"/>
                    <a:pt x="2136" y="54"/>
                    <a:pt x="2361" y="54"/>
                  </a:cubicBezTo>
                  <a:close/>
                  <a:moveTo>
                    <a:pt x="2359" y="0"/>
                  </a:moveTo>
                  <a:cubicBezTo>
                    <a:pt x="2118" y="0"/>
                    <a:pt x="1607" y="248"/>
                    <a:pt x="1491" y="376"/>
                  </a:cubicBezTo>
                  <a:cubicBezTo>
                    <a:pt x="1428" y="444"/>
                    <a:pt x="1375" y="507"/>
                    <a:pt x="1340" y="549"/>
                  </a:cubicBezTo>
                  <a:lnTo>
                    <a:pt x="1331" y="279"/>
                  </a:lnTo>
                  <a:lnTo>
                    <a:pt x="1331" y="274"/>
                  </a:lnTo>
                  <a:cubicBezTo>
                    <a:pt x="1330" y="273"/>
                    <a:pt x="1330" y="272"/>
                    <a:pt x="1330" y="270"/>
                  </a:cubicBezTo>
                  <a:cubicBezTo>
                    <a:pt x="1326" y="259"/>
                    <a:pt x="1315" y="251"/>
                    <a:pt x="1304" y="251"/>
                  </a:cubicBezTo>
                  <a:cubicBezTo>
                    <a:pt x="1302" y="251"/>
                    <a:pt x="1300" y="252"/>
                    <a:pt x="1298" y="252"/>
                  </a:cubicBezTo>
                  <a:cubicBezTo>
                    <a:pt x="1294" y="252"/>
                    <a:pt x="1290" y="254"/>
                    <a:pt x="1287" y="257"/>
                  </a:cubicBezTo>
                  <a:cubicBezTo>
                    <a:pt x="1255" y="283"/>
                    <a:pt x="990" y="498"/>
                    <a:pt x="983" y="806"/>
                  </a:cubicBezTo>
                  <a:cubicBezTo>
                    <a:pt x="903" y="766"/>
                    <a:pt x="731" y="688"/>
                    <a:pt x="578" y="688"/>
                  </a:cubicBezTo>
                  <a:cubicBezTo>
                    <a:pt x="522" y="688"/>
                    <a:pt x="469" y="699"/>
                    <a:pt x="423" y="725"/>
                  </a:cubicBezTo>
                  <a:cubicBezTo>
                    <a:pt x="222" y="841"/>
                    <a:pt x="105" y="1009"/>
                    <a:pt x="100" y="1015"/>
                  </a:cubicBezTo>
                  <a:cubicBezTo>
                    <a:pt x="94" y="1025"/>
                    <a:pt x="94" y="1038"/>
                    <a:pt x="100" y="1047"/>
                  </a:cubicBezTo>
                  <a:cubicBezTo>
                    <a:pt x="106" y="1055"/>
                    <a:pt x="116" y="1059"/>
                    <a:pt x="125" y="1059"/>
                  </a:cubicBezTo>
                  <a:cubicBezTo>
                    <a:pt x="127" y="1059"/>
                    <a:pt x="129" y="1058"/>
                    <a:pt x="131" y="1058"/>
                  </a:cubicBezTo>
                  <a:cubicBezTo>
                    <a:pt x="229" y="1034"/>
                    <a:pt x="346" y="1011"/>
                    <a:pt x="382" y="1011"/>
                  </a:cubicBezTo>
                  <a:cubicBezTo>
                    <a:pt x="386" y="1011"/>
                    <a:pt x="389" y="1012"/>
                    <a:pt x="391" y="1012"/>
                  </a:cubicBezTo>
                  <a:cubicBezTo>
                    <a:pt x="408" y="1023"/>
                    <a:pt x="440" y="1038"/>
                    <a:pt x="469" y="1051"/>
                  </a:cubicBezTo>
                  <a:cubicBezTo>
                    <a:pt x="344" y="1105"/>
                    <a:pt x="83" y="1227"/>
                    <a:pt x="56" y="1336"/>
                  </a:cubicBezTo>
                  <a:cubicBezTo>
                    <a:pt x="25" y="1462"/>
                    <a:pt x="4" y="1566"/>
                    <a:pt x="4" y="1568"/>
                  </a:cubicBezTo>
                  <a:cubicBezTo>
                    <a:pt x="1" y="1579"/>
                    <a:pt x="7" y="1590"/>
                    <a:pt x="15" y="1596"/>
                  </a:cubicBezTo>
                  <a:cubicBezTo>
                    <a:pt x="20" y="1600"/>
                    <a:pt x="26" y="1602"/>
                    <a:pt x="32" y="1602"/>
                  </a:cubicBezTo>
                  <a:cubicBezTo>
                    <a:pt x="37" y="1602"/>
                    <a:pt x="42" y="1601"/>
                    <a:pt x="46" y="1598"/>
                  </a:cubicBezTo>
                  <a:lnTo>
                    <a:pt x="304" y="1467"/>
                  </a:lnTo>
                  <a:lnTo>
                    <a:pt x="304" y="1467"/>
                  </a:lnTo>
                  <a:cubicBezTo>
                    <a:pt x="222" y="1558"/>
                    <a:pt x="137" y="1687"/>
                    <a:pt x="99" y="1859"/>
                  </a:cubicBezTo>
                  <a:cubicBezTo>
                    <a:pt x="18" y="2229"/>
                    <a:pt x="94" y="2584"/>
                    <a:pt x="131" y="2720"/>
                  </a:cubicBezTo>
                  <a:cubicBezTo>
                    <a:pt x="160" y="2832"/>
                    <a:pt x="192" y="3068"/>
                    <a:pt x="192" y="3072"/>
                  </a:cubicBezTo>
                  <a:cubicBezTo>
                    <a:pt x="192" y="3074"/>
                    <a:pt x="194" y="3078"/>
                    <a:pt x="195" y="3081"/>
                  </a:cubicBezTo>
                  <a:lnTo>
                    <a:pt x="435" y="3530"/>
                  </a:lnTo>
                  <a:cubicBezTo>
                    <a:pt x="440" y="3539"/>
                    <a:pt x="450" y="3545"/>
                    <a:pt x="460" y="3545"/>
                  </a:cubicBezTo>
                  <a:cubicBezTo>
                    <a:pt x="463" y="3545"/>
                    <a:pt x="466" y="3545"/>
                    <a:pt x="463" y="3548"/>
                  </a:cubicBezTo>
                  <a:cubicBezTo>
                    <a:pt x="475" y="3546"/>
                    <a:pt x="484" y="3534"/>
                    <a:pt x="484" y="3520"/>
                  </a:cubicBezTo>
                  <a:lnTo>
                    <a:pt x="473" y="2999"/>
                  </a:lnTo>
                  <a:cubicBezTo>
                    <a:pt x="516" y="2953"/>
                    <a:pt x="723" y="2726"/>
                    <a:pt x="772" y="2649"/>
                  </a:cubicBezTo>
                  <a:cubicBezTo>
                    <a:pt x="797" y="2608"/>
                    <a:pt x="832" y="2533"/>
                    <a:pt x="862" y="2466"/>
                  </a:cubicBezTo>
                  <a:lnTo>
                    <a:pt x="862" y="2466"/>
                  </a:lnTo>
                  <a:lnTo>
                    <a:pt x="854" y="2790"/>
                  </a:lnTo>
                  <a:cubicBezTo>
                    <a:pt x="854" y="2802"/>
                    <a:pt x="862" y="2812"/>
                    <a:pt x="873" y="2817"/>
                  </a:cubicBezTo>
                  <a:cubicBezTo>
                    <a:pt x="876" y="2818"/>
                    <a:pt x="880" y="2819"/>
                    <a:pt x="883" y="2819"/>
                  </a:cubicBezTo>
                  <a:cubicBezTo>
                    <a:pt x="891" y="2819"/>
                    <a:pt x="899" y="2815"/>
                    <a:pt x="905" y="2809"/>
                  </a:cubicBezTo>
                  <a:cubicBezTo>
                    <a:pt x="911" y="2801"/>
                    <a:pt x="1096" y="2594"/>
                    <a:pt x="1200" y="2396"/>
                  </a:cubicBezTo>
                  <a:cubicBezTo>
                    <a:pt x="1289" y="2230"/>
                    <a:pt x="1416" y="1813"/>
                    <a:pt x="1459" y="1661"/>
                  </a:cubicBezTo>
                  <a:lnTo>
                    <a:pt x="1613" y="1867"/>
                  </a:lnTo>
                  <a:cubicBezTo>
                    <a:pt x="1618" y="1873"/>
                    <a:pt x="1627" y="1878"/>
                    <a:pt x="1636" y="1878"/>
                  </a:cubicBezTo>
                  <a:cubicBezTo>
                    <a:pt x="1637" y="1878"/>
                    <a:pt x="1639" y="1878"/>
                    <a:pt x="1640" y="1878"/>
                  </a:cubicBezTo>
                  <a:cubicBezTo>
                    <a:pt x="1652" y="1875"/>
                    <a:pt x="1661" y="1868"/>
                    <a:pt x="1663" y="1857"/>
                  </a:cubicBezTo>
                  <a:lnTo>
                    <a:pt x="1709" y="1701"/>
                  </a:lnTo>
                  <a:cubicBezTo>
                    <a:pt x="1790" y="1830"/>
                    <a:pt x="1989" y="2146"/>
                    <a:pt x="2067" y="2216"/>
                  </a:cubicBezTo>
                  <a:cubicBezTo>
                    <a:pt x="2163" y="2301"/>
                    <a:pt x="2578" y="2495"/>
                    <a:pt x="2596" y="2502"/>
                  </a:cubicBezTo>
                  <a:cubicBezTo>
                    <a:pt x="2600" y="2504"/>
                    <a:pt x="2604" y="2505"/>
                    <a:pt x="2608" y="2505"/>
                  </a:cubicBezTo>
                  <a:cubicBezTo>
                    <a:pt x="2613" y="2505"/>
                    <a:pt x="2619" y="2503"/>
                    <a:pt x="2623" y="2500"/>
                  </a:cubicBezTo>
                  <a:cubicBezTo>
                    <a:pt x="2632" y="2493"/>
                    <a:pt x="2637" y="2484"/>
                    <a:pt x="2636" y="2473"/>
                  </a:cubicBezTo>
                  <a:lnTo>
                    <a:pt x="2602" y="2124"/>
                  </a:lnTo>
                  <a:lnTo>
                    <a:pt x="2602" y="2124"/>
                  </a:lnTo>
                  <a:cubicBezTo>
                    <a:pt x="2749" y="2273"/>
                    <a:pt x="3135" y="2666"/>
                    <a:pt x="3194" y="2725"/>
                  </a:cubicBezTo>
                  <a:cubicBezTo>
                    <a:pt x="3262" y="2792"/>
                    <a:pt x="3567" y="3046"/>
                    <a:pt x="3625" y="3095"/>
                  </a:cubicBezTo>
                  <a:lnTo>
                    <a:pt x="3656" y="3470"/>
                  </a:lnTo>
                  <a:cubicBezTo>
                    <a:pt x="3657" y="3479"/>
                    <a:pt x="3663" y="3488"/>
                    <a:pt x="3671" y="3493"/>
                  </a:cubicBezTo>
                  <a:cubicBezTo>
                    <a:pt x="3675" y="3495"/>
                    <a:pt x="3680" y="3497"/>
                    <a:pt x="3685" y="3497"/>
                  </a:cubicBezTo>
                  <a:cubicBezTo>
                    <a:pt x="3689" y="3497"/>
                    <a:pt x="3694" y="3496"/>
                    <a:pt x="3698" y="3494"/>
                  </a:cubicBezTo>
                  <a:cubicBezTo>
                    <a:pt x="3709" y="3488"/>
                    <a:pt x="3985" y="3355"/>
                    <a:pt x="4048" y="3302"/>
                  </a:cubicBezTo>
                  <a:cubicBezTo>
                    <a:pt x="4087" y="3270"/>
                    <a:pt x="4119" y="3200"/>
                    <a:pt x="4141" y="3142"/>
                  </a:cubicBezTo>
                  <a:lnTo>
                    <a:pt x="4212" y="3433"/>
                  </a:lnTo>
                  <a:cubicBezTo>
                    <a:pt x="4215" y="3444"/>
                    <a:pt x="4225" y="3452"/>
                    <a:pt x="4236" y="3454"/>
                  </a:cubicBezTo>
                  <a:cubicBezTo>
                    <a:pt x="4237" y="3454"/>
                    <a:pt x="4238" y="3454"/>
                    <a:pt x="4239" y="3454"/>
                  </a:cubicBezTo>
                  <a:cubicBezTo>
                    <a:pt x="4249" y="3454"/>
                    <a:pt x="4259" y="3449"/>
                    <a:pt x="4264" y="3439"/>
                  </a:cubicBezTo>
                  <a:cubicBezTo>
                    <a:pt x="4273" y="3423"/>
                    <a:pt x="4487" y="3045"/>
                    <a:pt x="4560" y="2721"/>
                  </a:cubicBezTo>
                  <a:cubicBezTo>
                    <a:pt x="4642" y="2353"/>
                    <a:pt x="4547" y="2020"/>
                    <a:pt x="4454" y="1805"/>
                  </a:cubicBezTo>
                  <a:cubicBezTo>
                    <a:pt x="4369" y="1615"/>
                    <a:pt x="4235" y="1418"/>
                    <a:pt x="4163" y="1319"/>
                  </a:cubicBezTo>
                  <a:lnTo>
                    <a:pt x="4163" y="1319"/>
                  </a:lnTo>
                  <a:lnTo>
                    <a:pt x="4306" y="1352"/>
                  </a:lnTo>
                  <a:cubicBezTo>
                    <a:pt x="4309" y="1353"/>
                    <a:pt x="4311" y="1353"/>
                    <a:pt x="4314" y="1353"/>
                  </a:cubicBezTo>
                  <a:cubicBezTo>
                    <a:pt x="4321" y="1353"/>
                    <a:pt x="4327" y="1350"/>
                    <a:pt x="4332" y="1346"/>
                  </a:cubicBezTo>
                  <a:cubicBezTo>
                    <a:pt x="4338" y="1339"/>
                    <a:pt x="4343" y="1330"/>
                    <a:pt x="4342" y="1320"/>
                  </a:cubicBezTo>
                  <a:cubicBezTo>
                    <a:pt x="4339" y="1314"/>
                    <a:pt x="4316" y="1152"/>
                    <a:pt x="4153" y="1010"/>
                  </a:cubicBezTo>
                  <a:cubicBezTo>
                    <a:pt x="4008" y="885"/>
                    <a:pt x="3101" y="380"/>
                    <a:pt x="2814" y="257"/>
                  </a:cubicBezTo>
                  <a:lnTo>
                    <a:pt x="3030" y="235"/>
                  </a:lnTo>
                  <a:cubicBezTo>
                    <a:pt x="3043" y="233"/>
                    <a:pt x="3054" y="224"/>
                    <a:pt x="3056" y="210"/>
                  </a:cubicBezTo>
                  <a:cubicBezTo>
                    <a:pt x="3057" y="198"/>
                    <a:pt x="3051" y="185"/>
                    <a:pt x="3038" y="180"/>
                  </a:cubicBezTo>
                  <a:cubicBezTo>
                    <a:pt x="3020" y="173"/>
                    <a:pt x="2592" y="0"/>
                    <a:pt x="23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3"/>
            <p:cNvSpPr/>
            <p:nvPr/>
          </p:nvSpPr>
          <p:spPr>
            <a:xfrm>
              <a:off x="1779884" y="3433711"/>
              <a:ext cx="39213" cy="91897"/>
            </a:xfrm>
            <a:custGeom>
              <a:avLst/>
              <a:gdLst/>
              <a:ahLst/>
              <a:cxnLst/>
              <a:rect l="l" t="t" r="r" b="b"/>
              <a:pathLst>
                <a:path w="460" h="1078" extrusionOk="0">
                  <a:moveTo>
                    <a:pt x="266" y="1"/>
                  </a:moveTo>
                  <a:cubicBezTo>
                    <a:pt x="256" y="1"/>
                    <a:pt x="251" y="1"/>
                    <a:pt x="251" y="1"/>
                  </a:cubicBezTo>
                  <a:lnTo>
                    <a:pt x="0" y="1078"/>
                  </a:lnTo>
                  <a:cubicBezTo>
                    <a:pt x="0" y="1078"/>
                    <a:pt x="198" y="837"/>
                    <a:pt x="323" y="660"/>
                  </a:cubicBezTo>
                  <a:cubicBezTo>
                    <a:pt x="449" y="482"/>
                    <a:pt x="460" y="178"/>
                    <a:pt x="438" y="85"/>
                  </a:cubicBezTo>
                  <a:cubicBezTo>
                    <a:pt x="421" y="8"/>
                    <a:pt x="307" y="1"/>
                    <a:pt x="26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3"/>
            <p:cNvSpPr/>
            <p:nvPr/>
          </p:nvSpPr>
          <p:spPr>
            <a:xfrm>
              <a:off x="1777242" y="3431324"/>
              <a:ext cx="44242" cy="96671"/>
            </a:xfrm>
            <a:custGeom>
              <a:avLst/>
              <a:gdLst/>
              <a:ahLst/>
              <a:cxnLst/>
              <a:rect l="l" t="t" r="r" b="b"/>
              <a:pathLst>
                <a:path w="519" h="1134" extrusionOk="0">
                  <a:moveTo>
                    <a:pt x="304" y="57"/>
                  </a:moveTo>
                  <a:cubicBezTo>
                    <a:pt x="343" y="59"/>
                    <a:pt x="429" y="66"/>
                    <a:pt x="443" y="119"/>
                  </a:cubicBezTo>
                  <a:cubicBezTo>
                    <a:pt x="461" y="201"/>
                    <a:pt x="454" y="497"/>
                    <a:pt x="332" y="670"/>
                  </a:cubicBezTo>
                  <a:cubicBezTo>
                    <a:pt x="257" y="775"/>
                    <a:pt x="156" y="904"/>
                    <a:pt x="87" y="992"/>
                  </a:cubicBezTo>
                  <a:lnTo>
                    <a:pt x="304" y="57"/>
                  </a:lnTo>
                  <a:close/>
                  <a:moveTo>
                    <a:pt x="297" y="0"/>
                  </a:moveTo>
                  <a:cubicBezTo>
                    <a:pt x="288" y="0"/>
                    <a:pt x="283" y="0"/>
                    <a:pt x="282" y="0"/>
                  </a:cubicBezTo>
                  <a:cubicBezTo>
                    <a:pt x="268" y="1"/>
                    <a:pt x="257" y="11"/>
                    <a:pt x="255" y="23"/>
                  </a:cubicBezTo>
                  <a:lnTo>
                    <a:pt x="5" y="1099"/>
                  </a:lnTo>
                  <a:cubicBezTo>
                    <a:pt x="0" y="1112"/>
                    <a:pt x="7" y="1126"/>
                    <a:pt x="18" y="1131"/>
                  </a:cubicBezTo>
                  <a:cubicBezTo>
                    <a:pt x="23" y="1132"/>
                    <a:pt x="27" y="1133"/>
                    <a:pt x="31" y="1133"/>
                  </a:cubicBezTo>
                  <a:cubicBezTo>
                    <a:pt x="39" y="1133"/>
                    <a:pt x="47" y="1131"/>
                    <a:pt x="54" y="1122"/>
                  </a:cubicBezTo>
                  <a:cubicBezTo>
                    <a:pt x="56" y="1119"/>
                    <a:pt x="255" y="878"/>
                    <a:pt x="379" y="702"/>
                  </a:cubicBezTo>
                  <a:cubicBezTo>
                    <a:pt x="513" y="512"/>
                    <a:pt x="518" y="199"/>
                    <a:pt x="498" y="105"/>
                  </a:cubicBezTo>
                  <a:cubicBezTo>
                    <a:pt x="477" y="8"/>
                    <a:pt x="343" y="0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33"/>
            <p:cNvSpPr/>
            <p:nvPr/>
          </p:nvSpPr>
          <p:spPr>
            <a:xfrm>
              <a:off x="1562422" y="3367901"/>
              <a:ext cx="88058" cy="34440"/>
            </a:xfrm>
            <a:custGeom>
              <a:avLst/>
              <a:gdLst/>
              <a:ahLst/>
              <a:cxnLst/>
              <a:rect l="l" t="t" r="r" b="b"/>
              <a:pathLst>
                <a:path w="1033" h="404" extrusionOk="0">
                  <a:moveTo>
                    <a:pt x="966" y="0"/>
                  </a:moveTo>
                  <a:cubicBezTo>
                    <a:pt x="966" y="0"/>
                    <a:pt x="778" y="116"/>
                    <a:pt x="656" y="143"/>
                  </a:cubicBezTo>
                  <a:cubicBezTo>
                    <a:pt x="532" y="171"/>
                    <a:pt x="144" y="228"/>
                    <a:pt x="86" y="272"/>
                  </a:cubicBezTo>
                  <a:cubicBezTo>
                    <a:pt x="27" y="316"/>
                    <a:pt x="0" y="403"/>
                    <a:pt x="0" y="403"/>
                  </a:cubicBezTo>
                  <a:lnTo>
                    <a:pt x="139" y="378"/>
                  </a:lnTo>
                  <a:cubicBezTo>
                    <a:pt x="139" y="378"/>
                    <a:pt x="1029" y="307"/>
                    <a:pt x="1030" y="240"/>
                  </a:cubicBezTo>
                  <a:cubicBezTo>
                    <a:pt x="1032" y="174"/>
                    <a:pt x="966" y="0"/>
                    <a:pt x="9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33"/>
            <p:cNvSpPr/>
            <p:nvPr/>
          </p:nvSpPr>
          <p:spPr>
            <a:xfrm>
              <a:off x="1692763" y="3401488"/>
              <a:ext cx="89252" cy="28473"/>
            </a:xfrm>
            <a:custGeom>
              <a:avLst/>
              <a:gdLst/>
              <a:ahLst/>
              <a:cxnLst/>
              <a:rect l="l" t="t" r="r" b="b"/>
              <a:pathLst>
                <a:path w="1047" h="334" extrusionOk="0">
                  <a:moveTo>
                    <a:pt x="889" y="1"/>
                  </a:moveTo>
                  <a:cubicBezTo>
                    <a:pt x="776" y="1"/>
                    <a:pt x="454" y="77"/>
                    <a:pt x="342" y="96"/>
                  </a:cubicBezTo>
                  <a:cubicBezTo>
                    <a:pt x="316" y="100"/>
                    <a:pt x="285" y="102"/>
                    <a:pt x="253" y="102"/>
                  </a:cubicBezTo>
                  <a:cubicBezTo>
                    <a:pt x="135" y="102"/>
                    <a:pt x="1" y="78"/>
                    <a:pt x="1" y="78"/>
                  </a:cubicBezTo>
                  <a:lnTo>
                    <a:pt x="1" y="78"/>
                  </a:lnTo>
                  <a:cubicBezTo>
                    <a:pt x="1" y="78"/>
                    <a:pt x="5" y="263"/>
                    <a:pt x="32" y="325"/>
                  </a:cubicBezTo>
                  <a:cubicBezTo>
                    <a:pt x="35" y="331"/>
                    <a:pt x="46" y="334"/>
                    <a:pt x="64" y="334"/>
                  </a:cubicBezTo>
                  <a:cubicBezTo>
                    <a:pt x="224" y="334"/>
                    <a:pt x="910" y="119"/>
                    <a:pt x="910" y="119"/>
                  </a:cubicBezTo>
                  <a:lnTo>
                    <a:pt x="1047" y="92"/>
                  </a:lnTo>
                  <a:cubicBezTo>
                    <a:pt x="1047" y="92"/>
                    <a:pt x="989" y="22"/>
                    <a:pt x="919" y="4"/>
                  </a:cubicBezTo>
                  <a:cubicBezTo>
                    <a:pt x="912" y="2"/>
                    <a:pt x="902" y="1"/>
                    <a:pt x="8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33"/>
            <p:cNvSpPr/>
            <p:nvPr/>
          </p:nvSpPr>
          <p:spPr>
            <a:xfrm>
              <a:off x="1631386" y="3509751"/>
              <a:ext cx="54131" cy="26171"/>
            </a:xfrm>
            <a:custGeom>
              <a:avLst/>
              <a:gdLst/>
              <a:ahLst/>
              <a:cxnLst/>
              <a:rect l="l" t="t" r="r" b="b"/>
              <a:pathLst>
                <a:path w="635" h="307" extrusionOk="0">
                  <a:moveTo>
                    <a:pt x="28" y="0"/>
                  </a:moveTo>
                  <a:cubicBezTo>
                    <a:pt x="12" y="0"/>
                    <a:pt x="0" y="13"/>
                    <a:pt x="0" y="29"/>
                  </a:cubicBezTo>
                  <a:cubicBezTo>
                    <a:pt x="0" y="34"/>
                    <a:pt x="1" y="171"/>
                    <a:pt x="98" y="221"/>
                  </a:cubicBezTo>
                  <a:cubicBezTo>
                    <a:pt x="170" y="256"/>
                    <a:pt x="268" y="306"/>
                    <a:pt x="359" y="306"/>
                  </a:cubicBezTo>
                  <a:cubicBezTo>
                    <a:pt x="380" y="306"/>
                    <a:pt x="402" y="303"/>
                    <a:pt x="424" y="296"/>
                  </a:cubicBezTo>
                  <a:cubicBezTo>
                    <a:pt x="525" y="261"/>
                    <a:pt x="622" y="123"/>
                    <a:pt x="626" y="117"/>
                  </a:cubicBezTo>
                  <a:cubicBezTo>
                    <a:pt x="635" y="105"/>
                    <a:pt x="631" y="88"/>
                    <a:pt x="619" y="78"/>
                  </a:cubicBezTo>
                  <a:cubicBezTo>
                    <a:pt x="613" y="75"/>
                    <a:pt x="608" y="73"/>
                    <a:pt x="602" y="73"/>
                  </a:cubicBezTo>
                  <a:cubicBezTo>
                    <a:pt x="593" y="73"/>
                    <a:pt x="584" y="78"/>
                    <a:pt x="578" y="86"/>
                  </a:cubicBezTo>
                  <a:cubicBezTo>
                    <a:pt x="578" y="89"/>
                    <a:pt x="489" y="216"/>
                    <a:pt x="405" y="243"/>
                  </a:cubicBezTo>
                  <a:cubicBezTo>
                    <a:pt x="391" y="248"/>
                    <a:pt x="375" y="250"/>
                    <a:pt x="359" y="250"/>
                  </a:cubicBezTo>
                  <a:cubicBezTo>
                    <a:pt x="282" y="250"/>
                    <a:pt x="189" y="204"/>
                    <a:pt x="124" y="171"/>
                  </a:cubicBezTo>
                  <a:cubicBezTo>
                    <a:pt x="57" y="138"/>
                    <a:pt x="56" y="30"/>
                    <a:pt x="56" y="29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33"/>
            <p:cNvSpPr/>
            <p:nvPr/>
          </p:nvSpPr>
          <p:spPr>
            <a:xfrm>
              <a:off x="1594474" y="3561410"/>
              <a:ext cx="85671" cy="16453"/>
            </a:xfrm>
            <a:custGeom>
              <a:avLst/>
              <a:gdLst/>
              <a:ahLst/>
              <a:cxnLst/>
              <a:rect l="l" t="t" r="r" b="b"/>
              <a:pathLst>
                <a:path w="1005" h="193" extrusionOk="0">
                  <a:moveTo>
                    <a:pt x="617" y="1"/>
                  </a:moveTo>
                  <a:cubicBezTo>
                    <a:pt x="395" y="1"/>
                    <a:pt x="36" y="133"/>
                    <a:pt x="22" y="138"/>
                  </a:cubicBezTo>
                  <a:cubicBezTo>
                    <a:pt x="8" y="144"/>
                    <a:pt x="1" y="160"/>
                    <a:pt x="6" y="175"/>
                  </a:cubicBezTo>
                  <a:cubicBezTo>
                    <a:pt x="9" y="186"/>
                    <a:pt x="22" y="193"/>
                    <a:pt x="33" y="193"/>
                  </a:cubicBezTo>
                  <a:lnTo>
                    <a:pt x="41" y="193"/>
                  </a:lnTo>
                  <a:cubicBezTo>
                    <a:pt x="45" y="192"/>
                    <a:pt x="406" y="58"/>
                    <a:pt x="617" y="58"/>
                  </a:cubicBezTo>
                  <a:cubicBezTo>
                    <a:pt x="828" y="58"/>
                    <a:pt x="960" y="118"/>
                    <a:pt x="961" y="118"/>
                  </a:cubicBezTo>
                  <a:cubicBezTo>
                    <a:pt x="965" y="119"/>
                    <a:pt x="969" y="120"/>
                    <a:pt x="972" y="120"/>
                  </a:cubicBezTo>
                  <a:cubicBezTo>
                    <a:pt x="983" y="120"/>
                    <a:pt x="994" y="114"/>
                    <a:pt x="998" y="103"/>
                  </a:cubicBezTo>
                  <a:cubicBezTo>
                    <a:pt x="1005" y="89"/>
                    <a:pt x="999" y="73"/>
                    <a:pt x="984" y="66"/>
                  </a:cubicBezTo>
                  <a:cubicBezTo>
                    <a:pt x="978" y="64"/>
                    <a:pt x="839" y="1"/>
                    <a:pt x="6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33"/>
            <p:cNvSpPr/>
            <p:nvPr/>
          </p:nvSpPr>
          <p:spPr>
            <a:xfrm>
              <a:off x="1572225" y="3419731"/>
              <a:ext cx="58052" cy="24125"/>
            </a:xfrm>
            <a:custGeom>
              <a:avLst/>
              <a:gdLst/>
              <a:ahLst/>
              <a:cxnLst/>
              <a:rect l="l" t="t" r="r" b="b"/>
              <a:pathLst>
                <a:path w="681" h="283" extrusionOk="0">
                  <a:moveTo>
                    <a:pt x="33" y="0"/>
                  </a:moveTo>
                  <a:cubicBezTo>
                    <a:pt x="28" y="0"/>
                    <a:pt x="23" y="1"/>
                    <a:pt x="19" y="4"/>
                  </a:cubicBezTo>
                  <a:cubicBezTo>
                    <a:pt x="6" y="12"/>
                    <a:pt x="0" y="30"/>
                    <a:pt x="8" y="42"/>
                  </a:cubicBezTo>
                  <a:cubicBezTo>
                    <a:pt x="12" y="49"/>
                    <a:pt x="104" y="217"/>
                    <a:pt x="288" y="267"/>
                  </a:cubicBezTo>
                  <a:cubicBezTo>
                    <a:pt x="321" y="278"/>
                    <a:pt x="358" y="282"/>
                    <a:pt x="393" y="282"/>
                  </a:cubicBezTo>
                  <a:cubicBezTo>
                    <a:pt x="478" y="282"/>
                    <a:pt x="571" y="256"/>
                    <a:pt x="662" y="199"/>
                  </a:cubicBezTo>
                  <a:cubicBezTo>
                    <a:pt x="677" y="192"/>
                    <a:pt x="680" y="175"/>
                    <a:pt x="673" y="161"/>
                  </a:cubicBezTo>
                  <a:cubicBezTo>
                    <a:pt x="667" y="152"/>
                    <a:pt x="658" y="147"/>
                    <a:pt x="648" y="147"/>
                  </a:cubicBezTo>
                  <a:cubicBezTo>
                    <a:pt x="644" y="147"/>
                    <a:pt x="639" y="148"/>
                    <a:pt x="635" y="150"/>
                  </a:cubicBezTo>
                  <a:cubicBezTo>
                    <a:pt x="551" y="201"/>
                    <a:pt x="470" y="225"/>
                    <a:pt x="393" y="225"/>
                  </a:cubicBezTo>
                  <a:cubicBezTo>
                    <a:pt x="362" y="225"/>
                    <a:pt x="332" y="221"/>
                    <a:pt x="302" y="213"/>
                  </a:cubicBezTo>
                  <a:cubicBezTo>
                    <a:pt x="142" y="168"/>
                    <a:pt x="57" y="16"/>
                    <a:pt x="57" y="15"/>
                  </a:cubicBezTo>
                  <a:cubicBezTo>
                    <a:pt x="52" y="5"/>
                    <a:pt x="43" y="0"/>
                    <a:pt x="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33"/>
            <p:cNvSpPr/>
            <p:nvPr/>
          </p:nvSpPr>
          <p:spPr>
            <a:xfrm>
              <a:off x="1664120" y="3370032"/>
              <a:ext cx="15003" cy="31542"/>
            </a:xfrm>
            <a:custGeom>
              <a:avLst/>
              <a:gdLst/>
              <a:ahLst/>
              <a:cxnLst/>
              <a:rect l="l" t="t" r="r" b="b"/>
              <a:pathLst>
                <a:path w="176" h="370" extrusionOk="0">
                  <a:moveTo>
                    <a:pt x="144" y="0"/>
                  </a:moveTo>
                  <a:cubicBezTo>
                    <a:pt x="131" y="0"/>
                    <a:pt x="119" y="12"/>
                    <a:pt x="117" y="24"/>
                  </a:cubicBezTo>
                  <a:cubicBezTo>
                    <a:pt x="109" y="86"/>
                    <a:pt x="74" y="259"/>
                    <a:pt x="11" y="322"/>
                  </a:cubicBezTo>
                  <a:cubicBezTo>
                    <a:pt x="0" y="332"/>
                    <a:pt x="0" y="352"/>
                    <a:pt x="11" y="362"/>
                  </a:cubicBezTo>
                  <a:cubicBezTo>
                    <a:pt x="16" y="366"/>
                    <a:pt x="22" y="370"/>
                    <a:pt x="31" y="370"/>
                  </a:cubicBezTo>
                  <a:cubicBezTo>
                    <a:pt x="37" y="370"/>
                    <a:pt x="44" y="368"/>
                    <a:pt x="50" y="363"/>
                  </a:cubicBezTo>
                  <a:cubicBezTo>
                    <a:pt x="140" y="273"/>
                    <a:pt x="172" y="42"/>
                    <a:pt x="173" y="33"/>
                  </a:cubicBezTo>
                  <a:cubicBezTo>
                    <a:pt x="176" y="17"/>
                    <a:pt x="164" y="3"/>
                    <a:pt x="149" y="1"/>
                  </a:cubicBezTo>
                  <a:cubicBezTo>
                    <a:pt x="148" y="0"/>
                    <a:pt x="146" y="0"/>
                    <a:pt x="1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3"/>
            <p:cNvSpPr/>
            <p:nvPr/>
          </p:nvSpPr>
          <p:spPr>
            <a:xfrm>
              <a:off x="1670173" y="3409501"/>
              <a:ext cx="293328" cy="731253"/>
            </a:xfrm>
            <a:custGeom>
              <a:avLst/>
              <a:gdLst/>
              <a:ahLst/>
              <a:cxnLst/>
              <a:rect l="l" t="t" r="r" b="b"/>
              <a:pathLst>
                <a:path w="3441" h="8578" extrusionOk="0">
                  <a:moveTo>
                    <a:pt x="901" y="0"/>
                  </a:moveTo>
                  <a:cubicBezTo>
                    <a:pt x="897" y="0"/>
                    <a:pt x="893" y="1"/>
                    <a:pt x="890" y="2"/>
                  </a:cubicBezTo>
                  <a:cubicBezTo>
                    <a:pt x="805" y="21"/>
                    <a:pt x="775" y="148"/>
                    <a:pt x="775" y="148"/>
                  </a:cubicBezTo>
                  <a:cubicBezTo>
                    <a:pt x="775" y="148"/>
                    <a:pt x="627" y="85"/>
                    <a:pt x="539" y="85"/>
                  </a:cubicBezTo>
                  <a:cubicBezTo>
                    <a:pt x="520" y="85"/>
                    <a:pt x="504" y="88"/>
                    <a:pt x="493" y="95"/>
                  </a:cubicBezTo>
                  <a:cubicBezTo>
                    <a:pt x="430" y="137"/>
                    <a:pt x="430" y="284"/>
                    <a:pt x="430" y="284"/>
                  </a:cubicBezTo>
                  <a:cubicBezTo>
                    <a:pt x="430" y="284"/>
                    <a:pt x="363" y="177"/>
                    <a:pt x="295" y="177"/>
                  </a:cubicBezTo>
                  <a:cubicBezTo>
                    <a:pt x="265" y="177"/>
                    <a:pt x="235" y="197"/>
                    <a:pt x="211" y="253"/>
                  </a:cubicBezTo>
                  <a:cubicBezTo>
                    <a:pt x="211" y="253"/>
                    <a:pt x="211" y="422"/>
                    <a:pt x="262" y="577"/>
                  </a:cubicBezTo>
                  <a:cubicBezTo>
                    <a:pt x="314" y="734"/>
                    <a:pt x="472" y="1611"/>
                    <a:pt x="472" y="1611"/>
                  </a:cubicBezTo>
                  <a:cubicBezTo>
                    <a:pt x="472" y="1611"/>
                    <a:pt x="1" y="2332"/>
                    <a:pt x="1" y="2666"/>
                  </a:cubicBezTo>
                  <a:cubicBezTo>
                    <a:pt x="1" y="3001"/>
                    <a:pt x="148" y="3419"/>
                    <a:pt x="148" y="3419"/>
                  </a:cubicBezTo>
                  <a:lnTo>
                    <a:pt x="1287" y="7369"/>
                  </a:lnTo>
                  <a:cubicBezTo>
                    <a:pt x="1287" y="7369"/>
                    <a:pt x="1747" y="8236"/>
                    <a:pt x="2029" y="8403"/>
                  </a:cubicBezTo>
                  <a:cubicBezTo>
                    <a:pt x="2203" y="8506"/>
                    <a:pt x="2462" y="8577"/>
                    <a:pt x="2674" y="8577"/>
                  </a:cubicBezTo>
                  <a:cubicBezTo>
                    <a:pt x="2804" y="8577"/>
                    <a:pt x="2916" y="8550"/>
                    <a:pt x="2980" y="8487"/>
                  </a:cubicBezTo>
                  <a:cubicBezTo>
                    <a:pt x="3147" y="8319"/>
                    <a:pt x="3356" y="7964"/>
                    <a:pt x="3399" y="7545"/>
                  </a:cubicBezTo>
                  <a:cubicBezTo>
                    <a:pt x="3440" y="7128"/>
                    <a:pt x="3159" y="6689"/>
                    <a:pt x="2866" y="6333"/>
                  </a:cubicBezTo>
                  <a:cubicBezTo>
                    <a:pt x="2573" y="5977"/>
                    <a:pt x="1549" y="3991"/>
                    <a:pt x="1392" y="3668"/>
                  </a:cubicBezTo>
                  <a:cubicBezTo>
                    <a:pt x="1235" y="3344"/>
                    <a:pt x="1120" y="3051"/>
                    <a:pt x="1109" y="3020"/>
                  </a:cubicBezTo>
                  <a:cubicBezTo>
                    <a:pt x="1098" y="2991"/>
                    <a:pt x="1757" y="1965"/>
                    <a:pt x="1820" y="1830"/>
                  </a:cubicBezTo>
                  <a:cubicBezTo>
                    <a:pt x="1882" y="1693"/>
                    <a:pt x="1850" y="1160"/>
                    <a:pt x="1779" y="1046"/>
                  </a:cubicBezTo>
                  <a:cubicBezTo>
                    <a:pt x="1705" y="931"/>
                    <a:pt x="1402" y="355"/>
                    <a:pt x="1319" y="284"/>
                  </a:cubicBezTo>
                  <a:cubicBezTo>
                    <a:pt x="1235" y="212"/>
                    <a:pt x="1235" y="210"/>
                    <a:pt x="1235" y="210"/>
                  </a:cubicBezTo>
                  <a:cubicBezTo>
                    <a:pt x="1235" y="210"/>
                    <a:pt x="995" y="0"/>
                    <a:pt x="9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33"/>
            <p:cNvSpPr/>
            <p:nvPr/>
          </p:nvSpPr>
          <p:spPr>
            <a:xfrm>
              <a:off x="1667701" y="3406944"/>
              <a:ext cx="297420" cy="736283"/>
            </a:xfrm>
            <a:custGeom>
              <a:avLst/>
              <a:gdLst/>
              <a:ahLst/>
              <a:cxnLst/>
              <a:rect l="l" t="t" r="r" b="b"/>
              <a:pathLst>
                <a:path w="3489" h="8637" extrusionOk="0">
                  <a:moveTo>
                    <a:pt x="932" y="60"/>
                  </a:moveTo>
                  <a:cubicBezTo>
                    <a:pt x="982" y="60"/>
                    <a:pt x="1130" y="162"/>
                    <a:pt x="1244" y="263"/>
                  </a:cubicBezTo>
                  <a:lnTo>
                    <a:pt x="1328" y="336"/>
                  </a:lnTo>
                  <a:cubicBezTo>
                    <a:pt x="1381" y="384"/>
                    <a:pt x="1549" y="683"/>
                    <a:pt x="1659" y="880"/>
                  </a:cubicBezTo>
                  <a:cubicBezTo>
                    <a:pt x="1713" y="975"/>
                    <a:pt x="1760" y="1057"/>
                    <a:pt x="1782" y="1093"/>
                  </a:cubicBezTo>
                  <a:cubicBezTo>
                    <a:pt x="1851" y="1202"/>
                    <a:pt x="1879" y="1726"/>
                    <a:pt x="1822" y="1850"/>
                  </a:cubicBezTo>
                  <a:cubicBezTo>
                    <a:pt x="1794" y="1910"/>
                    <a:pt x="1637" y="2165"/>
                    <a:pt x="1485" y="2411"/>
                  </a:cubicBezTo>
                  <a:cubicBezTo>
                    <a:pt x="1101" y="3032"/>
                    <a:pt x="1103" y="3039"/>
                    <a:pt x="1110" y="3061"/>
                  </a:cubicBezTo>
                  <a:cubicBezTo>
                    <a:pt x="1122" y="3097"/>
                    <a:pt x="1238" y="3390"/>
                    <a:pt x="1394" y="3712"/>
                  </a:cubicBezTo>
                  <a:cubicBezTo>
                    <a:pt x="1561" y="4059"/>
                    <a:pt x="2579" y="6029"/>
                    <a:pt x="2870" y="6383"/>
                  </a:cubicBezTo>
                  <a:cubicBezTo>
                    <a:pt x="3258" y="6854"/>
                    <a:pt x="3430" y="7244"/>
                    <a:pt x="3397" y="7574"/>
                  </a:cubicBezTo>
                  <a:cubicBezTo>
                    <a:pt x="3359" y="7969"/>
                    <a:pt x="3163" y="8322"/>
                    <a:pt x="2988" y="8498"/>
                  </a:cubicBezTo>
                  <a:cubicBezTo>
                    <a:pt x="2930" y="8555"/>
                    <a:pt x="2825" y="8580"/>
                    <a:pt x="2700" y="8580"/>
                  </a:cubicBezTo>
                  <a:cubicBezTo>
                    <a:pt x="2497" y="8580"/>
                    <a:pt x="2243" y="8513"/>
                    <a:pt x="2071" y="8410"/>
                  </a:cubicBezTo>
                  <a:cubicBezTo>
                    <a:pt x="1807" y="8252"/>
                    <a:pt x="1369" y="7441"/>
                    <a:pt x="1341" y="7389"/>
                  </a:cubicBezTo>
                  <a:lnTo>
                    <a:pt x="205" y="3439"/>
                  </a:lnTo>
                  <a:cubicBezTo>
                    <a:pt x="203" y="3435"/>
                    <a:pt x="60" y="3023"/>
                    <a:pt x="60" y="2696"/>
                  </a:cubicBezTo>
                  <a:cubicBezTo>
                    <a:pt x="60" y="2375"/>
                    <a:pt x="522" y="1665"/>
                    <a:pt x="525" y="1657"/>
                  </a:cubicBezTo>
                  <a:cubicBezTo>
                    <a:pt x="529" y="1652"/>
                    <a:pt x="531" y="1644"/>
                    <a:pt x="529" y="1637"/>
                  </a:cubicBezTo>
                  <a:cubicBezTo>
                    <a:pt x="523" y="1601"/>
                    <a:pt x="371" y="756"/>
                    <a:pt x="318" y="599"/>
                  </a:cubicBezTo>
                  <a:cubicBezTo>
                    <a:pt x="275" y="464"/>
                    <a:pt x="268" y="320"/>
                    <a:pt x="268" y="289"/>
                  </a:cubicBezTo>
                  <a:cubicBezTo>
                    <a:pt x="280" y="266"/>
                    <a:pt x="298" y="237"/>
                    <a:pt x="322" y="236"/>
                  </a:cubicBezTo>
                  <a:cubicBezTo>
                    <a:pt x="323" y="236"/>
                    <a:pt x="324" y="236"/>
                    <a:pt x="325" y="236"/>
                  </a:cubicBezTo>
                  <a:cubicBezTo>
                    <a:pt x="367" y="236"/>
                    <a:pt x="419" y="305"/>
                    <a:pt x="435" y="330"/>
                  </a:cubicBezTo>
                  <a:cubicBezTo>
                    <a:pt x="440" y="338"/>
                    <a:pt x="449" y="343"/>
                    <a:pt x="458" y="343"/>
                  </a:cubicBezTo>
                  <a:cubicBezTo>
                    <a:pt x="461" y="343"/>
                    <a:pt x="464" y="343"/>
                    <a:pt x="467" y="342"/>
                  </a:cubicBezTo>
                  <a:cubicBezTo>
                    <a:pt x="479" y="339"/>
                    <a:pt x="487" y="327"/>
                    <a:pt x="487" y="315"/>
                  </a:cubicBezTo>
                  <a:cubicBezTo>
                    <a:pt x="487" y="280"/>
                    <a:pt x="495" y="177"/>
                    <a:pt x="536" y="150"/>
                  </a:cubicBezTo>
                  <a:cubicBezTo>
                    <a:pt x="542" y="146"/>
                    <a:pt x="553" y="144"/>
                    <a:pt x="567" y="144"/>
                  </a:cubicBezTo>
                  <a:cubicBezTo>
                    <a:pt x="619" y="144"/>
                    <a:pt x="714" y="171"/>
                    <a:pt x="792" y="204"/>
                  </a:cubicBezTo>
                  <a:cubicBezTo>
                    <a:pt x="796" y="206"/>
                    <a:pt x="800" y="207"/>
                    <a:pt x="804" y="207"/>
                  </a:cubicBezTo>
                  <a:cubicBezTo>
                    <a:pt x="808" y="207"/>
                    <a:pt x="812" y="206"/>
                    <a:pt x="816" y="204"/>
                  </a:cubicBezTo>
                  <a:cubicBezTo>
                    <a:pt x="823" y="200"/>
                    <a:pt x="828" y="194"/>
                    <a:pt x="831" y="186"/>
                  </a:cubicBezTo>
                  <a:cubicBezTo>
                    <a:pt x="832" y="184"/>
                    <a:pt x="860" y="76"/>
                    <a:pt x="925" y="60"/>
                  </a:cubicBezTo>
                  <a:cubicBezTo>
                    <a:pt x="927" y="60"/>
                    <a:pt x="929" y="60"/>
                    <a:pt x="932" y="60"/>
                  </a:cubicBezTo>
                  <a:close/>
                  <a:moveTo>
                    <a:pt x="929" y="1"/>
                  </a:moveTo>
                  <a:cubicBezTo>
                    <a:pt x="923" y="1"/>
                    <a:pt x="917" y="1"/>
                    <a:pt x="912" y="3"/>
                  </a:cubicBezTo>
                  <a:cubicBezTo>
                    <a:pt x="842" y="21"/>
                    <a:pt x="802" y="97"/>
                    <a:pt x="786" y="139"/>
                  </a:cubicBezTo>
                  <a:cubicBezTo>
                    <a:pt x="735" y="120"/>
                    <a:pt x="640" y="87"/>
                    <a:pt x="569" y="87"/>
                  </a:cubicBezTo>
                  <a:cubicBezTo>
                    <a:pt x="544" y="87"/>
                    <a:pt x="522" y="91"/>
                    <a:pt x="506" y="102"/>
                  </a:cubicBezTo>
                  <a:cubicBezTo>
                    <a:pt x="463" y="130"/>
                    <a:pt x="444" y="189"/>
                    <a:pt x="437" y="239"/>
                  </a:cubicBezTo>
                  <a:cubicBezTo>
                    <a:pt x="408" y="209"/>
                    <a:pt x="369" y="177"/>
                    <a:pt x="324" y="177"/>
                  </a:cubicBezTo>
                  <a:cubicBezTo>
                    <a:pt x="322" y="177"/>
                    <a:pt x="319" y="177"/>
                    <a:pt x="316" y="178"/>
                  </a:cubicBezTo>
                  <a:cubicBezTo>
                    <a:pt x="274" y="181"/>
                    <a:pt x="240" y="213"/>
                    <a:pt x="213" y="271"/>
                  </a:cubicBezTo>
                  <a:cubicBezTo>
                    <a:pt x="210" y="274"/>
                    <a:pt x="210" y="278"/>
                    <a:pt x="210" y="282"/>
                  </a:cubicBezTo>
                  <a:cubicBezTo>
                    <a:pt x="210" y="288"/>
                    <a:pt x="210" y="456"/>
                    <a:pt x="263" y="615"/>
                  </a:cubicBezTo>
                  <a:cubicBezTo>
                    <a:pt x="312" y="759"/>
                    <a:pt x="451" y="1532"/>
                    <a:pt x="470" y="1634"/>
                  </a:cubicBezTo>
                  <a:cubicBezTo>
                    <a:pt x="411" y="1724"/>
                    <a:pt x="1" y="2373"/>
                    <a:pt x="1" y="2696"/>
                  </a:cubicBezTo>
                  <a:cubicBezTo>
                    <a:pt x="1" y="3032"/>
                    <a:pt x="144" y="3441"/>
                    <a:pt x="149" y="3457"/>
                  </a:cubicBezTo>
                  <a:lnTo>
                    <a:pt x="1287" y="7406"/>
                  </a:lnTo>
                  <a:cubicBezTo>
                    <a:pt x="1290" y="7408"/>
                    <a:pt x="1290" y="7410"/>
                    <a:pt x="1291" y="7412"/>
                  </a:cubicBezTo>
                  <a:cubicBezTo>
                    <a:pt x="1311" y="7448"/>
                    <a:pt x="1759" y="8289"/>
                    <a:pt x="2043" y="8458"/>
                  </a:cubicBezTo>
                  <a:cubicBezTo>
                    <a:pt x="2225" y="8566"/>
                    <a:pt x="2483" y="8636"/>
                    <a:pt x="2698" y="8636"/>
                  </a:cubicBezTo>
                  <a:cubicBezTo>
                    <a:pt x="2837" y="8636"/>
                    <a:pt x="2959" y="8607"/>
                    <a:pt x="3028" y="8533"/>
                  </a:cubicBezTo>
                  <a:cubicBezTo>
                    <a:pt x="3210" y="8351"/>
                    <a:pt x="3413" y="7984"/>
                    <a:pt x="3454" y="7575"/>
                  </a:cubicBezTo>
                  <a:cubicBezTo>
                    <a:pt x="3489" y="7229"/>
                    <a:pt x="3313" y="6825"/>
                    <a:pt x="2915" y="6343"/>
                  </a:cubicBezTo>
                  <a:cubicBezTo>
                    <a:pt x="2625" y="5992"/>
                    <a:pt x="1611" y="4030"/>
                    <a:pt x="1445" y="3685"/>
                  </a:cubicBezTo>
                  <a:cubicBezTo>
                    <a:pt x="1298" y="3381"/>
                    <a:pt x="1188" y="3105"/>
                    <a:pt x="1167" y="3048"/>
                  </a:cubicBezTo>
                  <a:cubicBezTo>
                    <a:pt x="1189" y="2993"/>
                    <a:pt x="1380" y="2686"/>
                    <a:pt x="1533" y="2437"/>
                  </a:cubicBezTo>
                  <a:cubicBezTo>
                    <a:pt x="1695" y="2177"/>
                    <a:pt x="1845" y="1934"/>
                    <a:pt x="1874" y="1870"/>
                  </a:cubicBezTo>
                  <a:cubicBezTo>
                    <a:pt x="1940" y="1730"/>
                    <a:pt x="1909" y="1184"/>
                    <a:pt x="1830" y="1060"/>
                  </a:cubicBezTo>
                  <a:cubicBezTo>
                    <a:pt x="1809" y="1025"/>
                    <a:pt x="1762" y="943"/>
                    <a:pt x="1711" y="849"/>
                  </a:cubicBezTo>
                  <a:cubicBezTo>
                    <a:pt x="1556" y="573"/>
                    <a:pt x="1423" y="341"/>
                    <a:pt x="1366" y="291"/>
                  </a:cubicBezTo>
                  <a:lnTo>
                    <a:pt x="1282" y="218"/>
                  </a:lnTo>
                  <a:cubicBezTo>
                    <a:pt x="1222" y="165"/>
                    <a:pt x="1027" y="1"/>
                    <a:pt x="9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33"/>
            <p:cNvSpPr/>
            <p:nvPr/>
          </p:nvSpPr>
          <p:spPr>
            <a:xfrm>
              <a:off x="1704101" y="3431410"/>
              <a:ext cx="34609" cy="113550"/>
            </a:xfrm>
            <a:custGeom>
              <a:avLst/>
              <a:gdLst/>
              <a:ahLst/>
              <a:cxnLst/>
              <a:rect l="l" t="t" r="r" b="b"/>
              <a:pathLst>
                <a:path w="406" h="1332" extrusionOk="0">
                  <a:moveTo>
                    <a:pt x="30" y="0"/>
                  </a:moveTo>
                  <a:cubicBezTo>
                    <a:pt x="28" y="0"/>
                    <a:pt x="25" y="1"/>
                    <a:pt x="23" y="1"/>
                  </a:cubicBezTo>
                  <a:cubicBezTo>
                    <a:pt x="8" y="7"/>
                    <a:pt x="0" y="23"/>
                    <a:pt x="4" y="38"/>
                  </a:cubicBezTo>
                  <a:cubicBezTo>
                    <a:pt x="8" y="44"/>
                    <a:pt x="245" y="812"/>
                    <a:pt x="298" y="1008"/>
                  </a:cubicBezTo>
                  <a:cubicBezTo>
                    <a:pt x="347" y="1194"/>
                    <a:pt x="319" y="1294"/>
                    <a:pt x="319" y="1296"/>
                  </a:cubicBezTo>
                  <a:cubicBezTo>
                    <a:pt x="314" y="1310"/>
                    <a:pt x="322" y="1326"/>
                    <a:pt x="337" y="1330"/>
                  </a:cubicBezTo>
                  <a:cubicBezTo>
                    <a:pt x="340" y="1332"/>
                    <a:pt x="342" y="1332"/>
                    <a:pt x="346" y="1332"/>
                  </a:cubicBezTo>
                  <a:cubicBezTo>
                    <a:pt x="357" y="1332"/>
                    <a:pt x="368" y="1323"/>
                    <a:pt x="372" y="1312"/>
                  </a:cubicBezTo>
                  <a:cubicBezTo>
                    <a:pt x="374" y="1307"/>
                    <a:pt x="405" y="1196"/>
                    <a:pt x="352" y="993"/>
                  </a:cubicBezTo>
                  <a:cubicBezTo>
                    <a:pt x="300" y="797"/>
                    <a:pt x="61" y="28"/>
                    <a:pt x="59" y="20"/>
                  </a:cubicBezTo>
                  <a:cubicBezTo>
                    <a:pt x="54" y="8"/>
                    <a:pt x="43" y="0"/>
                    <a:pt x="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3"/>
            <p:cNvSpPr/>
            <p:nvPr/>
          </p:nvSpPr>
          <p:spPr>
            <a:xfrm>
              <a:off x="1733511" y="3419816"/>
              <a:ext cx="40832" cy="118920"/>
            </a:xfrm>
            <a:custGeom>
              <a:avLst/>
              <a:gdLst/>
              <a:ahLst/>
              <a:cxnLst/>
              <a:rect l="l" t="t" r="r" b="b"/>
              <a:pathLst>
                <a:path w="479" h="1395" extrusionOk="0">
                  <a:moveTo>
                    <a:pt x="32" y="0"/>
                  </a:moveTo>
                  <a:cubicBezTo>
                    <a:pt x="28" y="0"/>
                    <a:pt x="25" y="1"/>
                    <a:pt x="22" y="2"/>
                  </a:cubicBezTo>
                  <a:cubicBezTo>
                    <a:pt x="7" y="8"/>
                    <a:pt x="1" y="24"/>
                    <a:pt x="6" y="39"/>
                  </a:cubicBezTo>
                  <a:cubicBezTo>
                    <a:pt x="9" y="49"/>
                    <a:pt x="381" y="989"/>
                    <a:pt x="401" y="1130"/>
                  </a:cubicBezTo>
                  <a:cubicBezTo>
                    <a:pt x="422" y="1273"/>
                    <a:pt x="422" y="1364"/>
                    <a:pt x="422" y="1367"/>
                  </a:cubicBezTo>
                  <a:cubicBezTo>
                    <a:pt x="422" y="1382"/>
                    <a:pt x="433" y="1394"/>
                    <a:pt x="449" y="1394"/>
                  </a:cubicBezTo>
                  <a:cubicBezTo>
                    <a:pt x="465" y="1394"/>
                    <a:pt x="477" y="1382"/>
                    <a:pt x="478" y="1364"/>
                  </a:cubicBezTo>
                  <a:cubicBezTo>
                    <a:pt x="478" y="1361"/>
                    <a:pt x="478" y="1267"/>
                    <a:pt x="457" y="1121"/>
                  </a:cubicBezTo>
                  <a:cubicBezTo>
                    <a:pt x="435" y="973"/>
                    <a:pt x="73" y="56"/>
                    <a:pt x="59" y="18"/>
                  </a:cubicBezTo>
                  <a:cubicBezTo>
                    <a:pt x="53" y="7"/>
                    <a:pt x="43" y="0"/>
                    <a:pt x="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33"/>
            <p:cNvSpPr/>
            <p:nvPr/>
          </p:nvSpPr>
          <p:spPr>
            <a:xfrm>
              <a:off x="1761898" y="3417941"/>
              <a:ext cx="47396" cy="122586"/>
            </a:xfrm>
            <a:custGeom>
              <a:avLst/>
              <a:gdLst/>
              <a:ahLst/>
              <a:cxnLst/>
              <a:rect l="l" t="t" r="r" b="b"/>
              <a:pathLst>
                <a:path w="556" h="1438" extrusionOk="0">
                  <a:moveTo>
                    <a:pt x="31" y="1"/>
                  </a:moveTo>
                  <a:cubicBezTo>
                    <a:pt x="27" y="1"/>
                    <a:pt x="24" y="1"/>
                    <a:pt x="20" y="3"/>
                  </a:cubicBezTo>
                  <a:cubicBezTo>
                    <a:pt x="6" y="9"/>
                    <a:pt x="0" y="25"/>
                    <a:pt x="5" y="40"/>
                  </a:cubicBezTo>
                  <a:cubicBezTo>
                    <a:pt x="6" y="46"/>
                    <a:pt x="267" y="680"/>
                    <a:pt x="359" y="927"/>
                  </a:cubicBezTo>
                  <a:cubicBezTo>
                    <a:pt x="454" y="1181"/>
                    <a:pt x="490" y="1374"/>
                    <a:pt x="485" y="1400"/>
                  </a:cubicBezTo>
                  <a:cubicBezTo>
                    <a:pt x="481" y="1415"/>
                    <a:pt x="489" y="1431"/>
                    <a:pt x="504" y="1436"/>
                  </a:cubicBezTo>
                  <a:cubicBezTo>
                    <a:pt x="506" y="1438"/>
                    <a:pt x="511" y="1438"/>
                    <a:pt x="513" y="1438"/>
                  </a:cubicBezTo>
                  <a:cubicBezTo>
                    <a:pt x="526" y="1438"/>
                    <a:pt x="536" y="1429"/>
                    <a:pt x="538" y="1416"/>
                  </a:cubicBezTo>
                  <a:cubicBezTo>
                    <a:pt x="555" y="1367"/>
                    <a:pt x="496" y="1128"/>
                    <a:pt x="413" y="906"/>
                  </a:cubicBezTo>
                  <a:cubicBezTo>
                    <a:pt x="320" y="658"/>
                    <a:pt x="60" y="24"/>
                    <a:pt x="58" y="17"/>
                  </a:cubicBezTo>
                  <a:cubicBezTo>
                    <a:pt x="52" y="7"/>
                    <a:pt x="41" y="1"/>
                    <a:pt x="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33"/>
            <p:cNvSpPr/>
            <p:nvPr/>
          </p:nvSpPr>
          <p:spPr>
            <a:xfrm>
              <a:off x="1437706" y="3937688"/>
              <a:ext cx="110989" cy="136396"/>
            </a:xfrm>
            <a:custGeom>
              <a:avLst/>
              <a:gdLst/>
              <a:ahLst/>
              <a:cxnLst/>
              <a:rect l="l" t="t" r="r" b="b"/>
              <a:pathLst>
                <a:path w="1302" h="1600" extrusionOk="0">
                  <a:moveTo>
                    <a:pt x="651" y="260"/>
                  </a:moveTo>
                  <a:cubicBezTo>
                    <a:pt x="892" y="260"/>
                    <a:pt x="1090" y="501"/>
                    <a:pt x="1090" y="799"/>
                  </a:cubicBezTo>
                  <a:cubicBezTo>
                    <a:pt x="1090" y="1098"/>
                    <a:pt x="893" y="1341"/>
                    <a:pt x="651" y="1341"/>
                  </a:cubicBezTo>
                  <a:cubicBezTo>
                    <a:pt x="408" y="1341"/>
                    <a:pt x="212" y="1099"/>
                    <a:pt x="212" y="799"/>
                  </a:cubicBezTo>
                  <a:cubicBezTo>
                    <a:pt x="212" y="500"/>
                    <a:pt x="409" y="260"/>
                    <a:pt x="651" y="260"/>
                  </a:cubicBezTo>
                  <a:close/>
                  <a:moveTo>
                    <a:pt x="651" y="1"/>
                  </a:moveTo>
                  <a:cubicBezTo>
                    <a:pt x="291" y="1"/>
                    <a:pt x="1" y="360"/>
                    <a:pt x="1" y="800"/>
                  </a:cubicBezTo>
                  <a:cubicBezTo>
                    <a:pt x="1" y="1242"/>
                    <a:pt x="292" y="1600"/>
                    <a:pt x="651" y="1600"/>
                  </a:cubicBezTo>
                  <a:cubicBezTo>
                    <a:pt x="1010" y="1600"/>
                    <a:pt x="1301" y="1242"/>
                    <a:pt x="1301" y="800"/>
                  </a:cubicBezTo>
                  <a:cubicBezTo>
                    <a:pt x="1301" y="358"/>
                    <a:pt x="1009" y="1"/>
                    <a:pt x="6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3"/>
            <p:cNvSpPr/>
            <p:nvPr/>
          </p:nvSpPr>
          <p:spPr>
            <a:xfrm>
              <a:off x="1435149" y="3935131"/>
              <a:ext cx="116018" cy="141426"/>
            </a:xfrm>
            <a:custGeom>
              <a:avLst/>
              <a:gdLst/>
              <a:ahLst/>
              <a:cxnLst/>
              <a:rect l="l" t="t" r="r" b="b"/>
              <a:pathLst>
                <a:path w="1361" h="1659" extrusionOk="0">
                  <a:moveTo>
                    <a:pt x="681" y="319"/>
                  </a:moveTo>
                  <a:cubicBezTo>
                    <a:pt x="906" y="319"/>
                    <a:pt x="1091" y="548"/>
                    <a:pt x="1091" y="830"/>
                  </a:cubicBezTo>
                  <a:cubicBezTo>
                    <a:pt x="1091" y="1113"/>
                    <a:pt x="907" y="1342"/>
                    <a:pt x="681" y="1342"/>
                  </a:cubicBezTo>
                  <a:cubicBezTo>
                    <a:pt x="454" y="1342"/>
                    <a:pt x="271" y="1113"/>
                    <a:pt x="271" y="830"/>
                  </a:cubicBezTo>
                  <a:cubicBezTo>
                    <a:pt x="271" y="548"/>
                    <a:pt x="454" y="319"/>
                    <a:pt x="681" y="319"/>
                  </a:cubicBezTo>
                  <a:close/>
                  <a:moveTo>
                    <a:pt x="681" y="263"/>
                  </a:moveTo>
                  <a:cubicBezTo>
                    <a:pt x="423" y="263"/>
                    <a:pt x="213" y="519"/>
                    <a:pt x="213" y="830"/>
                  </a:cubicBezTo>
                  <a:cubicBezTo>
                    <a:pt x="213" y="1143"/>
                    <a:pt x="422" y="1399"/>
                    <a:pt x="681" y="1399"/>
                  </a:cubicBezTo>
                  <a:cubicBezTo>
                    <a:pt x="938" y="1399"/>
                    <a:pt x="1148" y="1143"/>
                    <a:pt x="1148" y="830"/>
                  </a:cubicBezTo>
                  <a:cubicBezTo>
                    <a:pt x="1148" y="519"/>
                    <a:pt x="938" y="263"/>
                    <a:pt x="681" y="263"/>
                  </a:cubicBezTo>
                  <a:close/>
                  <a:moveTo>
                    <a:pt x="681" y="60"/>
                  </a:moveTo>
                  <a:cubicBezTo>
                    <a:pt x="1023" y="60"/>
                    <a:pt x="1302" y="404"/>
                    <a:pt x="1302" y="830"/>
                  </a:cubicBezTo>
                  <a:cubicBezTo>
                    <a:pt x="1302" y="1256"/>
                    <a:pt x="1024" y="1602"/>
                    <a:pt x="681" y="1602"/>
                  </a:cubicBezTo>
                  <a:cubicBezTo>
                    <a:pt x="337" y="1602"/>
                    <a:pt x="58" y="1256"/>
                    <a:pt x="58" y="830"/>
                  </a:cubicBezTo>
                  <a:cubicBezTo>
                    <a:pt x="58" y="406"/>
                    <a:pt x="337" y="60"/>
                    <a:pt x="681" y="60"/>
                  </a:cubicBezTo>
                  <a:close/>
                  <a:moveTo>
                    <a:pt x="681" y="0"/>
                  </a:moveTo>
                  <a:cubicBezTo>
                    <a:pt x="305" y="0"/>
                    <a:pt x="1" y="372"/>
                    <a:pt x="1" y="829"/>
                  </a:cubicBezTo>
                  <a:cubicBezTo>
                    <a:pt x="1" y="1287"/>
                    <a:pt x="306" y="1659"/>
                    <a:pt x="681" y="1659"/>
                  </a:cubicBezTo>
                  <a:cubicBezTo>
                    <a:pt x="1055" y="1659"/>
                    <a:pt x="1360" y="1287"/>
                    <a:pt x="1360" y="829"/>
                  </a:cubicBezTo>
                  <a:cubicBezTo>
                    <a:pt x="1360" y="372"/>
                    <a:pt x="1056" y="0"/>
                    <a:pt x="6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3"/>
            <p:cNvSpPr/>
            <p:nvPr/>
          </p:nvSpPr>
          <p:spPr>
            <a:xfrm>
              <a:off x="1509057" y="3828232"/>
              <a:ext cx="23016" cy="88743"/>
            </a:xfrm>
            <a:custGeom>
              <a:avLst/>
              <a:gdLst/>
              <a:ahLst/>
              <a:cxnLst/>
              <a:rect l="l" t="t" r="r" b="b"/>
              <a:pathLst>
                <a:path w="270" h="1041" extrusionOk="0">
                  <a:moveTo>
                    <a:pt x="74" y="0"/>
                  </a:moveTo>
                  <a:cubicBezTo>
                    <a:pt x="61" y="0"/>
                    <a:pt x="50" y="8"/>
                    <a:pt x="46" y="21"/>
                  </a:cubicBezTo>
                  <a:cubicBezTo>
                    <a:pt x="1" y="179"/>
                    <a:pt x="47" y="323"/>
                    <a:pt x="93" y="462"/>
                  </a:cubicBezTo>
                  <a:cubicBezTo>
                    <a:pt x="152" y="639"/>
                    <a:pt x="208" y="809"/>
                    <a:pt x="66" y="996"/>
                  </a:cubicBezTo>
                  <a:cubicBezTo>
                    <a:pt x="56" y="1009"/>
                    <a:pt x="59" y="1027"/>
                    <a:pt x="71" y="1036"/>
                  </a:cubicBezTo>
                  <a:cubicBezTo>
                    <a:pt x="76" y="1040"/>
                    <a:pt x="83" y="1041"/>
                    <a:pt x="88" y="1041"/>
                  </a:cubicBezTo>
                  <a:cubicBezTo>
                    <a:pt x="98" y="1041"/>
                    <a:pt x="105" y="1038"/>
                    <a:pt x="109" y="1029"/>
                  </a:cubicBezTo>
                  <a:cubicBezTo>
                    <a:pt x="269" y="817"/>
                    <a:pt x="205" y="627"/>
                    <a:pt x="146" y="443"/>
                  </a:cubicBezTo>
                  <a:cubicBezTo>
                    <a:pt x="100" y="307"/>
                    <a:pt x="59" y="176"/>
                    <a:pt x="100" y="37"/>
                  </a:cubicBezTo>
                  <a:cubicBezTo>
                    <a:pt x="104" y="22"/>
                    <a:pt x="95" y="6"/>
                    <a:pt x="82" y="2"/>
                  </a:cubicBezTo>
                  <a:cubicBezTo>
                    <a:pt x="79" y="1"/>
                    <a:pt x="76" y="0"/>
                    <a:pt x="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33"/>
            <p:cNvSpPr/>
            <p:nvPr/>
          </p:nvSpPr>
          <p:spPr>
            <a:xfrm>
              <a:off x="1555090" y="3779812"/>
              <a:ext cx="20459" cy="137163"/>
            </a:xfrm>
            <a:custGeom>
              <a:avLst/>
              <a:gdLst/>
              <a:ahLst/>
              <a:cxnLst/>
              <a:rect l="l" t="t" r="r" b="b"/>
              <a:pathLst>
                <a:path w="240" h="1609" extrusionOk="0">
                  <a:moveTo>
                    <a:pt x="64" y="1"/>
                  </a:moveTo>
                  <a:cubicBezTo>
                    <a:pt x="50" y="1"/>
                    <a:pt x="38" y="11"/>
                    <a:pt x="36" y="24"/>
                  </a:cubicBezTo>
                  <a:cubicBezTo>
                    <a:pt x="1" y="206"/>
                    <a:pt x="44" y="393"/>
                    <a:pt x="85" y="573"/>
                  </a:cubicBezTo>
                  <a:cubicBezTo>
                    <a:pt x="100" y="642"/>
                    <a:pt x="116" y="708"/>
                    <a:pt x="127" y="774"/>
                  </a:cubicBezTo>
                  <a:cubicBezTo>
                    <a:pt x="180" y="1097"/>
                    <a:pt x="156" y="1350"/>
                    <a:pt x="50" y="1569"/>
                  </a:cubicBezTo>
                  <a:cubicBezTo>
                    <a:pt x="44" y="1582"/>
                    <a:pt x="49" y="1600"/>
                    <a:pt x="64" y="1607"/>
                  </a:cubicBezTo>
                  <a:cubicBezTo>
                    <a:pt x="68" y="1608"/>
                    <a:pt x="71" y="1609"/>
                    <a:pt x="76" y="1609"/>
                  </a:cubicBezTo>
                  <a:cubicBezTo>
                    <a:pt x="86" y="1609"/>
                    <a:pt x="96" y="1605"/>
                    <a:pt x="103" y="1594"/>
                  </a:cubicBezTo>
                  <a:cubicBezTo>
                    <a:pt x="214" y="1363"/>
                    <a:pt x="240" y="1100"/>
                    <a:pt x="183" y="765"/>
                  </a:cubicBezTo>
                  <a:cubicBezTo>
                    <a:pt x="173" y="696"/>
                    <a:pt x="156" y="627"/>
                    <a:pt x="141" y="560"/>
                  </a:cubicBezTo>
                  <a:cubicBezTo>
                    <a:pt x="101" y="385"/>
                    <a:pt x="60" y="205"/>
                    <a:pt x="92" y="34"/>
                  </a:cubicBezTo>
                  <a:cubicBezTo>
                    <a:pt x="95" y="18"/>
                    <a:pt x="84" y="4"/>
                    <a:pt x="69" y="1"/>
                  </a:cubicBezTo>
                  <a:cubicBezTo>
                    <a:pt x="67" y="1"/>
                    <a:pt x="65" y="1"/>
                    <a:pt x="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33"/>
            <p:cNvSpPr/>
            <p:nvPr/>
          </p:nvSpPr>
          <p:spPr>
            <a:xfrm>
              <a:off x="1598736" y="3828232"/>
              <a:ext cx="23528" cy="88743"/>
            </a:xfrm>
            <a:custGeom>
              <a:avLst/>
              <a:gdLst/>
              <a:ahLst/>
              <a:cxnLst/>
              <a:rect l="l" t="t" r="r" b="b"/>
              <a:pathLst>
                <a:path w="276" h="1041" extrusionOk="0">
                  <a:moveTo>
                    <a:pt x="75" y="0"/>
                  </a:moveTo>
                  <a:cubicBezTo>
                    <a:pt x="63" y="0"/>
                    <a:pt x="52" y="9"/>
                    <a:pt x="49" y="21"/>
                  </a:cubicBezTo>
                  <a:cubicBezTo>
                    <a:pt x="1" y="182"/>
                    <a:pt x="50" y="325"/>
                    <a:pt x="97" y="463"/>
                  </a:cubicBezTo>
                  <a:cubicBezTo>
                    <a:pt x="156" y="638"/>
                    <a:pt x="213" y="804"/>
                    <a:pt x="68" y="996"/>
                  </a:cubicBezTo>
                  <a:cubicBezTo>
                    <a:pt x="58" y="1009"/>
                    <a:pt x="60" y="1027"/>
                    <a:pt x="73" y="1036"/>
                  </a:cubicBezTo>
                  <a:cubicBezTo>
                    <a:pt x="78" y="1040"/>
                    <a:pt x="85" y="1041"/>
                    <a:pt x="90" y="1041"/>
                  </a:cubicBezTo>
                  <a:cubicBezTo>
                    <a:pt x="100" y="1041"/>
                    <a:pt x="107" y="1038"/>
                    <a:pt x="112" y="1029"/>
                  </a:cubicBezTo>
                  <a:cubicBezTo>
                    <a:pt x="276" y="814"/>
                    <a:pt x="210" y="625"/>
                    <a:pt x="149" y="444"/>
                  </a:cubicBezTo>
                  <a:cubicBezTo>
                    <a:pt x="102" y="309"/>
                    <a:pt x="59" y="181"/>
                    <a:pt x="102" y="37"/>
                  </a:cubicBezTo>
                  <a:cubicBezTo>
                    <a:pt x="106" y="22"/>
                    <a:pt x="98" y="6"/>
                    <a:pt x="84" y="2"/>
                  </a:cubicBezTo>
                  <a:cubicBezTo>
                    <a:pt x="81" y="1"/>
                    <a:pt x="78" y="0"/>
                    <a:pt x="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33"/>
            <p:cNvSpPr/>
            <p:nvPr/>
          </p:nvSpPr>
          <p:spPr>
            <a:xfrm>
              <a:off x="1496611" y="3928567"/>
              <a:ext cx="136392" cy="174075"/>
            </a:xfrm>
            <a:custGeom>
              <a:avLst/>
              <a:gdLst/>
              <a:ahLst/>
              <a:cxnLst/>
              <a:rect l="l" t="t" r="r" b="b"/>
              <a:pathLst>
                <a:path w="1600" h="2042" extrusionOk="0">
                  <a:moveTo>
                    <a:pt x="1" y="0"/>
                  </a:moveTo>
                  <a:lnTo>
                    <a:pt x="1" y="2042"/>
                  </a:lnTo>
                  <a:lnTo>
                    <a:pt x="1599" y="2042"/>
                  </a:lnTo>
                  <a:lnTo>
                    <a:pt x="159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33"/>
            <p:cNvSpPr/>
            <p:nvPr/>
          </p:nvSpPr>
          <p:spPr>
            <a:xfrm>
              <a:off x="1494225" y="3926180"/>
              <a:ext cx="141336" cy="178849"/>
            </a:xfrm>
            <a:custGeom>
              <a:avLst/>
              <a:gdLst/>
              <a:ahLst/>
              <a:cxnLst/>
              <a:rect l="l" t="t" r="r" b="b"/>
              <a:pathLst>
                <a:path w="1658" h="2098" extrusionOk="0">
                  <a:moveTo>
                    <a:pt x="1600" y="56"/>
                  </a:moveTo>
                  <a:lnTo>
                    <a:pt x="1600" y="2042"/>
                  </a:lnTo>
                  <a:lnTo>
                    <a:pt x="57" y="2042"/>
                  </a:lnTo>
                  <a:lnTo>
                    <a:pt x="57" y="56"/>
                  </a:lnTo>
                  <a:close/>
                  <a:moveTo>
                    <a:pt x="29" y="1"/>
                  </a:moveTo>
                  <a:cubicBezTo>
                    <a:pt x="13" y="1"/>
                    <a:pt x="1" y="12"/>
                    <a:pt x="1" y="28"/>
                  </a:cubicBezTo>
                  <a:lnTo>
                    <a:pt x="1" y="2070"/>
                  </a:lnTo>
                  <a:cubicBezTo>
                    <a:pt x="1" y="2086"/>
                    <a:pt x="13" y="2097"/>
                    <a:pt x="29" y="2097"/>
                  </a:cubicBezTo>
                  <a:lnTo>
                    <a:pt x="1627" y="2097"/>
                  </a:lnTo>
                  <a:cubicBezTo>
                    <a:pt x="1643" y="2097"/>
                    <a:pt x="1657" y="2086"/>
                    <a:pt x="1656" y="2070"/>
                  </a:cubicBezTo>
                  <a:lnTo>
                    <a:pt x="1656" y="28"/>
                  </a:lnTo>
                  <a:cubicBezTo>
                    <a:pt x="1656" y="12"/>
                    <a:pt x="1643" y="1"/>
                    <a:pt x="16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3"/>
            <p:cNvSpPr/>
            <p:nvPr/>
          </p:nvSpPr>
          <p:spPr>
            <a:xfrm>
              <a:off x="1109764" y="3945105"/>
              <a:ext cx="385904" cy="185413"/>
            </a:xfrm>
            <a:custGeom>
              <a:avLst/>
              <a:gdLst/>
              <a:ahLst/>
              <a:cxnLst/>
              <a:rect l="l" t="t" r="r" b="b"/>
              <a:pathLst>
                <a:path w="4527" h="2175" extrusionOk="0">
                  <a:moveTo>
                    <a:pt x="3398" y="1"/>
                  </a:moveTo>
                  <a:cubicBezTo>
                    <a:pt x="3336" y="1"/>
                    <a:pt x="3287" y="7"/>
                    <a:pt x="3261" y="21"/>
                  </a:cubicBezTo>
                  <a:cubicBezTo>
                    <a:pt x="3130" y="93"/>
                    <a:pt x="2522" y="713"/>
                    <a:pt x="2522" y="713"/>
                  </a:cubicBezTo>
                  <a:cubicBezTo>
                    <a:pt x="2522" y="713"/>
                    <a:pt x="2258" y="690"/>
                    <a:pt x="1815" y="428"/>
                  </a:cubicBezTo>
                  <a:cubicBezTo>
                    <a:pt x="1644" y="326"/>
                    <a:pt x="1386" y="276"/>
                    <a:pt x="1131" y="276"/>
                  </a:cubicBezTo>
                  <a:cubicBezTo>
                    <a:pt x="838" y="276"/>
                    <a:pt x="548" y="342"/>
                    <a:pt x="395" y="476"/>
                  </a:cubicBezTo>
                  <a:cubicBezTo>
                    <a:pt x="108" y="727"/>
                    <a:pt x="1" y="1431"/>
                    <a:pt x="108" y="1729"/>
                  </a:cubicBezTo>
                  <a:cubicBezTo>
                    <a:pt x="197" y="1977"/>
                    <a:pt x="499" y="2174"/>
                    <a:pt x="859" y="2174"/>
                  </a:cubicBezTo>
                  <a:cubicBezTo>
                    <a:pt x="933" y="2174"/>
                    <a:pt x="1010" y="2166"/>
                    <a:pt x="1088" y="2147"/>
                  </a:cubicBezTo>
                  <a:cubicBezTo>
                    <a:pt x="1527" y="2044"/>
                    <a:pt x="2077" y="1861"/>
                    <a:pt x="2155" y="1861"/>
                  </a:cubicBezTo>
                  <a:cubicBezTo>
                    <a:pt x="2158" y="1861"/>
                    <a:pt x="2160" y="1861"/>
                    <a:pt x="2161" y="1862"/>
                  </a:cubicBezTo>
                  <a:cubicBezTo>
                    <a:pt x="2201" y="1871"/>
                    <a:pt x="2688" y="1987"/>
                    <a:pt x="2985" y="1987"/>
                  </a:cubicBezTo>
                  <a:cubicBezTo>
                    <a:pt x="3047" y="1987"/>
                    <a:pt x="3102" y="1982"/>
                    <a:pt x="3141" y="1969"/>
                  </a:cubicBezTo>
                  <a:cubicBezTo>
                    <a:pt x="3368" y="1899"/>
                    <a:pt x="3715" y="1707"/>
                    <a:pt x="3715" y="1707"/>
                  </a:cubicBezTo>
                  <a:cubicBezTo>
                    <a:pt x="3715" y="1707"/>
                    <a:pt x="4287" y="1634"/>
                    <a:pt x="4335" y="1598"/>
                  </a:cubicBezTo>
                  <a:cubicBezTo>
                    <a:pt x="4383" y="1563"/>
                    <a:pt x="4383" y="1408"/>
                    <a:pt x="4407" y="1324"/>
                  </a:cubicBezTo>
                  <a:cubicBezTo>
                    <a:pt x="4431" y="1240"/>
                    <a:pt x="4431" y="1097"/>
                    <a:pt x="4443" y="1001"/>
                  </a:cubicBezTo>
                  <a:cubicBezTo>
                    <a:pt x="4455" y="905"/>
                    <a:pt x="4431" y="812"/>
                    <a:pt x="4467" y="739"/>
                  </a:cubicBezTo>
                  <a:cubicBezTo>
                    <a:pt x="4503" y="668"/>
                    <a:pt x="4527" y="559"/>
                    <a:pt x="4527" y="559"/>
                  </a:cubicBezTo>
                  <a:cubicBezTo>
                    <a:pt x="4527" y="559"/>
                    <a:pt x="4265" y="141"/>
                    <a:pt x="4192" y="117"/>
                  </a:cubicBezTo>
                  <a:cubicBezTo>
                    <a:pt x="4135" y="98"/>
                    <a:pt x="3652" y="1"/>
                    <a:pt x="339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33"/>
            <p:cNvSpPr/>
            <p:nvPr/>
          </p:nvSpPr>
          <p:spPr>
            <a:xfrm>
              <a:off x="1107889" y="3942718"/>
              <a:ext cx="390337" cy="190187"/>
            </a:xfrm>
            <a:custGeom>
              <a:avLst/>
              <a:gdLst/>
              <a:ahLst/>
              <a:cxnLst/>
              <a:rect l="l" t="t" r="r" b="b"/>
              <a:pathLst>
                <a:path w="4579" h="2231" extrusionOk="0">
                  <a:moveTo>
                    <a:pt x="3420" y="57"/>
                  </a:moveTo>
                  <a:cubicBezTo>
                    <a:pt x="3660" y="57"/>
                    <a:pt x="4134" y="147"/>
                    <a:pt x="4208" y="171"/>
                  </a:cubicBezTo>
                  <a:cubicBezTo>
                    <a:pt x="4246" y="185"/>
                    <a:pt x="4398" y="398"/>
                    <a:pt x="4521" y="591"/>
                  </a:cubicBezTo>
                  <a:cubicBezTo>
                    <a:pt x="4514" y="620"/>
                    <a:pt x="4492" y="698"/>
                    <a:pt x="4466" y="752"/>
                  </a:cubicBezTo>
                  <a:cubicBezTo>
                    <a:pt x="4441" y="803"/>
                    <a:pt x="4441" y="861"/>
                    <a:pt x="4442" y="922"/>
                  </a:cubicBezTo>
                  <a:cubicBezTo>
                    <a:pt x="4442" y="955"/>
                    <a:pt x="4442" y="991"/>
                    <a:pt x="4438" y="1024"/>
                  </a:cubicBezTo>
                  <a:cubicBezTo>
                    <a:pt x="4433" y="1059"/>
                    <a:pt x="4430" y="1099"/>
                    <a:pt x="4427" y="1140"/>
                  </a:cubicBezTo>
                  <a:cubicBezTo>
                    <a:pt x="4422" y="1215"/>
                    <a:pt x="4417" y="1290"/>
                    <a:pt x="4402" y="1343"/>
                  </a:cubicBezTo>
                  <a:cubicBezTo>
                    <a:pt x="4393" y="1374"/>
                    <a:pt x="4388" y="1411"/>
                    <a:pt x="4382" y="1450"/>
                  </a:cubicBezTo>
                  <a:cubicBezTo>
                    <a:pt x="4374" y="1508"/>
                    <a:pt x="4362" y="1587"/>
                    <a:pt x="4341" y="1603"/>
                  </a:cubicBezTo>
                  <a:cubicBezTo>
                    <a:pt x="4309" y="1623"/>
                    <a:pt x="4006" y="1672"/>
                    <a:pt x="3733" y="1705"/>
                  </a:cubicBezTo>
                  <a:cubicBezTo>
                    <a:pt x="3729" y="1706"/>
                    <a:pt x="3727" y="1708"/>
                    <a:pt x="3723" y="1709"/>
                  </a:cubicBezTo>
                  <a:cubicBezTo>
                    <a:pt x="3721" y="1710"/>
                    <a:pt x="3376" y="1898"/>
                    <a:pt x="3156" y="1969"/>
                  </a:cubicBezTo>
                  <a:cubicBezTo>
                    <a:pt x="3118" y="1981"/>
                    <a:pt x="3067" y="1986"/>
                    <a:pt x="3008" y="1986"/>
                  </a:cubicBezTo>
                  <a:cubicBezTo>
                    <a:pt x="2709" y="1986"/>
                    <a:pt x="2198" y="1863"/>
                    <a:pt x="2192" y="1861"/>
                  </a:cubicBezTo>
                  <a:cubicBezTo>
                    <a:pt x="2189" y="1860"/>
                    <a:pt x="2185" y="1860"/>
                    <a:pt x="2180" y="1860"/>
                  </a:cubicBezTo>
                  <a:cubicBezTo>
                    <a:pt x="2140" y="1860"/>
                    <a:pt x="2038" y="1889"/>
                    <a:pt x="1782" y="1962"/>
                  </a:cubicBezTo>
                  <a:cubicBezTo>
                    <a:pt x="1579" y="2021"/>
                    <a:pt x="1327" y="2094"/>
                    <a:pt x="1105" y="2146"/>
                  </a:cubicBezTo>
                  <a:cubicBezTo>
                    <a:pt x="1037" y="2162"/>
                    <a:pt x="966" y="2170"/>
                    <a:pt x="894" y="2170"/>
                  </a:cubicBezTo>
                  <a:cubicBezTo>
                    <a:pt x="584" y="2170"/>
                    <a:pt x="259" y="2025"/>
                    <a:pt x="158" y="1747"/>
                  </a:cubicBezTo>
                  <a:cubicBezTo>
                    <a:pt x="59" y="1465"/>
                    <a:pt x="156" y="770"/>
                    <a:pt x="437" y="523"/>
                  </a:cubicBezTo>
                  <a:cubicBezTo>
                    <a:pt x="582" y="397"/>
                    <a:pt x="867" y="330"/>
                    <a:pt x="1157" y="330"/>
                  </a:cubicBezTo>
                  <a:cubicBezTo>
                    <a:pt x="1405" y="330"/>
                    <a:pt x="1656" y="379"/>
                    <a:pt x="1826" y="479"/>
                  </a:cubicBezTo>
                  <a:cubicBezTo>
                    <a:pt x="2269" y="741"/>
                    <a:pt x="2533" y="768"/>
                    <a:pt x="2544" y="769"/>
                  </a:cubicBezTo>
                  <a:cubicBezTo>
                    <a:pt x="2545" y="770"/>
                    <a:pt x="2547" y="770"/>
                    <a:pt x="2549" y="770"/>
                  </a:cubicBezTo>
                  <a:cubicBezTo>
                    <a:pt x="2555" y="770"/>
                    <a:pt x="2562" y="767"/>
                    <a:pt x="2566" y="762"/>
                  </a:cubicBezTo>
                  <a:cubicBezTo>
                    <a:pt x="2775" y="547"/>
                    <a:pt x="3197" y="129"/>
                    <a:pt x="3298" y="74"/>
                  </a:cubicBezTo>
                  <a:cubicBezTo>
                    <a:pt x="3321" y="62"/>
                    <a:pt x="3364" y="57"/>
                    <a:pt x="3420" y="57"/>
                  </a:cubicBezTo>
                  <a:close/>
                  <a:moveTo>
                    <a:pt x="3423" y="0"/>
                  </a:moveTo>
                  <a:cubicBezTo>
                    <a:pt x="3354" y="0"/>
                    <a:pt x="3299" y="7"/>
                    <a:pt x="3270" y="23"/>
                  </a:cubicBezTo>
                  <a:cubicBezTo>
                    <a:pt x="3145" y="91"/>
                    <a:pt x="2615" y="627"/>
                    <a:pt x="2533" y="711"/>
                  </a:cubicBezTo>
                  <a:cubicBezTo>
                    <a:pt x="2475" y="702"/>
                    <a:pt x="2229" y="654"/>
                    <a:pt x="1853" y="430"/>
                  </a:cubicBezTo>
                  <a:cubicBezTo>
                    <a:pt x="1675" y="324"/>
                    <a:pt x="1414" y="272"/>
                    <a:pt x="1156" y="272"/>
                  </a:cubicBezTo>
                  <a:cubicBezTo>
                    <a:pt x="854" y="272"/>
                    <a:pt x="556" y="343"/>
                    <a:pt x="400" y="480"/>
                  </a:cubicBezTo>
                  <a:cubicBezTo>
                    <a:pt x="93" y="748"/>
                    <a:pt x="0" y="1471"/>
                    <a:pt x="105" y="1765"/>
                  </a:cubicBezTo>
                  <a:cubicBezTo>
                    <a:pt x="194" y="2014"/>
                    <a:pt x="498" y="2231"/>
                    <a:pt x="877" y="2231"/>
                  </a:cubicBezTo>
                  <a:cubicBezTo>
                    <a:pt x="954" y="2231"/>
                    <a:pt x="1034" y="2221"/>
                    <a:pt x="1117" y="2201"/>
                  </a:cubicBezTo>
                  <a:cubicBezTo>
                    <a:pt x="1340" y="2148"/>
                    <a:pt x="1595" y="2074"/>
                    <a:pt x="1798" y="2015"/>
                  </a:cubicBezTo>
                  <a:cubicBezTo>
                    <a:pt x="1971" y="1965"/>
                    <a:pt x="2151" y="1914"/>
                    <a:pt x="2178" y="1914"/>
                  </a:cubicBezTo>
                  <a:cubicBezTo>
                    <a:pt x="2183" y="1915"/>
                    <a:pt x="2691" y="2040"/>
                    <a:pt x="3005" y="2040"/>
                  </a:cubicBezTo>
                  <a:cubicBezTo>
                    <a:pt x="3072" y="2040"/>
                    <a:pt x="3130" y="2034"/>
                    <a:pt x="3173" y="2021"/>
                  </a:cubicBezTo>
                  <a:cubicBezTo>
                    <a:pt x="3387" y="1952"/>
                    <a:pt x="3701" y="1782"/>
                    <a:pt x="3745" y="1758"/>
                  </a:cubicBezTo>
                  <a:cubicBezTo>
                    <a:pt x="3888" y="1741"/>
                    <a:pt x="4325" y="1684"/>
                    <a:pt x="4374" y="1646"/>
                  </a:cubicBezTo>
                  <a:cubicBezTo>
                    <a:pt x="4416" y="1616"/>
                    <a:pt x="4426" y="1539"/>
                    <a:pt x="4438" y="1457"/>
                  </a:cubicBezTo>
                  <a:cubicBezTo>
                    <a:pt x="4443" y="1418"/>
                    <a:pt x="4449" y="1382"/>
                    <a:pt x="4457" y="1355"/>
                  </a:cubicBezTo>
                  <a:cubicBezTo>
                    <a:pt x="4473" y="1299"/>
                    <a:pt x="4478" y="1219"/>
                    <a:pt x="4484" y="1141"/>
                  </a:cubicBezTo>
                  <a:cubicBezTo>
                    <a:pt x="4486" y="1102"/>
                    <a:pt x="4489" y="1062"/>
                    <a:pt x="4493" y="1029"/>
                  </a:cubicBezTo>
                  <a:cubicBezTo>
                    <a:pt x="4498" y="991"/>
                    <a:pt x="4497" y="955"/>
                    <a:pt x="4497" y="918"/>
                  </a:cubicBezTo>
                  <a:cubicBezTo>
                    <a:pt x="4495" y="865"/>
                    <a:pt x="4495" y="815"/>
                    <a:pt x="4514" y="777"/>
                  </a:cubicBezTo>
                  <a:cubicBezTo>
                    <a:pt x="4551" y="703"/>
                    <a:pt x="4575" y="595"/>
                    <a:pt x="4576" y="591"/>
                  </a:cubicBezTo>
                  <a:cubicBezTo>
                    <a:pt x="4579" y="585"/>
                    <a:pt x="4576" y="576"/>
                    <a:pt x="4573" y="570"/>
                  </a:cubicBezTo>
                  <a:cubicBezTo>
                    <a:pt x="4510" y="470"/>
                    <a:pt x="4298" y="142"/>
                    <a:pt x="4224" y="117"/>
                  </a:cubicBezTo>
                  <a:cubicBezTo>
                    <a:pt x="4180" y="102"/>
                    <a:pt x="3693" y="0"/>
                    <a:pt x="34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33"/>
            <p:cNvSpPr/>
            <p:nvPr/>
          </p:nvSpPr>
          <p:spPr>
            <a:xfrm>
              <a:off x="1415542" y="3976987"/>
              <a:ext cx="77829" cy="33417"/>
            </a:xfrm>
            <a:custGeom>
              <a:avLst/>
              <a:gdLst/>
              <a:ahLst/>
              <a:cxnLst/>
              <a:rect l="l" t="t" r="r" b="b"/>
              <a:pathLst>
                <a:path w="913" h="392" extrusionOk="0">
                  <a:moveTo>
                    <a:pt x="33" y="1"/>
                  </a:moveTo>
                  <a:cubicBezTo>
                    <a:pt x="21" y="1"/>
                    <a:pt x="10" y="7"/>
                    <a:pt x="6" y="19"/>
                  </a:cubicBezTo>
                  <a:cubicBezTo>
                    <a:pt x="1" y="34"/>
                    <a:pt x="7" y="51"/>
                    <a:pt x="22" y="56"/>
                  </a:cubicBezTo>
                  <a:lnTo>
                    <a:pt x="869" y="391"/>
                  </a:lnTo>
                  <a:cubicBezTo>
                    <a:pt x="874" y="392"/>
                    <a:pt x="876" y="392"/>
                    <a:pt x="880" y="392"/>
                  </a:cubicBezTo>
                  <a:cubicBezTo>
                    <a:pt x="892" y="392"/>
                    <a:pt x="902" y="385"/>
                    <a:pt x="907" y="375"/>
                  </a:cubicBezTo>
                  <a:cubicBezTo>
                    <a:pt x="912" y="360"/>
                    <a:pt x="905" y="343"/>
                    <a:pt x="891" y="337"/>
                  </a:cubicBezTo>
                  <a:lnTo>
                    <a:pt x="43" y="3"/>
                  </a:lnTo>
                  <a:cubicBezTo>
                    <a:pt x="40" y="1"/>
                    <a:pt x="36" y="1"/>
                    <a:pt x="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33"/>
            <p:cNvSpPr/>
            <p:nvPr/>
          </p:nvSpPr>
          <p:spPr>
            <a:xfrm>
              <a:off x="1417844" y="4021742"/>
              <a:ext cx="73225" cy="10997"/>
            </a:xfrm>
            <a:custGeom>
              <a:avLst/>
              <a:gdLst/>
              <a:ahLst/>
              <a:cxnLst/>
              <a:rect l="l" t="t" r="r" b="b"/>
              <a:pathLst>
                <a:path w="859" h="129" extrusionOk="0">
                  <a:moveTo>
                    <a:pt x="30" y="1"/>
                  </a:moveTo>
                  <a:cubicBezTo>
                    <a:pt x="15" y="1"/>
                    <a:pt x="2" y="12"/>
                    <a:pt x="1" y="27"/>
                  </a:cubicBezTo>
                  <a:cubicBezTo>
                    <a:pt x="0" y="43"/>
                    <a:pt x="11" y="56"/>
                    <a:pt x="27" y="58"/>
                  </a:cubicBezTo>
                  <a:lnTo>
                    <a:pt x="826" y="129"/>
                  </a:lnTo>
                  <a:lnTo>
                    <a:pt x="829" y="129"/>
                  </a:lnTo>
                  <a:cubicBezTo>
                    <a:pt x="843" y="129"/>
                    <a:pt x="855" y="118"/>
                    <a:pt x="857" y="103"/>
                  </a:cubicBezTo>
                  <a:cubicBezTo>
                    <a:pt x="858" y="87"/>
                    <a:pt x="848" y="75"/>
                    <a:pt x="832" y="74"/>
                  </a:cubicBezTo>
                  <a:lnTo>
                    <a:pt x="32" y="1"/>
                  </a:lnTo>
                  <a:cubicBezTo>
                    <a:pt x="32" y="1"/>
                    <a:pt x="31" y="1"/>
                    <a:pt x="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33"/>
            <p:cNvSpPr/>
            <p:nvPr/>
          </p:nvSpPr>
          <p:spPr>
            <a:xfrm>
              <a:off x="1417844" y="4055414"/>
              <a:ext cx="70157" cy="12105"/>
            </a:xfrm>
            <a:custGeom>
              <a:avLst/>
              <a:gdLst/>
              <a:ahLst/>
              <a:cxnLst/>
              <a:rect l="l" t="t" r="r" b="b"/>
              <a:pathLst>
                <a:path w="823" h="142" extrusionOk="0">
                  <a:moveTo>
                    <a:pt x="792" y="0"/>
                  </a:moveTo>
                  <a:cubicBezTo>
                    <a:pt x="792" y="0"/>
                    <a:pt x="791" y="0"/>
                    <a:pt x="790" y="0"/>
                  </a:cubicBezTo>
                  <a:lnTo>
                    <a:pt x="27" y="85"/>
                  </a:lnTo>
                  <a:cubicBezTo>
                    <a:pt x="11" y="86"/>
                    <a:pt x="0" y="101"/>
                    <a:pt x="1" y="116"/>
                  </a:cubicBezTo>
                  <a:cubicBezTo>
                    <a:pt x="2" y="130"/>
                    <a:pt x="15" y="141"/>
                    <a:pt x="29" y="141"/>
                  </a:cubicBezTo>
                  <a:lnTo>
                    <a:pt x="32" y="141"/>
                  </a:lnTo>
                  <a:lnTo>
                    <a:pt x="796" y="57"/>
                  </a:lnTo>
                  <a:cubicBezTo>
                    <a:pt x="812" y="56"/>
                    <a:pt x="822" y="41"/>
                    <a:pt x="821" y="26"/>
                  </a:cubicBezTo>
                  <a:cubicBezTo>
                    <a:pt x="820" y="11"/>
                    <a:pt x="806" y="0"/>
                    <a:pt x="7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33"/>
            <p:cNvSpPr/>
            <p:nvPr/>
          </p:nvSpPr>
          <p:spPr>
            <a:xfrm>
              <a:off x="1284263" y="4003499"/>
              <a:ext cx="43049" cy="29240"/>
            </a:xfrm>
            <a:custGeom>
              <a:avLst/>
              <a:gdLst/>
              <a:ahLst/>
              <a:cxnLst/>
              <a:rect l="l" t="t" r="r" b="b"/>
              <a:pathLst>
                <a:path w="505" h="343" extrusionOk="0">
                  <a:moveTo>
                    <a:pt x="474" y="1"/>
                  </a:moveTo>
                  <a:cubicBezTo>
                    <a:pt x="468" y="1"/>
                    <a:pt x="463" y="2"/>
                    <a:pt x="459" y="5"/>
                  </a:cubicBezTo>
                  <a:lnTo>
                    <a:pt x="16" y="291"/>
                  </a:lnTo>
                  <a:cubicBezTo>
                    <a:pt x="5" y="299"/>
                    <a:pt x="0" y="316"/>
                    <a:pt x="8" y="330"/>
                  </a:cubicBezTo>
                  <a:cubicBezTo>
                    <a:pt x="13" y="340"/>
                    <a:pt x="23" y="343"/>
                    <a:pt x="32" y="343"/>
                  </a:cubicBezTo>
                  <a:cubicBezTo>
                    <a:pt x="38" y="343"/>
                    <a:pt x="43" y="342"/>
                    <a:pt x="47" y="338"/>
                  </a:cubicBezTo>
                  <a:lnTo>
                    <a:pt x="490" y="51"/>
                  </a:lnTo>
                  <a:cubicBezTo>
                    <a:pt x="501" y="43"/>
                    <a:pt x="505" y="26"/>
                    <a:pt x="497" y="12"/>
                  </a:cubicBezTo>
                  <a:cubicBezTo>
                    <a:pt x="492" y="5"/>
                    <a:pt x="483" y="1"/>
                    <a:pt x="4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33"/>
            <p:cNvSpPr/>
            <p:nvPr/>
          </p:nvSpPr>
          <p:spPr>
            <a:xfrm>
              <a:off x="568622" y="4641398"/>
              <a:ext cx="2117486" cy="499636"/>
            </a:xfrm>
            <a:custGeom>
              <a:avLst/>
              <a:gdLst/>
              <a:ahLst/>
              <a:cxnLst/>
              <a:rect l="l" t="t" r="r" b="b"/>
              <a:pathLst>
                <a:path w="24840" h="5861" extrusionOk="0">
                  <a:moveTo>
                    <a:pt x="3306" y="1"/>
                  </a:moveTo>
                  <a:lnTo>
                    <a:pt x="1" y="5861"/>
                  </a:lnTo>
                  <a:lnTo>
                    <a:pt x="1" y="5861"/>
                  </a:lnTo>
                  <a:lnTo>
                    <a:pt x="24839" y="5492"/>
                  </a:lnTo>
                  <a:lnTo>
                    <a:pt x="2165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33"/>
            <p:cNvSpPr/>
            <p:nvPr/>
          </p:nvSpPr>
          <p:spPr>
            <a:xfrm>
              <a:off x="565809" y="4639097"/>
              <a:ext cx="2123112" cy="504409"/>
            </a:xfrm>
            <a:custGeom>
              <a:avLst/>
              <a:gdLst/>
              <a:ahLst/>
              <a:cxnLst/>
              <a:rect l="l" t="t" r="r" b="b"/>
              <a:pathLst>
                <a:path w="24906" h="5917" extrusionOk="0">
                  <a:moveTo>
                    <a:pt x="3340" y="0"/>
                  </a:moveTo>
                  <a:cubicBezTo>
                    <a:pt x="3330" y="0"/>
                    <a:pt x="3321" y="6"/>
                    <a:pt x="3316" y="15"/>
                  </a:cubicBezTo>
                  <a:lnTo>
                    <a:pt x="8" y="5874"/>
                  </a:lnTo>
                  <a:cubicBezTo>
                    <a:pt x="1" y="5887"/>
                    <a:pt x="6" y="5905"/>
                    <a:pt x="19" y="5912"/>
                  </a:cubicBezTo>
                  <a:cubicBezTo>
                    <a:pt x="24" y="5915"/>
                    <a:pt x="30" y="5916"/>
                    <a:pt x="34" y="5916"/>
                  </a:cubicBezTo>
                  <a:cubicBezTo>
                    <a:pt x="44" y="5916"/>
                    <a:pt x="54" y="5911"/>
                    <a:pt x="59" y="5901"/>
                  </a:cubicBezTo>
                  <a:lnTo>
                    <a:pt x="3356" y="56"/>
                  </a:lnTo>
                  <a:lnTo>
                    <a:pt x="21672" y="56"/>
                  </a:lnTo>
                  <a:lnTo>
                    <a:pt x="24849" y="5534"/>
                  </a:lnTo>
                  <a:cubicBezTo>
                    <a:pt x="24853" y="5544"/>
                    <a:pt x="24863" y="5549"/>
                    <a:pt x="24872" y="5549"/>
                  </a:cubicBezTo>
                  <a:cubicBezTo>
                    <a:pt x="24877" y="5549"/>
                    <a:pt x="24882" y="5547"/>
                    <a:pt x="24887" y="5544"/>
                  </a:cubicBezTo>
                  <a:cubicBezTo>
                    <a:pt x="24902" y="5537"/>
                    <a:pt x="24905" y="5519"/>
                    <a:pt x="24898" y="5506"/>
                  </a:cubicBezTo>
                  <a:lnTo>
                    <a:pt x="21713" y="15"/>
                  </a:lnTo>
                  <a:cubicBezTo>
                    <a:pt x="21707" y="6"/>
                    <a:pt x="21700" y="0"/>
                    <a:pt x="216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33"/>
            <p:cNvSpPr/>
            <p:nvPr/>
          </p:nvSpPr>
          <p:spPr>
            <a:xfrm>
              <a:off x="1582369" y="4442262"/>
              <a:ext cx="112523" cy="7843"/>
            </a:xfrm>
            <a:custGeom>
              <a:avLst/>
              <a:gdLst/>
              <a:ahLst/>
              <a:cxnLst/>
              <a:rect l="l" t="t" r="r" b="b"/>
              <a:pathLst>
                <a:path w="1320" h="92" extrusionOk="0">
                  <a:moveTo>
                    <a:pt x="1" y="0"/>
                  </a:moveTo>
                  <a:lnTo>
                    <a:pt x="1" y="92"/>
                  </a:lnTo>
                  <a:lnTo>
                    <a:pt x="1319" y="92"/>
                  </a:lnTo>
                  <a:lnTo>
                    <a:pt x="1319" y="0"/>
                  </a:lnTo>
                  <a:close/>
                </a:path>
              </a:pathLst>
            </a:custGeom>
            <a:solidFill>
              <a:srgbClr val="D4D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33"/>
            <p:cNvSpPr/>
            <p:nvPr/>
          </p:nvSpPr>
          <p:spPr>
            <a:xfrm>
              <a:off x="1579982" y="4439790"/>
              <a:ext cx="117382" cy="12702"/>
            </a:xfrm>
            <a:custGeom>
              <a:avLst/>
              <a:gdLst/>
              <a:ahLst/>
              <a:cxnLst/>
              <a:rect l="l" t="t" r="r" b="b"/>
              <a:pathLst>
                <a:path w="1377" h="149" extrusionOk="0">
                  <a:moveTo>
                    <a:pt x="1319" y="58"/>
                  </a:moveTo>
                  <a:lnTo>
                    <a:pt x="1319" y="93"/>
                  </a:lnTo>
                  <a:lnTo>
                    <a:pt x="57" y="93"/>
                  </a:lnTo>
                  <a:lnTo>
                    <a:pt x="57" y="58"/>
                  </a:lnTo>
                  <a:close/>
                  <a:moveTo>
                    <a:pt x="0" y="1"/>
                  </a:moveTo>
                  <a:lnTo>
                    <a:pt x="0" y="149"/>
                  </a:lnTo>
                  <a:lnTo>
                    <a:pt x="1376" y="149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33"/>
            <p:cNvSpPr/>
            <p:nvPr/>
          </p:nvSpPr>
          <p:spPr>
            <a:xfrm>
              <a:off x="1578704" y="4733976"/>
              <a:ext cx="118661" cy="14748"/>
            </a:xfrm>
            <a:custGeom>
              <a:avLst/>
              <a:gdLst/>
              <a:ahLst/>
              <a:cxnLst/>
              <a:rect l="l" t="t" r="r" b="b"/>
              <a:pathLst>
                <a:path w="1392" h="173" extrusionOk="0">
                  <a:moveTo>
                    <a:pt x="0" y="0"/>
                  </a:moveTo>
                  <a:cubicBezTo>
                    <a:pt x="0" y="96"/>
                    <a:pt x="77" y="173"/>
                    <a:pt x="173" y="173"/>
                  </a:cubicBezTo>
                  <a:lnTo>
                    <a:pt x="1217" y="173"/>
                  </a:lnTo>
                  <a:cubicBezTo>
                    <a:pt x="1312" y="173"/>
                    <a:pt x="1391" y="96"/>
                    <a:pt x="1391" y="0"/>
                  </a:cubicBezTo>
                  <a:close/>
                </a:path>
              </a:pathLst>
            </a:custGeom>
            <a:solidFill>
              <a:srgbClr val="D4D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33"/>
            <p:cNvSpPr/>
            <p:nvPr/>
          </p:nvSpPr>
          <p:spPr>
            <a:xfrm>
              <a:off x="1576317" y="4731674"/>
              <a:ext cx="123435" cy="19607"/>
            </a:xfrm>
            <a:custGeom>
              <a:avLst/>
              <a:gdLst/>
              <a:ahLst/>
              <a:cxnLst/>
              <a:rect l="l" t="t" r="r" b="b"/>
              <a:pathLst>
                <a:path w="1448" h="230" extrusionOk="0">
                  <a:moveTo>
                    <a:pt x="1388" y="56"/>
                  </a:moveTo>
                  <a:cubicBezTo>
                    <a:pt x="1375" y="121"/>
                    <a:pt x="1317" y="172"/>
                    <a:pt x="1245" y="172"/>
                  </a:cubicBezTo>
                  <a:lnTo>
                    <a:pt x="201" y="172"/>
                  </a:lnTo>
                  <a:cubicBezTo>
                    <a:pt x="130" y="172"/>
                    <a:pt x="72" y="123"/>
                    <a:pt x="59" y="56"/>
                  </a:cubicBezTo>
                  <a:close/>
                  <a:moveTo>
                    <a:pt x="0" y="0"/>
                  </a:moveTo>
                  <a:lnTo>
                    <a:pt x="0" y="28"/>
                  </a:lnTo>
                  <a:cubicBezTo>
                    <a:pt x="0" y="139"/>
                    <a:pt x="91" y="230"/>
                    <a:pt x="201" y="230"/>
                  </a:cubicBezTo>
                  <a:lnTo>
                    <a:pt x="1245" y="230"/>
                  </a:lnTo>
                  <a:cubicBezTo>
                    <a:pt x="1356" y="230"/>
                    <a:pt x="1447" y="139"/>
                    <a:pt x="1448" y="28"/>
                  </a:cubicBezTo>
                  <a:lnTo>
                    <a:pt x="144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33"/>
            <p:cNvSpPr/>
            <p:nvPr/>
          </p:nvSpPr>
          <p:spPr>
            <a:xfrm>
              <a:off x="1564553" y="4449338"/>
              <a:ext cx="148412" cy="291035"/>
            </a:xfrm>
            <a:custGeom>
              <a:avLst/>
              <a:gdLst/>
              <a:ahLst/>
              <a:cxnLst/>
              <a:rect l="l" t="t" r="r" b="b"/>
              <a:pathLst>
                <a:path w="1741" h="3414" extrusionOk="0">
                  <a:moveTo>
                    <a:pt x="210" y="0"/>
                  </a:moveTo>
                  <a:lnTo>
                    <a:pt x="30" y="325"/>
                  </a:lnTo>
                  <a:cubicBezTo>
                    <a:pt x="9" y="359"/>
                    <a:pt x="1" y="398"/>
                    <a:pt x="1" y="436"/>
                  </a:cubicBezTo>
                  <a:lnTo>
                    <a:pt x="1" y="3233"/>
                  </a:lnTo>
                  <a:cubicBezTo>
                    <a:pt x="1" y="3283"/>
                    <a:pt x="28" y="3332"/>
                    <a:pt x="72" y="3367"/>
                  </a:cubicBezTo>
                  <a:cubicBezTo>
                    <a:pt x="106" y="3392"/>
                    <a:pt x="147" y="3407"/>
                    <a:pt x="192" y="3414"/>
                  </a:cubicBezTo>
                  <a:lnTo>
                    <a:pt x="1550" y="3414"/>
                  </a:lnTo>
                  <a:cubicBezTo>
                    <a:pt x="1594" y="3407"/>
                    <a:pt x="1635" y="3392"/>
                    <a:pt x="1669" y="3367"/>
                  </a:cubicBezTo>
                  <a:cubicBezTo>
                    <a:pt x="1714" y="3332"/>
                    <a:pt x="1741" y="3284"/>
                    <a:pt x="1741" y="3233"/>
                  </a:cubicBezTo>
                  <a:lnTo>
                    <a:pt x="1741" y="436"/>
                  </a:lnTo>
                  <a:cubicBezTo>
                    <a:pt x="1738" y="398"/>
                    <a:pt x="1728" y="360"/>
                    <a:pt x="1709" y="325"/>
                  </a:cubicBezTo>
                  <a:lnTo>
                    <a:pt x="15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33"/>
            <p:cNvSpPr/>
            <p:nvPr/>
          </p:nvSpPr>
          <p:spPr>
            <a:xfrm>
              <a:off x="1562081" y="4446951"/>
              <a:ext cx="153100" cy="295809"/>
            </a:xfrm>
            <a:custGeom>
              <a:avLst/>
              <a:gdLst/>
              <a:ahLst/>
              <a:cxnLst/>
              <a:rect l="l" t="t" r="r" b="b"/>
              <a:pathLst>
                <a:path w="1796" h="3470" extrusionOk="0">
                  <a:moveTo>
                    <a:pt x="1538" y="58"/>
                  </a:moveTo>
                  <a:lnTo>
                    <a:pt x="1710" y="367"/>
                  </a:lnTo>
                  <a:cubicBezTo>
                    <a:pt x="1729" y="398"/>
                    <a:pt x="1736" y="431"/>
                    <a:pt x="1736" y="464"/>
                  </a:cubicBezTo>
                  <a:lnTo>
                    <a:pt x="1736" y="3261"/>
                  </a:lnTo>
                  <a:cubicBezTo>
                    <a:pt x="1736" y="3301"/>
                    <a:pt x="1715" y="3343"/>
                    <a:pt x="1677" y="3372"/>
                  </a:cubicBezTo>
                  <a:cubicBezTo>
                    <a:pt x="1647" y="3395"/>
                    <a:pt x="1612" y="3410"/>
                    <a:pt x="1576" y="3413"/>
                  </a:cubicBezTo>
                  <a:lnTo>
                    <a:pt x="221" y="3413"/>
                  </a:lnTo>
                  <a:cubicBezTo>
                    <a:pt x="180" y="3408"/>
                    <a:pt x="144" y="3394"/>
                    <a:pt x="115" y="3372"/>
                  </a:cubicBezTo>
                  <a:cubicBezTo>
                    <a:pt x="78" y="3343"/>
                    <a:pt x="55" y="3301"/>
                    <a:pt x="55" y="3261"/>
                  </a:cubicBezTo>
                  <a:lnTo>
                    <a:pt x="55" y="464"/>
                  </a:lnTo>
                  <a:cubicBezTo>
                    <a:pt x="55" y="431"/>
                    <a:pt x="64" y="398"/>
                    <a:pt x="82" y="367"/>
                  </a:cubicBezTo>
                  <a:lnTo>
                    <a:pt x="254" y="58"/>
                  </a:lnTo>
                  <a:close/>
                  <a:moveTo>
                    <a:pt x="222" y="1"/>
                  </a:moveTo>
                  <a:lnTo>
                    <a:pt x="34" y="338"/>
                  </a:lnTo>
                  <a:cubicBezTo>
                    <a:pt x="11" y="377"/>
                    <a:pt x="0" y="421"/>
                    <a:pt x="0" y="463"/>
                  </a:cubicBezTo>
                  <a:lnTo>
                    <a:pt x="0" y="3258"/>
                  </a:lnTo>
                  <a:cubicBezTo>
                    <a:pt x="0" y="3319"/>
                    <a:pt x="31" y="3376"/>
                    <a:pt x="83" y="3416"/>
                  </a:cubicBezTo>
                  <a:cubicBezTo>
                    <a:pt x="118" y="3444"/>
                    <a:pt x="165" y="3461"/>
                    <a:pt x="217" y="3468"/>
                  </a:cubicBezTo>
                  <a:lnTo>
                    <a:pt x="1009" y="3468"/>
                  </a:lnTo>
                  <a:lnTo>
                    <a:pt x="1009" y="3469"/>
                  </a:lnTo>
                  <a:lnTo>
                    <a:pt x="1581" y="3469"/>
                  </a:lnTo>
                  <a:cubicBezTo>
                    <a:pt x="1630" y="3463"/>
                    <a:pt x="1675" y="3445"/>
                    <a:pt x="1712" y="3417"/>
                  </a:cubicBezTo>
                  <a:cubicBezTo>
                    <a:pt x="1764" y="3378"/>
                    <a:pt x="1795" y="3320"/>
                    <a:pt x="1795" y="3261"/>
                  </a:cubicBezTo>
                  <a:lnTo>
                    <a:pt x="1795" y="464"/>
                  </a:lnTo>
                  <a:cubicBezTo>
                    <a:pt x="1795" y="422"/>
                    <a:pt x="1783" y="378"/>
                    <a:pt x="1762" y="340"/>
                  </a:cubicBezTo>
                  <a:lnTo>
                    <a:pt x="1574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33"/>
            <p:cNvSpPr/>
            <p:nvPr/>
          </p:nvSpPr>
          <p:spPr>
            <a:xfrm>
              <a:off x="1564553" y="4449338"/>
              <a:ext cx="148241" cy="38617"/>
            </a:xfrm>
            <a:custGeom>
              <a:avLst/>
              <a:gdLst/>
              <a:ahLst/>
              <a:cxnLst/>
              <a:rect l="l" t="t" r="r" b="b"/>
              <a:pathLst>
                <a:path w="1739" h="453" extrusionOk="0">
                  <a:moveTo>
                    <a:pt x="210" y="0"/>
                  </a:moveTo>
                  <a:lnTo>
                    <a:pt x="30" y="325"/>
                  </a:lnTo>
                  <a:cubicBezTo>
                    <a:pt x="10" y="359"/>
                    <a:pt x="1" y="398"/>
                    <a:pt x="1" y="436"/>
                  </a:cubicBezTo>
                  <a:lnTo>
                    <a:pt x="1" y="452"/>
                  </a:lnTo>
                  <a:lnTo>
                    <a:pt x="1738" y="452"/>
                  </a:lnTo>
                  <a:lnTo>
                    <a:pt x="1738" y="436"/>
                  </a:lnTo>
                  <a:cubicBezTo>
                    <a:pt x="1738" y="398"/>
                    <a:pt x="1728" y="361"/>
                    <a:pt x="1709" y="325"/>
                  </a:cubicBezTo>
                  <a:lnTo>
                    <a:pt x="15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33"/>
            <p:cNvSpPr/>
            <p:nvPr/>
          </p:nvSpPr>
          <p:spPr>
            <a:xfrm>
              <a:off x="1562081" y="4446951"/>
              <a:ext cx="153185" cy="43391"/>
            </a:xfrm>
            <a:custGeom>
              <a:avLst/>
              <a:gdLst/>
              <a:ahLst/>
              <a:cxnLst/>
              <a:rect l="l" t="t" r="r" b="b"/>
              <a:pathLst>
                <a:path w="1797" h="509" extrusionOk="0">
                  <a:moveTo>
                    <a:pt x="1540" y="57"/>
                  </a:moveTo>
                  <a:lnTo>
                    <a:pt x="1713" y="366"/>
                  </a:lnTo>
                  <a:cubicBezTo>
                    <a:pt x="1727" y="394"/>
                    <a:pt x="1736" y="423"/>
                    <a:pt x="1738" y="453"/>
                  </a:cubicBezTo>
                  <a:lnTo>
                    <a:pt x="57" y="453"/>
                  </a:lnTo>
                  <a:cubicBezTo>
                    <a:pt x="59" y="422"/>
                    <a:pt x="67" y="394"/>
                    <a:pt x="83" y="366"/>
                  </a:cubicBezTo>
                  <a:lnTo>
                    <a:pt x="255" y="57"/>
                  </a:lnTo>
                  <a:close/>
                  <a:moveTo>
                    <a:pt x="239" y="1"/>
                  </a:moveTo>
                  <a:cubicBezTo>
                    <a:pt x="228" y="1"/>
                    <a:pt x="219" y="6"/>
                    <a:pt x="213" y="16"/>
                  </a:cubicBezTo>
                  <a:lnTo>
                    <a:pt x="34" y="340"/>
                  </a:lnTo>
                  <a:cubicBezTo>
                    <a:pt x="11" y="378"/>
                    <a:pt x="0" y="422"/>
                    <a:pt x="0" y="464"/>
                  </a:cubicBezTo>
                  <a:lnTo>
                    <a:pt x="0" y="480"/>
                  </a:lnTo>
                  <a:cubicBezTo>
                    <a:pt x="0" y="496"/>
                    <a:pt x="13" y="508"/>
                    <a:pt x="29" y="508"/>
                  </a:cubicBezTo>
                  <a:lnTo>
                    <a:pt x="1767" y="508"/>
                  </a:lnTo>
                  <a:cubicBezTo>
                    <a:pt x="1782" y="508"/>
                    <a:pt x="1795" y="496"/>
                    <a:pt x="1796" y="480"/>
                  </a:cubicBezTo>
                  <a:lnTo>
                    <a:pt x="1796" y="464"/>
                  </a:lnTo>
                  <a:cubicBezTo>
                    <a:pt x="1796" y="422"/>
                    <a:pt x="1784" y="378"/>
                    <a:pt x="1763" y="340"/>
                  </a:cubicBezTo>
                  <a:lnTo>
                    <a:pt x="1583" y="16"/>
                  </a:lnTo>
                  <a:cubicBezTo>
                    <a:pt x="1578" y="6"/>
                    <a:pt x="1569" y="1"/>
                    <a:pt x="15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33"/>
            <p:cNvSpPr/>
            <p:nvPr/>
          </p:nvSpPr>
          <p:spPr>
            <a:xfrm>
              <a:off x="1568133" y="4450190"/>
              <a:ext cx="26596" cy="289330"/>
            </a:xfrm>
            <a:custGeom>
              <a:avLst/>
              <a:gdLst/>
              <a:ahLst/>
              <a:cxnLst/>
              <a:rect l="l" t="t" r="r" b="b"/>
              <a:pathLst>
                <a:path w="312" h="3394" extrusionOk="0">
                  <a:moveTo>
                    <a:pt x="205" y="0"/>
                  </a:moveTo>
                  <a:lnTo>
                    <a:pt x="29" y="315"/>
                  </a:lnTo>
                  <a:cubicBezTo>
                    <a:pt x="9" y="350"/>
                    <a:pt x="0" y="388"/>
                    <a:pt x="0" y="425"/>
                  </a:cubicBezTo>
                  <a:lnTo>
                    <a:pt x="0" y="3212"/>
                  </a:lnTo>
                  <a:cubicBezTo>
                    <a:pt x="0" y="3262"/>
                    <a:pt x="27" y="3311"/>
                    <a:pt x="72" y="3346"/>
                  </a:cubicBezTo>
                  <a:cubicBezTo>
                    <a:pt x="105" y="3372"/>
                    <a:pt x="146" y="3387"/>
                    <a:pt x="190" y="3393"/>
                  </a:cubicBezTo>
                  <a:lnTo>
                    <a:pt x="297" y="3393"/>
                  </a:lnTo>
                  <a:cubicBezTo>
                    <a:pt x="253" y="3387"/>
                    <a:pt x="211" y="3372"/>
                    <a:pt x="178" y="3346"/>
                  </a:cubicBezTo>
                  <a:cubicBezTo>
                    <a:pt x="132" y="3311"/>
                    <a:pt x="107" y="3262"/>
                    <a:pt x="107" y="3212"/>
                  </a:cubicBezTo>
                  <a:lnTo>
                    <a:pt x="107" y="425"/>
                  </a:lnTo>
                  <a:cubicBezTo>
                    <a:pt x="107" y="387"/>
                    <a:pt x="118" y="350"/>
                    <a:pt x="136" y="315"/>
                  </a:cubicBezTo>
                  <a:lnTo>
                    <a:pt x="3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33"/>
            <p:cNvSpPr/>
            <p:nvPr/>
          </p:nvSpPr>
          <p:spPr>
            <a:xfrm>
              <a:off x="1679038" y="4450190"/>
              <a:ext cx="26682" cy="289330"/>
            </a:xfrm>
            <a:custGeom>
              <a:avLst/>
              <a:gdLst/>
              <a:ahLst/>
              <a:cxnLst/>
              <a:rect l="l" t="t" r="r" b="b"/>
              <a:pathLst>
                <a:path w="313" h="3394" extrusionOk="0">
                  <a:moveTo>
                    <a:pt x="1" y="0"/>
                  </a:moveTo>
                  <a:lnTo>
                    <a:pt x="177" y="315"/>
                  </a:lnTo>
                  <a:cubicBezTo>
                    <a:pt x="195" y="350"/>
                    <a:pt x="206" y="387"/>
                    <a:pt x="206" y="425"/>
                  </a:cubicBezTo>
                  <a:lnTo>
                    <a:pt x="206" y="3212"/>
                  </a:lnTo>
                  <a:cubicBezTo>
                    <a:pt x="206" y="3262"/>
                    <a:pt x="181" y="3311"/>
                    <a:pt x="134" y="3346"/>
                  </a:cubicBezTo>
                  <a:cubicBezTo>
                    <a:pt x="101" y="3372"/>
                    <a:pt x="60" y="3387"/>
                    <a:pt x="16" y="3393"/>
                  </a:cubicBezTo>
                  <a:lnTo>
                    <a:pt x="123" y="3393"/>
                  </a:lnTo>
                  <a:cubicBezTo>
                    <a:pt x="166" y="3387"/>
                    <a:pt x="208" y="3372"/>
                    <a:pt x="241" y="3346"/>
                  </a:cubicBezTo>
                  <a:cubicBezTo>
                    <a:pt x="286" y="3311"/>
                    <a:pt x="312" y="3262"/>
                    <a:pt x="312" y="3212"/>
                  </a:cubicBezTo>
                  <a:lnTo>
                    <a:pt x="312" y="425"/>
                  </a:lnTo>
                  <a:cubicBezTo>
                    <a:pt x="312" y="388"/>
                    <a:pt x="304" y="350"/>
                    <a:pt x="283" y="315"/>
                  </a:cubicBezTo>
                  <a:lnTo>
                    <a:pt x="10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33"/>
            <p:cNvSpPr/>
            <p:nvPr/>
          </p:nvSpPr>
          <p:spPr>
            <a:xfrm>
              <a:off x="1576572" y="4512506"/>
              <a:ext cx="85586" cy="187630"/>
            </a:xfrm>
            <a:custGeom>
              <a:avLst/>
              <a:gdLst/>
              <a:ahLst/>
              <a:cxnLst/>
              <a:rect l="l" t="t" r="r" b="b"/>
              <a:pathLst>
                <a:path w="1004" h="2201" extrusionOk="0">
                  <a:moveTo>
                    <a:pt x="1" y="0"/>
                  </a:moveTo>
                  <a:lnTo>
                    <a:pt x="1" y="2200"/>
                  </a:lnTo>
                  <a:lnTo>
                    <a:pt x="1004" y="2200"/>
                  </a:lnTo>
                  <a:lnTo>
                    <a:pt x="10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33"/>
            <p:cNvSpPr/>
            <p:nvPr/>
          </p:nvSpPr>
          <p:spPr>
            <a:xfrm>
              <a:off x="1574100" y="4510119"/>
              <a:ext cx="90530" cy="192404"/>
            </a:xfrm>
            <a:custGeom>
              <a:avLst/>
              <a:gdLst/>
              <a:ahLst/>
              <a:cxnLst/>
              <a:rect l="l" t="t" r="r" b="b"/>
              <a:pathLst>
                <a:path w="1062" h="2257" extrusionOk="0">
                  <a:moveTo>
                    <a:pt x="1004" y="57"/>
                  </a:moveTo>
                  <a:lnTo>
                    <a:pt x="1004" y="2201"/>
                  </a:lnTo>
                  <a:lnTo>
                    <a:pt x="58" y="2201"/>
                  </a:lnTo>
                  <a:lnTo>
                    <a:pt x="58" y="57"/>
                  </a:lnTo>
                  <a:close/>
                  <a:moveTo>
                    <a:pt x="1" y="1"/>
                  </a:moveTo>
                  <a:lnTo>
                    <a:pt x="1" y="2256"/>
                  </a:lnTo>
                  <a:lnTo>
                    <a:pt x="1061" y="2256"/>
                  </a:lnTo>
                  <a:lnTo>
                    <a:pt x="10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33"/>
            <p:cNvSpPr/>
            <p:nvPr/>
          </p:nvSpPr>
          <p:spPr>
            <a:xfrm>
              <a:off x="1376670" y="4442262"/>
              <a:ext cx="112609" cy="7843"/>
            </a:xfrm>
            <a:custGeom>
              <a:avLst/>
              <a:gdLst/>
              <a:ahLst/>
              <a:cxnLst/>
              <a:rect l="l" t="t" r="r" b="b"/>
              <a:pathLst>
                <a:path w="1321" h="92" extrusionOk="0">
                  <a:moveTo>
                    <a:pt x="0" y="0"/>
                  </a:moveTo>
                  <a:lnTo>
                    <a:pt x="0" y="92"/>
                  </a:lnTo>
                  <a:lnTo>
                    <a:pt x="1320" y="92"/>
                  </a:lnTo>
                  <a:lnTo>
                    <a:pt x="1320" y="0"/>
                  </a:lnTo>
                  <a:close/>
                </a:path>
              </a:pathLst>
            </a:custGeom>
            <a:solidFill>
              <a:srgbClr val="D4D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33"/>
            <p:cNvSpPr/>
            <p:nvPr/>
          </p:nvSpPr>
          <p:spPr>
            <a:xfrm>
              <a:off x="1374369" y="4439790"/>
              <a:ext cx="117297" cy="12702"/>
            </a:xfrm>
            <a:custGeom>
              <a:avLst/>
              <a:gdLst/>
              <a:ahLst/>
              <a:cxnLst/>
              <a:rect l="l" t="t" r="r" b="b"/>
              <a:pathLst>
                <a:path w="1376" h="149" extrusionOk="0">
                  <a:moveTo>
                    <a:pt x="1319" y="58"/>
                  </a:moveTo>
                  <a:lnTo>
                    <a:pt x="1319" y="93"/>
                  </a:lnTo>
                  <a:lnTo>
                    <a:pt x="57" y="93"/>
                  </a:lnTo>
                  <a:lnTo>
                    <a:pt x="57" y="58"/>
                  </a:lnTo>
                  <a:close/>
                  <a:moveTo>
                    <a:pt x="1" y="1"/>
                  </a:moveTo>
                  <a:lnTo>
                    <a:pt x="1" y="149"/>
                  </a:lnTo>
                  <a:lnTo>
                    <a:pt x="1376" y="149"/>
                  </a:lnTo>
                  <a:lnTo>
                    <a:pt x="1376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33"/>
            <p:cNvSpPr/>
            <p:nvPr/>
          </p:nvSpPr>
          <p:spPr>
            <a:xfrm>
              <a:off x="1373005" y="4733976"/>
              <a:ext cx="118661" cy="14748"/>
            </a:xfrm>
            <a:custGeom>
              <a:avLst/>
              <a:gdLst/>
              <a:ahLst/>
              <a:cxnLst/>
              <a:rect l="l" t="t" r="r" b="b"/>
              <a:pathLst>
                <a:path w="1392" h="173" extrusionOk="0">
                  <a:moveTo>
                    <a:pt x="1" y="0"/>
                  </a:moveTo>
                  <a:cubicBezTo>
                    <a:pt x="1" y="96"/>
                    <a:pt x="79" y="173"/>
                    <a:pt x="175" y="173"/>
                  </a:cubicBezTo>
                  <a:lnTo>
                    <a:pt x="1219" y="173"/>
                  </a:lnTo>
                  <a:cubicBezTo>
                    <a:pt x="1314" y="173"/>
                    <a:pt x="1391" y="96"/>
                    <a:pt x="1392" y="0"/>
                  </a:cubicBezTo>
                  <a:close/>
                </a:path>
              </a:pathLst>
            </a:custGeom>
            <a:solidFill>
              <a:srgbClr val="D4D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33"/>
            <p:cNvSpPr/>
            <p:nvPr/>
          </p:nvSpPr>
          <p:spPr>
            <a:xfrm>
              <a:off x="1370703" y="4731674"/>
              <a:ext cx="123520" cy="19607"/>
            </a:xfrm>
            <a:custGeom>
              <a:avLst/>
              <a:gdLst/>
              <a:ahLst/>
              <a:cxnLst/>
              <a:rect l="l" t="t" r="r" b="b"/>
              <a:pathLst>
                <a:path w="1449" h="230" extrusionOk="0">
                  <a:moveTo>
                    <a:pt x="1389" y="56"/>
                  </a:moveTo>
                  <a:cubicBezTo>
                    <a:pt x="1375" y="121"/>
                    <a:pt x="1317" y="172"/>
                    <a:pt x="1246" y="172"/>
                  </a:cubicBezTo>
                  <a:lnTo>
                    <a:pt x="202" y="172"/>
                  </a:lnTo>
                  <a:cubicBezTo>
                    <a:pt x="131" y="172"/>
                    <a:pt x="73" y="123"/>
                    <a:pt x="59" y="56"/>
                  </a:cubicBezTo>
                  <a:close/>
                  <a:moveTo>
                    <a:pt x="0" y="0"/>
                  </a:moveTo>
                  <a:lnTo>
                    <a:pt x="0" y="28"/>
                  </a:lnTo>
                  <a:cubicBezTo>
                    <a:pt x="0" y="139"/>
                    <a:pt x="91" y="230"/>
                    <a:pt x="202" y="230"/>
                  </a:cubicBezTo>
                  <a:lnTo>
                    <a:pt x="1246" y="230"/>
                  </a:lnTo>
                  <a:cubicBezTo>
                    <a:pt x="1357" y="230"/>
                    <a:pt x="1448" y="139"/>
                    <a:pt x="1449" y="28"/>
                  </a:cubicBezTo>
                  <a:lnTo>
                    <a:pt x="144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33"/>
            <p:cNvSpPr/>
            <p:nvPr/>
          </p:nvSpPr>
          <p:spPr>
            <a:xfrm>
              <a:off x="1358939" y="4449338"/>
              <a:ext cx="148497" cy="291035"/>
            </a:xfrm>
            <a:custGeom>
              <a:avLst/>
              <a:gdLst/>
              <a:ahLst/>
              <a:cxnLst/>
              <a:rect l="l" t="t" r="r" b="b"/>
              <a:pathLst>
                <a:path w="1742" h="3414" extrusionOk="0">
                  <a:moveTo>
                    <a:pt x="209" y="0"/>
                  </a:moveTo>
                  <a:lnTo>
                    <a:pt x="30" y="325"/>
                  </a:lnTo>
                  <a:cubicBezTo>
                    <a:pt x="10" y="359"/>
                    <a:pt x="1" y="398"/>
                    <a:pt x="1" y="436"/>
                  </a:cubicBezTo>
                  <a:lnTo>
                    <a:pt x="1" y="3233"/>
                  </a:lnTo>
                  <a:cubicBezTo>
                    <a:pt x="1" y="3283"/>
                    <a:pt x="27" y="3332"/>
                    <a:pt x="73" y="3367"/>
                  </a:cubicBezTo>
                  <a:cubicBezTo>
                    <a:pt x="106" y="3392"/>
                    <a:pt x="148" y="3407"/>
                    <a:pt x="191" y="3414"/>
                  </a:cubicBezTo>
                  <a:lnTo>
                    <a:pt x="1550" y="3414"/>
                  </a:lnTo>
                  <a:cubicBezTo>
                    <a:pt x="1594" y="3407"/>
                    <a:pt x="1636" y="3392"/>
                    <a:pt x="1669" y="3367"/>
                  </a:cubicBezTo>
                  <a:cubicBezTo>
                    <a:pt x="1715" y="3332"/>
                    <a:pt x="1741" y="3284"/>
                    <a:pt x="1741" y="3233"/>
                  </a:cubicBezTo>
                  <a:lnTo>
                    <a:pt x="1741" y="436"/>
                  </a:lnTo>
                  <a:cubicBezTo>
                    <a:pt x="1738" y="398"/>
                    <a:pt x="1727" y="360"/>
                    <a:pt x="1709" y="325"/>
                  </a:cubicBezTo>
                  <a:lnTo>
                    <a:pt x="15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33"/>
            <p:cNvSpPr/>
            <p:nvPr/>
          </p:nvSpPr>
          <p:spPr>
            <a:xfrm>
              <a:off x="1356467" y="4446951"/>
              <a:ext cx="153015" cy="295809"/>
            </a:xfrm>
            <a:custGeom>
              <a:avLst/>
              <a:gdLst/>
              <a:ahLst/>
              <a:cxnLst/>
              <a:rect l="l" t="t" r="r" b="b"/>
              <a:pathLst>
                <a:path w="1795" h="3470" extrusionOk="0">
                  <a:moveTo>
                    <a:pt x="1538" y="58"/>
                  </a:moveTo>
                  <a:lnTo>
                    <a:pt x="1711" y="367"/>
                  </a:lnTo>
                  <a:cubicBezTo>
                    <a:pt x="1729" y="398"/>
                    <a:pt x="1737" y="431"/>
                    <a:pt x="1737" y="464"/>
                  </a:cubicBezTo>
                  <a:lnTo>
                    <a:pt x="1737" y="3261"/>
                  </a:lnTo>
                  <a:cubicBezTo>
                    <a:pt x="1737" y="3301"/>
                    <a:pt x="1716" y="3343"/>
                    <a:pt x="1676" y="3372"/>
                  </a:cubicBezTo>
                  <a:cubicBezTo>
                    <a:pt x="1648" y="3395"/>
                    <a:pt x="1611" y="3410"/>
                    <a:pt x="1575" y="3413"/>
                  </a:cubicBezTo>
                  <a:lnTo>
                    <a:pt x="220" y="3413"/>
                  </a:lnTo>
                  <a:cubicBezTo>
                    <a:pt x="181" y="3408"/>
                    <a:pt x="145" y="3394"/>
                    <a:pt x="115" y="3372"/>
                  </a:cubicBezTo>
                  <a:cubicBezTo>
                    <a:pt x="78" y="3343"/>
                    <a:pt x="55" y="3301"/>
                    <a:pt x="55" y="3261"/>
                  </a:cubicBezTo>
                  <a:lnTo>
                    <a:pt x="55" y="464"/>
                  </a:lnTo>
                  <a:cubicBezTo>
                    <a:pt x="55" y="431"/>
                    <a:pt x="65" y="398"/>
                    <a:pt x="82" y="367"/>
                  </a:cubicBezTo>
                  <a:lnTo>
                    <a:pt x="253" y="58"/>
                  </a:lnTo>
                  <a:close/>
                  <a:moveTo>
                    <a:pt x="221" y="1"/>
                  </a:moveTo>
                  <a:lnTo>
                    <a:pt x="34" y="338"/>
                  </a:lnTo>
                  <a:cubicBezTo>
                    <a:pt x="11" y="377"/>
                    <a:pt x="1" y="421"/>
                    <a:pt x="1" y="463"/>
                  </a:cubicBezTo>
                  <a:lnTo>
                    <a:pt x="1" y="3258"/>
                  </a:lnTo>
                  <a:cubicBezTo>
                    <a:pt x="1" y="3319"/>
                    <a:pt x="31" y="3376"/>
                    <a:pt x="83" y="3416"/>
                  </a:cubicBezTo>
                  <a:cubicBezTo>
                    <a:pt x="119" y="3444"/>
                    <a:pt x="166" y="3461"/>
                    <a:pt x="217" y="3468"/>
                  </a:cubicBezTo>
                  <a:lnTo>
                    <a:pt x="1009" y="3468"/>
                  </a:lnTo>
                  <a:lnTo>
                    <a:pt x="1009" y="3469"/>
                  </a:lnTo>
                  <a:lnTo>
                    <a:pt x="1581" y="3469"/>
                  </a:lnTo>
                  <a:cubicBezTo>
                    <a:pt x="1630" y="3463"/>
                    <a:pt x="1675" y="3445"/>
                    <a:pt x="1713" y="3417"/>
                  </a:cubicBezTo>
                  <a:cubicBezTo>
                    <a:pt x="1765" y="3378"/>
                    <a:pt x="1795" y="3320"/>
                    <a:pt x="1795" y="3261"/>
                  </a:cubicBezTo>
                  <a:lnTo>
                    <a:pt x="1795" y="464"/>
                  </a:lnTo>
                  <a:cubicBezTo>
                    <a:pt x="1795" y="422"/>
                    <a:pt x="1783" y="378"/>
                    <a:pt x="1762" y="340"/>
                  </a:cubicBezTo>
                  <a:lnTo>
                    <a:pt x="1574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33"/>
            <p:cNvSpPr/>
            <p:nvPr/>
          </p:nvSpPr>
          <p:spPr>
            <a:xfrm>
              <a:off x="1358939" y="4449338"/>
              <a:ext cx="148241" cy="38617"/>
            </a:xfrm>
            <a:custGeom>
              <a:avLst/>
              <a:gdLst/>
              <a:ahLst/>
              <a:cxnLst/>
              <a:rect l="l" t="t" r="r" b="b"/>
              <a:pathLst>
                <a:path w="1739" h="453" extrusionOk="0">
                  <a:moveTo>
                    <a:pt x="211" y="0"/>
                  </a:moveTo>
                  <a:lnTo>
                    <a:pt x="30" y="325"/>
                  </a:lnTo>
                  <a:cubicBezTo>
                    <a:pt x="10" y="359"/>
                    <a:pt x="1" y="398"/>
                    <a:pt x="1" y="436"/>
                  </a:cubicBezTo>
                  <a:lnTo>
                    <a:pt x="1" y="452"/>
                  </a:lnTo>
                  <a:lnTo>
                    <a:pt x="1738" y="452"/>
                  </a:lnTo>
                  <a:lnTo>
                    <a:pt x="1738" y="436"/>
                  </a:lnTo>
                  <a:cubicBezTo>
                    <a:pt x="1738" y="398"/>
                    <a:pt x="1727" y="361"/>
                    <a:pt x="1709" y="325"/>
                  </a:cubicBezTo>
                  <a:lnTo>
                    <a:pt x="152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33"/>
            <p:cNvSpPr/>
            <p:nvPr/>
          </p:nvSpPr>
          <p:spPr>
            <a:xfrm>
              <a:off x="1356467" y="4446951"/>
              <a:ext cx="153185" cy="43391"/>
            </a:xfrm>
            <a:custGeom>
              <a:avLst/>
              <a:gdLst/>
              <a:ahLst/>
              <a:cxnLst/>
              <a:rect l="l" t="t" r="r" b="b"/>
              <a:pathLst>
                <a:path w="1797" h="509" extrusionOk="0">
                  <a:moveTo>
                    <a:pt x="1541" y="57"/>
                  </a:moveTo>
                  <a:lnTo>
                    <a:pt x="1713" y="366"/>
                  </a:lnTo>
                  <a:cubicBezTo>
                    <a:pt x="1728" y="394"/>
                    <a:pt x="1737" y="423"/>
                    <a:pt x="1738" y="453"/>
                  </a:cubicBezTo>
                  <a:lnTo>
                    <a:pt x="56" y="453"/>
                  </a:lnTo>
                  <a:cubicBezTo>
                    <a:pt x="57" y="422"/>
                    <a:pt x="67" y="394"/>
                    <a:pt x="83" y="366"/>
                  </a:cubicBezTo>
                  <a:lnTo>
                    <a:pt x="254" y="57"/>
                  </a:lnTo>
                  <a:close/>
                  <a:moveTo>
                    <a:pt x="240" y="1"/>
                  </a:moveTo>
                  <a:cubicBezTo>
                    <a:pt x="229" y="1"/>
                    <a:pt x="219" y="6"/>
                    <a:pt x="214" y="16"/>
                  </a:cubicBezTo>
                  <a:lnTo>
                    <a:pt x="34" y="340"/>
                  </a:lnTo>
                  <a:cubicBezTo>
                    <a:pt x="11" y="378"/>
                    <a:pt x="1" y="422"/>
                    <a:pt x="1" y="464"/>
                  </a:cubicBezTo>
                  <a:lnTo>
                    <a:pt x="1" y="480"/>
                  </a:lnTo>
                  <a:cubicBezTo>
                    <a:pt x="1" y="496"/>
                    <a:pt x="13" y="508"/>
                    <a:pt x="28" y="508"/>
                  </a:cubicBezTo>
                  <a:lnTo>
                    <a:pt x="1767" y="508"/>
                  </a:lnTo>
                  <a:cubicBezTo>
                    <a:pt x="1783" y="508"/>
                    <a:pt x="1796" y="496"/>
                    <a:pt x="1797" y="480"/>
                  </a:cubicBezTo>
                  <a:lnTo>
                    <a:pt x="1797" y="464"/>
                  </a:lnTo>
                  <a:cubicBezTo>
                    <a:pt x="1797" y="422"/>
                    <a:pt x="1785" y="378"/>
                    <a:pt x="1764" y="340"/>
                  </a:cubicBezTo>
                  <a:lnTo>
                    <a:pt x="1584" y="16"/>
                  </a:lnTo>
                  <a:cubicBezTo>
                    <a:pt x="1578" y="6"/>
                    <a:pt x="1569" y="1"/>
                    <a:pt x="15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33"/>
            <p:cNvSpPr/>
            <p:nvPr/>
          </p:nvSpPr>
          <p:spPr>
            <a:xfrm>
              <a:off x="1362519" y="4450190"/>
              <a:ext cx="26682" cy="289330"/>
            </a:xfrm>
            <a:custGeom>
              <a:avLst/>
              <a:gdLst/>
              <a:ahLst/>
              <a:cxnLst/>
              <a:rect l="l" t="t" r="r" b="b"/>
              <a:pathLst>
                <a:path w="313" h="3394" extrusionOk="0">
                  <a:moveTo>
                    <a:pt x="206" y="0"/>
                  </a:moveTo>
                  <a:lnTo>
                    <a:pt x="30" y="315"/>
                  </a:lnTo>
                  <a:cubicBezTo>
                    <a:pt x="10" y="350"/>
                    <a:pt x="0" y="388"/>
                    <a:pt x="0" y="425"/>
                  </a:cubicBezTo>
                  <a:lnTo>
                    <a:pt x="0" y="3212"/>
                  </a:lnTo>
                  <a:cubicBezTo>
                    <a:pt x="0" y="3262"/>
                    <a:pt x="27" y="3311"/>
                    <a:pt x="73" y="3346"/>
                  </a:cubicBezTo>
                  <a:cubicBezTo>
                    <a:pt x="106" y="3372"/>
                    <a:pt x="146" y="3387"/>
                    <a:pt x="191" y="3393"/>
                  </a:cubicBezTo>
                  <a:lnTo>
                    <a:pt x="298" y="3393"/>
                  </a:lnTo>
                  <a:cubicBezTo>
                    <a:pt x="254" y="3387"/>
                    <a:pt x="212" y="3372"/>
                    <a:pt x="179" y="3346"/>
                  </a:cubicBezTo>
                  <a:cubicBezTo>
                    <a:pt x="132" y="3311"/>
                    <a:pt x="107" y="3262"/>
                    <a:pt x="107" y="3212"/>
                  </a:cubicBezTo>
                  <a:lnTo>
                    <a:pt x="107" y="425"/>
                  </a:lnTo>
                  <a:cubicBezTo>
                    <a:pt x="107" y="387"/>
                    <a:pt x="117" y="350"/>
                    <a:pt x="137" y="315"/>
                  </a:cubicBezTo>
                  <a:lnTo>
                    <a:pt x="3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33"/>
            <p:cNvSpPr/>
            <p:nvPr/>
          </p:nvSpPr>
          <p:spPr>
            <a:xfrm>
              <a:off x="1473425" y="4450190"/>
              <a:ext cx="26767" cy="289330"/>
            </a:xfrm>
            <a:custGeom>
              <a:avLst/>
              <a:gdLst/>
              <a:ahLst/>
              <a:cxnLst/>
              <a:rect l="l" t="t" r="r" b="b"/>
              <a:pathLst>
                <a:path w="314" h="3394" extrusionOk="0">
                  <a:moveTo>
                    <a:pt x="1" y="0"/>
                  </a:moveTo>
                  <a:lnTo>
                    <a:pt x="177" y="315"/>
                  </a:lnTo>
                  <a:cubicBezTo>
                    <a:pt x="196" y="350"/>
                    <a:pt x="206" y="387"/>
                    <a:pt x="206" y="425"/>
                  </a:cubicBezTo>
                  <a:lnTo>
                    <a:pt x="206" y="3212"/>
                  </a:lnTo>
                  <a:cubicBezTo>
                    <a:pt x="206" y="3262"/>
                    <a:pt x="180" y="3311"/>
                    <a:pt x="134" y="3346"/>
                  </a:cubicBezTo>
                  <a:cubicBezTo>
                    <a:pt x="101" y="3372"/>
                    <a:pt x="59" y="3387"/>
                    <a:pt x="16" y="3393"/>
                  </a:cubicBezTo>
                  <a:lnTo>
                    <a:pt x="122" y="3393"/>
                  </a:lnTo>
                  <a:cubicBezTo>
                    <a:pt x="166" y="3387"/>
                    <a:pt x="207" y="3372"/>
                    <a:pt x="241" y="3346"/>
                  </a:cubicBezTo>
                  <a:cubicBezTo>
                    <a:pt x="286" y="3311"/>
                    <a:pt x="313" y="3262"/>
                    <a:pt x="313" y="3212"/>
                  </a:cubicBezTo>
                  <a:lnTo>
                    <a:pt x="313" y="425"/>
                  </a:lnTo>
                  <a:cubicBezTo>
                    <a:pt x="313" y="388"/>
                    <a:pt x="303" y="350"/>
                    <a:pt x="283" y="315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33"/>
            <p:cNvSpPr/>
            <p:nvPr/>
          </p:nvSpPr>
          <p:spPr>
            <a:xfrm>
              <a:off x="1393890" y="4514210"/>
              <a:ext cx="85756" cy="187630"/>
            </a:xfrm>
            <a:custGeom>
              <a:avLst/>
              <a:gdLst/>
              <a:ahLst/>
              <a:cxnLst/>
              <a:rect l="l" t="t" r="r" b="b"/>
              <a:pathLst>
                <a:path w="1006" h="2201" extrusionOk="0">
                  <a:moveTo>
                    <a:pt x="1" y="1"/>
                  </a:moveTo>
                  <a:lnTo>
                    <a:pt x="1" y="2201"/>
                  </a:lnTo>
                  <a:lnTo>
                    <a:pt x="1005" y="2201"/>
                  </a:lnTo>
                  <a:lnTo>
                    <a:pt x="10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33"/>
            <p:cNvSpPr/>
            <p:nvPr/>
          </p:nvSpPr>
          <p:spPr>
            <a:xfrm>
              <a:off x="1391673" y="4511824"/>
              <a:ext cx="90360" cy="192404"/>
            </a:xfrm>
            <a:custGeom>
              <a:avLst/>
              <a:gdLst/>
              <a:ahLst/>
              <a:cxnLst/>
              <a:rect l="l" t="t" r="r" b="b"/>
              <a:pathLst>
                <a:path w="1060" h="2257" extrusionOk="0">
                  <a:moveTo>
                    <a:pt x="1002" y="56"/>
                  </a:moveTo>
                  <a:lnTo>
                    <a:pt x="1002" y="2199"/>
                  </a:lnTo>
                  <a:lnTo>
                    <a:pt x="57" y="2199"/>
                  </a:lnTo>
                  <a:lnTo>
                    <a:pt x="57" y="56"/>
                  </a:lnTo>
                  <a:close/>
                  <a:moveTo>
                    <a:pt x="0" y="1"/>
                  </a:moveTo>
                  <a:lnTo>
                    <a:pt x="0" y="2256"/>
                  </a:lnTo>
                  <a:lnTo>
                    <a:pt x="1060" y="2256"/>
                  </a:lnTo>
                  <a:lnTo>
                    <a:pt x="10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33"/>
            <p:cNvSpPr/>
            <p:nvPr/>
          </p:nvSpPr>
          <p:spPr>
            <a:xfrm>
              <a:off x="1911590" y="4290012"/>
              <a:ext cx="137500" cy="517708"/>
            </a:xfrm>
            <a:custGeom>
              <a:avLst/>
              <a:gdLst/>
              <a:ahLst/>
              <a:cxnLst/>
              <a:rect l="l" t="t" r="r" b="b"/>
              <a:pathLst>
                <a:path w="1613" h="6073" extrusionOk="0">
                  <a:moveTo>
                    <a:pt x="553" y="1"/>
                  </a:moveTo>
                  <a:lnTo>
                    <a:pt x="279" y="1971"/>
                  </a:lnTo>
                  <a:cubicBezTo>
                    <a:pt x="263" y="2086"/>
                    <a:pt x="216" y="2192"/>
                    <a:pt x="143" y="2279"/>
                  </a:cubicBezTo>
                  <a:cubicBezTo>
                    <a:pt x="51" y="2390"/>
                    <a:pt x="1" y="2528"/>
                    <a:pt x="1" y="2672"/>
                  </a:cubicBezTo>
                  <a:lnTo>
                    <a:pt x="1" y="5823"/>
                  </a:lnTo>
                  <a:cubicBezTo>
                    <a:pt x="1" y="5961"/>
                    <a:pt x="113" y="6073"/>
                    <a:pt x="249" y="6073"/>
                  </a:cubicBezTo>
                  <a:lnTo>
                    <a:pt x="1363" y="6073"/>
                  </a:lnTo>
                  <a:cubicBezTo>
                    <a:pt x="1501" y="6073"/>
                    <a:pt x="1613" y="5961"/>
                    <a:pt x="1613" y="5823"/>
                  </a:cubicBezTo>
                  <a:lnTo>
                    <a:pt x="1613" y="2672"/>
                  </a:lnTo>
                  <a:cubicBezTo>
                    <a:pt x="1613" y="2545"/>
                    <a:pt x="1574" y="2423"/>
                    <a:pt x="1501" y="2318"/>
                  </a:cubicBezTo>
                  <a:lnTo>
                    <a:pt x="1475" y="2284"/>
                  </a:lnTo>
                  <a:cubicBezTo>
                    <a:pt x="1421" y="2207"/>
                    <a:pt x="1384" y="2118"/>
                    <a:pt x="1371" y="2023"/>
                  </a:cubicBezTo>
                  <a:lnTo>
                    <a:pt x="106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3"/>
            <p:cNvSpPr/>
            <p:nvPr/>
          </p:nvSpPr>
          <p:spPr>
            <a:xfrm>
              <a:off x="1909032" y="4287625"/>
              <a:ext cx="142444" cy="522567"/>
            </a:xfrm>
            <a:custGeom>
              <a:avLst/>
              <a:gdLst/>
              <a:ahLst/>
              <a:cxnLst/>
              <a:rect l="l" t="t" r="r" b="b"/>
              <a:pathLst>
                <a:path w="1671" h="6130" extrusionOk="0">
                  <a:moveTo>
                    <a:pt x="1071" y="55"/>
                  </a:moveTo>
                  <a:lnTo>
                    <a:pt x="1372" y="2055"/>
                  </a:lnTo>
                  <a:cubicBezTo>
                    <a:pt x="1387" y="2153"/>
                    <a:pt x="1424" y="2248"/>
                    <a:pt x="1482" y="2329"/>
                  </a:cubicBezTo>
                  <a:lnTo>
                    <a:pt x="1506" y="2364"/>
                  </a:lnTo>
                  <a:cubicBezTo>
                    <a:pt x="1575" y="2465"/>
                    <a:pt x="1613" y="2580"/>
                    <a:pt x="1613" y="2701"/>
                  </a:cubicBezTo>
                  <a:lnTo>
                    <a:pt x="1613" y="5852"/>
                  </a:lnTo>
                  <a:cubicBezTo>
                    <a:pt x="1613" y="5975"/>
                    <a:pt x="1514" y="6074"/>
                    <a:pt x="1392" y="6074"/>
                  </a:cubicBezTo>
                  <a:lnTo>
                    <a:pt x="278" y="6074"/>
                  </a:lnTo>
                  <a:cubicBezTo>
                    <a:pt x="156" y="6074"/>
                    <a:pt x="57" y="5974"/>
                    <a:pt x="57" y="5852"/>
                  </a:cubicBezTo>
                  <a:lnTo>
                    <a:pt x="57" y="2701"/>
                  </a:lnTo>
                  <a:cubicBezTo>
                    <a:pt x="57" y="2564"/>
                    <a:pt x="105" y="2430"/>
                    <a:pt x="193" y="2326"/>
                  </a:cubicBezTo>
                  <a:cubicBezTo>
                    <a:pt x="271" y="2233"/>
                    <a:pt x="321" y="2123"/>
                    <a:pt x="337" y="2003"/>
                  </a:cubicBezTo>
                  <a:lnTo>
                    <a:pt x="609" y="55"/>
                  </a:lnTo>
                  <a:close/>
                  <a:moveTo>
                    <a:pt x="583" y="0"/>
                  </a:moveTo>
                  <a:cubicBezTo>
                    <a:pt x="570" y="0"/>
                    <a:pt x="556" y="10"/>
                    <a:pt x="555" y="25"/>
                  </a:cubicBezTo>
                  <a:lnTo>
                    <a:pt x="281" y="1996"/>
                  </a:lnTo>
                  <a:cubicBezTo>
                    <a:pt x="266" y="2104"/>
                    <a:pt x="221" y="2206"/>
                    <a:pt x="150" y="2290"/>
                  </a:cubicBezTo>
                  <a:cubicBezTo>
                    <a:pt x="54" y="2406"/>
                    <a:pt x="1" y="2551"/>
                    <a:pt x="1" y="2701"/>
                  </a:cubicBezTo>
                  <a:lnTo>
                    <a:pt x="1" y="5852"/>
                  </a:lnTo>
                  <a:cubicBezTo>
                    <a:pt x="1" y="6006"/>
                    <a:pt x="125" y="6129"/>
                    <a:pt x="278" y="6129"/>
                  </a:cubicBezTo>
                  <a:lnTo>
                    <a:pt x="1392" y="6129"/>
                  </a:lnTo>
                  <a:cubicBezTo>
                    <a:pt x="1546" y="6129"/>
                    <a:pt x="1669" y="6006"/>
                    <a:pt x="1670" y="5851"/>
                  </a:cubicBezTo>
                  <a:lnTo>
                    <a:pt x="1670" y="2700"/>
                  </a:lnTo>
                  <a:cubicBezTo>
                    <a:pt x="1670" y="2567"/>
                    <a:pt x="1630" y="2440"/>
                    <a:pt x="1553" y="2331"/>
                  </a:cubicBezTo>
                  <a:lnTo>
                    <a:pt x="1529" y="2296"/>
                  </a:lnTo>
                  <a:cubicBezTo>
                    <a:pt x="1476" y="2223"/>
                    <a:pt x="1441" y="2136"/>
                    <a:pt x="1428" y="2047"/>
                  </a:cubicBezTo>
                  <a:lnTo>
                    <a:pt x="1123" y="25"/>
                  </a:lnTo>
                  <a:cubicBezTo>
                    <a:pt x="1121" y="11"/>
                    <a:pt x="1110" y="0"/>
                    <a:pt x="10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33"/>
            <p:cNvSpPr/>
            <p:nvPr/>
          </p:nvSpPr>
          <p:spPr>
            <a:xfrm>
              <a:off x="1952593" y="4278930"/>
              <a:ext cx="55921" cy="17220"/>
            </a:xfrm>
            <a:custGeom>
              <a:avLst/>
              <a:gdLst/>
              <a:ahLst/>
              <a:cxnLst/>
              <a:rect l="l" t="t" r="r" b="b"/>
              <a:pathLst>
                <a:path w="656" h="202" extrusionOk="0">
                  <a:moveTo>
                    <a:pt x="101" y="1"/>
                  </a:moveTo>
                  <a:cubicBezTo>
                    <a:pt x="45" y="1"/>
                    <a:pt x="1" y="47"/>
                    <a:pt x="1" y="101"/>
                  </a:cubicBezTo>
                  <a:cubicBezTo>
                    <a:pt x="1" y="155"/>
                    <a:pt x="45" y="201"/>
                    <a:pt x="101" y="201"/>
                  </a:cubicBezTo>
                  <a:lnTo>
                    <a:pt x="555" y="201"/>
                  </a:lnTo>
                  <a:cubicBezTo>
                    <a:pt x="610" y="201"/>
                    <a:pt x="655" y="157"/>
                    <a:pt x="655" y="101"/>
                  </a:cubicBezTo>
                  <a:cubicBezTo>
                    <a:pt x="655" y="47"/>
                    <a:pt x="609" y="1"/>
                    <a:pt x="5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33"/>
            <p:cNvSpPr/>
            <p:nvPr/>
          </p:nvSpPr>
          <p:spPr>
            <a:xfrm>
              <a:off x="1950206" y="4276628"/>
              <a:ext cx="60609" cy="21823"/>
            </a:xfrm>
            <a:custGeom>
              <a:avLst/>
              <a:gdLst/>
              <a:ahLst/>
              <a:cxnLst/>
              <a:rect l="l" t="t" r="r" b="b"/>
              <a:pathLst>
                <a:path w="711" h="256" extrusionOk="0">
                  <a:moveTo>
                    <a:pt x="583" y="58"/>
                  </a:moveTo>
                  <a:cubicBezTo>
                    <a:pt x="622" y="58"/>
                    <a:pt x="654" y="90"/>
                    <a:pt x="654" y="129"/>
                  </a:cubicBezTo>
                  <a:cubicBezTo>
                    <a:pt x="654" y="170"/>
                    <a:pt x="621" y="202"/>
                    <a:pt x="583" y="202"/>
                  </a:cubicBezTo>
                  <a:lnTo>
                    <a:pt x="129" y="202"/>
                  </a:lnTo>
                  <a:cubicBezTo>
                    <a:pt x="88" y="202"/>
                    <a:pt x="56" y="170"/>
                    <a:pt x="56" y="129"/>
                  </a:cubicBezTo>
                  <a:cubicBezTo>
                    <a:pt x="56" y="90"/>
                    <a:pt x="89" y="58"/>
                    <a:pt x="129" y="58"/>
                  </a:cubicBezTo>
                  <a:close/>
                  <a:moveTo>
                    <a:pt x="129" y="0"/>
                  </a:moveTo>
                  <a:cubicBezTo>
                    <a:pt x="57" y="0"/>
                    <a:pt x="1" y="58"/>
                    <a:pt x="1" y="128"/>
                  </a:cubicBezTo>
                  <a:cubicBezTo>
                    <a:pt x="1" y="198"/>
                    <a:pt x="57" y="256"/>
                    <a:pt x="129" y="256"/>
                  </a:cubicBezTo>
                  <a:lnTo>
                    <a:pt x="583" y="256"/>
                  </a:lnTo>
                  <a:cubicBezTo>
                    <a:pt x="654" y="256"/>
                    <a:pt x="711" y="198"/>
                    <a:pt x="711" y="128"/>
                  </a:cubicBezTo>
                  <a:cubicBezTo>
                    <a:pt x="711" y="58"/>
                    <a:pt x="653" y="0"/>
                    <a:pt x="5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33"/>
            <p:cNvSpPr/>
            <p:nvPr/>
          </p:nvSpPr>
          <p:spPr>
            <a:xfrm>
              <a:off x="1943472" y="4337494"/>
              <a:ext cx="75442" cy="61975"/>
            </a:xfrm>
            <a:custGeom>
              <a:avLst/>
              <a:gdLst/>
              <a:ahLst/>
              <a:cxnLst/>
              <a:rect l="l" t="t" r="r" b="b"/>
              <a:pathLst>
                <a:path w="885" h="727" extrusionOk="0">
                  <a:moveTo>
                    <a:pt x="102" y="0"/>
                  </a:moveTo>
                  <a:lnTo>
                    <a:pt x="1" y="726"/>
                  </a:lnTo>
                  <a:lnTo>
                    <a:pt x="885" y="726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33"/>
            <p:cNvSpPr/>
            <p:nvPr/>
          </p:nvSpPr>
          <p:spPr>
            <a:xfrm>
              <a:off x="1941000" y="4335108"/>
              <a:ext cx="80386" cy="66749"/>
            </a:xfrm>
            <a:custGeom>
              <a:avLst/>
              <a:gdLst/>
              <a:ahLst/>
              <a:cxnLst/>
              <a:rect l="l" t="t" r="r" b="b"/>
              <a:pathLst>
                <a:path w="943" h="783" extrusionOk="0">
                  <a:moveTo>
                    <a:pt x="778" y="56"/>
                  </a:moveTo>
                  <a:lnTo>
                    <a:pt x="880" y="726"/>
                  </a:lnTo>
                  <a:lnTo>
                    <a:pt x="62" y="726"/>
                  </a:lnTo>
                  <a:lnTo>
                    <a:pt x="155" y="56"/>
                  </a:lnTo>
                  <a:close/>
                  <a:moveTo>
                    <a:pt x="131" y="1"/>
                  </a:moveTo>
                  <a:cubicBezTo>
                    <a:pt x="117" y="1"/>
                    <a:pt x="105" y="10"/>
                    <a:pt x="104" y="24"/>
                  </a:cubicBezTo>
                  <a:lnTo>
                    <a:pt x="2" y="751"/>
                  </a:lnTo>
                  <a:cubicBezTo>
                    <a:pt x="0" y="758"/>
                    <a:pt x="3" y="768"/>
                    <a:pt x="9" y="773"/>
                  </a:cubicBezTo>
                  <a:cubicBezTo>
                    <a:pt x="14" y="779"/>
                    <a:pt x="21" y="783"/>
                    <a:pt x="30" y="783"/>
                  </a:cubicBezTo>
                  <a:lnTo>
                    <a:pt x="914" y="783"/>
                  </a:lnTo>
                  <a:cubicBezTo>
                    <a:pt x="921" y="783"/>
                    <a:pt x="929" y="780"/>
                    <a:pt x="934" y="773"/>
                  </a:cubicBezTo>
                  <a:cubicBezTo>
                    <a:pt x="940" y="767"/>
                    <a:pt x="942" y="758"/>
                    <a:pt x="941" y="751"/>
                  </a:cubicBezTo>
                  <a:lnTo>
                    <a:pt x="832" y="24"/>
                  </a:lnTo>
                  <a:cubicBezTo>
                    <a:pt x="831" y="11"/>
                    <a:pt x="819" y="1"/>
                    <a:pt x="8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33"/>
            <p:cNvSpPr/>
            <p:nvPr/>
          </p:nvSpPr>
          <p:spPr>
            <a:xfrm>
              <a:off x="1911419" y="4538165"/>
              <a:ext cx="137585" cy="176036"/>
            </a:xfrm>
            <a:custGeom>
              <a:avLst/>
              <a:gdLst/>
              <a:ahLst/>
              <a:cxnLst/>
              <a:rect l="l" t="t" r="r" b="b"/>
              <a:pathLst>
                <a:path w="1614" h="2065" extrusionOk="0">
                  <a:moveTo>
                    <a:pt x="1" y="1"/>
                  </a:moveTo>
                  <a:lnTo>
                    <a:pt x="1" y="2065"/>
                  </a:lnTo>
                  <a:lnTo>
                    <a:pt x="1614" y="2065"/>
                  </a:lnTo>
                  <a:lnTo>
                    <a:pt x="16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3"/>
            <p:cNvSpPr/>
            <p:nvPr/>
          </p:nvSpPr>
          <p:spPr>
            <a:xfrm>
              <a:off x="1909032" y="4536034"/>
              <a:ext cx="142359" cy="180810"/>
            </a:xfrm>
            <a:custGeom>
              <a:avLst/>
              <a:gdLst/>
              <a:ahLst/>
              <a:cxnLst/>
              <a:rect l="l" t="t" r="r" b="b"/>
              <a:pathLst>
                <a:path w="1670" h="2121" extrusionOk="0">
                  <a:moveTo>
                    <a:pt x="1614" y="55"/>
                  </a:moveTo>
                  <a:lnTo>
                    <a:pt x="1614" y="2063"/>
                  </a:lnTo>
                  <a:lnTo>
                    <a:pt x="57" y="2063"/>
                  </a:lnTo>
                  <a:lnTo>
                    <a:pt x="57" y="55"/>
                  </a:lnTo>
                  <a:close/>
                  <a:moveTo>
                    <a:pt x="29" y="0"/>
                  </a:moveTo>
                  <a:cubicBezTo>
                    <a:pt x="13" y="0"/>
                    <a:pt x="1" y="12"/>
                    <a:pt x="1" y="28"/>
                  </a:cubicBezTo>
                  <a:lnTo>
                    <a:pt x="1" y="2093"/>
                  </a:lnTo>
                  <a:cubicBezTo>
                    <a:pt x="1" y="2109"/>
                    <a:pt x="13" y="2121"/>
                    <a:pt x="29" y="2121"/>
                  </a:cubicBezTo>
                  <a:lnTo>
                    <a:pt x="1642" y="2121"/>
                  </a:lnTo>
                  <a:cubicBezTo>
                    <a:pt x="1657" y="2121"/>
                    <a:pt x="1669" y="2107"/>
                    <a:pt x="1669" y="2093"/>
                  </a:cubicBezTo>
                  <a:lnTo>
                    <a:pt x="1669" y="28"/>
                  </a:lnTo>
                  <a:cubicBezTo>
                    <a:pt x="1669" y="12"/>
                    <a:pt x="1657" y="0"/>
                    <a:pt x="1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33"/>
            <p:cNvSpPr/>
            <p:nvPr/>
          </p:nvSpPr>
          <p:spPr>
            <a:xfrm>
              <a:off x="1911419" y="4553253"/>
              <a:ext cx="137585" cy="146285"/>
            </a:xfrm>
            <a:custGeom>
              <a:avLst/>
              <a:gdLst/>
              <a:ahLst/>
              <a:cxnLst/>
              <a:rect l="l" t="t" r="r" b="b"/>
              <a:pathLst>
                <a:path w="1614" h="1716" extrusionOk="0">
                  <a:moveTo>
                    <a:pt x="1" y="1"/>
                  </a:moveTo>
                  <a:lnTo>
                    <a:pt x="1" y="1715"/>
                  </a:lnTo>
                  <a:lnTo>
                    <a:pt x="1614" y="1715"/>
                  </a:lnTo>
                  <a:lnTo>
                    <a:pt x="161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33"/>
            <p:cNvSpPr/>
            <p:nvPr/>
          </p:nvSpPr>
          <p:spPr>
            <a:xfrm>
              <a:off x="1909032" y="4550866"/>
              <a:ext cx="142359" cy="150888"/>
            </a:xfrm>
            <a:custGeom>
              <a:avLst/>
              <a:gdLst/>
              <a:ahLst/>
              <a:cxnLst/>
              <a:rect l="l" t="t" r="r" b="b"/>
              <a:pathLst>
                <a:path w="1670" h="1770" extrusionOk="0">
                  <a:moveTo>
                    <a:pt x="1614" y="57"/>
                  </a:moveTo>
                  <a:lnTo>
                    <a:pt x="1614" y="1713"/>
                  </a:lnTo>
                  <a:lnTo>
                    <a:pt x="57" y="1713"/>
                  </a:lnTo>
                  <a:lnTo>
                    <a:pt x="57" y="57"/>
                  </a:lnTo>
                  <a:close/>
                  <a:moveTo>
                    <a:pt x="29" y="0"/>
                  </a:moveTo>
                  <a:cubicBezTo>
                    <a:pt x="13" y="0"/>
                    <a:pt x="1" y="12"/>
                    <a:pt x="1" y="28"/>
                  </a:cubicBezTo>
                  <a:lnTo>
                    <a:pt x="1" y="1741"/>
                  </a:lnTo>
                  <a:cubicBezTo>
                    <a:pt x="1" y="1757"/>
                    <a:pt x="13" y="1770"/>
                    <a:pt x="29" y="1770"/>
                  </a:cubicBezTo>
                  <a:lnTo>
                    <a:pt x="1642" y="1770"/>
                  </a:lnTo>
                  <a:cubicBezTo>
                    <a:pt x="1657" y="1770"/>
                    <a:pt x="1669" y="1757"/>
                    <a:pt x="1669" y="1741"/>
                  </a:cubicBezTo>
                  <a:lnTo>
                    <a:pt x="1669" y="28"/>
                  </a:lnTo>
                  <a:cubicBezTo>
                    <a:pt x="1669" y="12"/>
                    <a:pt x="1657" y="0"/>
                    <a:pt x="1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33"/>
            <p:cNvSpPr/>
            <p:nvPr/>
          </p:nvSpPr>
          <p:spPr>
            <a:xfrm>
              <a:off x="2004593" y="4748553"/>
              <a:ext cx="28983" cy="42879"/>
            </a:xfrm>
            <a:custGeom>
              <a:avLst/>
              <a:gdLst/>
              <a:ahLst/>
              <a:cxnLst/>
              <a:rect l="l" t="t" r="r" b="b"/>
              <a:pathLst>
                <a:path w="340" h="503" extrusionOk="0">
                  <a:moveTo>
                    <a:pt x="307" y="0"/>
                  </a:moveTo>
                  <a:cubicBezTo>
                    <a:pt x="291" y="0"/>
                    <a:pt x="282" y="14"/>
                    <a:pt x="282" y="28"/>
                  </a:cubicBezTo>
                  <a:lnTo>
                    <a:pt x="281" y="198"/>
                  </a:lnTo>
                  <a:cubicBezTo>
                    <a:pt x="281" y="335"/>
                    <a:pt x="166" y="447"/>
                    <a:pt x="29" y="447"/>
                  </a:cubicBezTo>
                  <a:cubicBezTo>
                    <a:pt x="13" y="447"/>
                    <a:pt x="0" y="459"/>
                    <a:pt x="0" y="475"/>
                  </a:cubicBezTo>
                  <a:cubicBezTo>
                    <a:pt x="0" y="491"/>
                    <a:pt x="13" y="503"/>
                    <a:pt x="29" y="503"/>
                  </a:cubicBezTo>
                  <a:cubicBezTo>
                    <a:pt x="196" y="503"/>
                    <a:pt x="335" y="365"/>
                    <a:pt x="338" y="199"/>
                  </a:cubicBezTo>
                  <a:lnTo>
                    <a:pt x="339" y="30"/>
                  </a:lnTo>
                  <a:cubicBezTo>
                    <a:pt x="339" y="14"/>
                    <a:pt x="328" y="1"/>
                    <a:pt x="312" y="1"/>
                  </a:cubicBezTo>
                  <a:cubicBezTo>
                    <a:pt x="310" y="0"/>
                    <a:pt x="308" y="0"/>
                    <a:pt x="30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3"/>
            <p:cNvSpPr/>
            <p:nvPr/>
          </p:nvSpPr>
          <p:spPr>
            <a:xfrm>
              <a:off x="2016784" y="4492984"/>
              <a:ext cx="18583" cy="243041"/>
            </a:xfrm>
            <a:custGeom>
              <a:avLst/>
              <a:gdLst/>
              <a:ahLst/>
              <a:cxnLst/>
              <a:rect l="l" t="t" r="r" b="b"/>
              <a:pathLst>
                <a:path w="218" h="2851" extrusionOk="0">
                  <a:moveTo>
                    <a:pt x="33" y="1"/>
                  </a:moveTo>
                  <a:cubicBezTo>
                    <a:pt x="28" y="1"/>
                    <a:pt x="22" y="2"/>
                    <a:pt x="17" y="5"/>
                  </a:cubicBezTo>
                  <a:cubicBezTo>
                    <a:pt x="4" y="15"/>
                    <a:pt x="0" y="32"/>
                    <a:pt x="10" y="46"/>
                  </a:cubicBezTo>
                  <a:cubicBezTo>
                    <a:pt x="79" y="147"/>
                    <a:pt x="121" y="247"/>
                    <a:pt x="134" y="349"/>
                  </a:cubicBezTo>
                  <a:cubicBezTo>
                    <a:pt x="160" y="522"/>
                    <a:pt x="149" y="1974"/>
                    <a:pt x="142" y="2823"/>
                  </a:cubicBezTo>
                  <a:cubicBezTo>
                    <a:pt x="142" y="2838"/>
                    <a:pt x="154" y="2851"/>
                    <a:pt x="170" y="2851"/>
                  </a:cubicBezTo>
                  <a:cubicBezTo>
                    <a:pt x="186" y="2851"/>
                    <a:pt x="198" y="2839"/>
                    <a:pt x="199" y="2823"/>
                  </a:cubicBezTo>
                  <a:cubicBezTo>
                    <a:pt x="208" y="1972"/>
                    <a:pt x="218" y="519"/>
                    <a:pt x="192" y="340"/>
                  </a:cubicBezTo>
                  <a:cubicBezTo>
                    <a:pt x="177" y="229"/>
                    <a:pt x="132" y="123"/>
                    <a:pt x="58" y="14"/>
                  </a:cubicBezTo>
                  <a:cubicBezTo>
                    <a:pt x="52" y="5"/>
                    <a:pt x="43" y="1"/>
                    <a:pt x="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33"/>
            <p:cNvSpPr/>
            <p:nvPr/>
          </p:nvSpPr>
          <p:spPr>
            <a:xfrm>
              <a:off x="2006383" y="4422229"/>
              <a:ext cx="6820" cy="24892"/>
            </a:xfrm>
            <a:custGeom>
              <a:avLst/>
              <a:gdLst/>
              <a:ahLst/>
              <a:cxnLst/>
              <a:rect l="l" t="t" r="r" b="b"/>
              <a:pathLst>
                <a:path w="80" h="292" extrusionOk="0">
                  <a:moveTo>
                    <a:pt x="32" y="1"/>
                  </a:moveTo>
                  <a:cubicBezTo>
                    <a:pt x="31" y="1"/>
                    <a:pt x="30" y="1"/>
                    <a:pt x="29" y="1"/>
                  </a:cubicBezTo>
                  <a:cubicBezTo>
                    <a:pt x="13" y="2"/>
                    <a:pt x="1" y="17"/>
                    <a:pt x="3" y="31"/>
                  </a:cubicBezTo>
                  <a:cubicBezTo>
                    <a:pt x="10" y="113"/>
                    <a:pt x="16" y="191"/>
                    <a:pt x="21" y="264"/>
                  </a:cubicBezTo>
                  <a:cubicBezTo>
                    <a:pt x="22" y="280"/>
                    <a:pt x="35" y="291"/>
                    <a:pt x="49" y="291"/>
                  </a:cubicBezTo>
                  <a:cubicBezTo>
                    <a:pt x="49" y="291"/>
                    <a:pt x="51" y="291"/>
                    <a:pt x="52" y="292"/>
                  </a:cubicBezTo>
                  <a:cubicBezTo>
                    <a:pt x="68" y="291"/>
                    <a:pt x="80" y="278"/>
                    <a:pt x="78" y="262"/>
                  </a:cubicBezTo>
                  <a:cubicBezTo>
                    <a:pt x="73" y="188"/>
                    <a:pt x="67" y="110"/>
                    <a:pt x="59" y="27"/>
                  </a:cubicBezTo>
                  <a:cubicBezTo>
                    <a:pt x="58" y="13"/>
                    <a:pt x="45" y="1"/>
                    <a:pt x="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33"/>
            <p:cNvSpPr/>
            <p:nvPr/>
          </p:nvSpPr>
          <p:spPr>
            <a:xfrm>
              <a:off x="1994108" y="4298452"/>
              <a:ext cx="16623" cy="119006"/>
            </a:xfrm>
            <a:custGeom>
              <a:avLst/>
              <a:gdLst/>
              <a:ahLst/>
              <a:cxnLst/>
              <a:rect l="l" t="t" r="r" b="b"/>
              <a:pathLst>
                <a:path w="195" h="1396" extrusionOk="0">
                  <a:moveTo>
                    <a:pt x="29" y="1"/>
                  </a:moveTo>
                  <a:cubicBezTo>
                    <a:pt x="29" y="1"/>
                    <a:pt x="28" y="1"/>
                    <a:pt x="27" y="1"/>
                  </a:cubicBezTo>
                  <a:cubicBezTo>
                    <a:pt x="11" y="3"/>
                    <a:pt x="1" y="17"/>
                    <a:pt x="3" y="32"/>
                  </a:cubicBezTo>
                  <a:cubicBezTo>
                    <a:pt x="4" y="40"/>
                    <a:pt x="85" y="770"/>
                    <a:pt x="137" y="1369"/>
                  </a:cubicBezTo>
                  <a:cubicBezTo>
                    <a:pt x="138" y="1385"/>
                    <a:pt x="150" y="1395"/>
                    <a:pt x="165" y="1395"/>
                  </a:cubicBezTo>
                  <a:cubicBezTo>
                    <a:pt x="165" y="1395"/>
                    <a:pt x="166" y="1395"/>
                    <a:pt x="166" y="1394"/>
                  </a:cubicBezTo>
                  <a:cubicBezTo>
                    <a:pt x="182" y="1392"/>
                    <a:pt x="195" y="1378"/>
                    <a:pt x="193" y="1363"/>
                  </a:cubicBezTo>
                  <a:cubicBezTo>
                    <a:pt x="141" y="763"/>
                    <a:pt x="58" y="35"/>
                    <a:pt x="58" y="27"/>
                  </a:cubicBezTo>
                  <a:cubicBezTo>
                    <a:pt x="57" y="11"/>
                    <a:pt x="44" y="1"/>
                    <a:pt x="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33"/>
            <p:cNvSpPr/>
            <p:nvPr/>
          </p:nvSpPr>
          <p:spPr>
            <a:xfrm>
              <a:off x="2091971" y="4250628"/>
              <a:ext cx="137500" cy="517623"/>
            </a:xfrm>
            <a:custGeom>
              <a:avLst/>
              <a:gdLst/>
              <a:ahLst/>
              <a:cxnLst/>
              <a:rect l="l" t="t" r="r" b="b"/>
              <a:pathLst>
                <a:path w="1613" h="6072" extrusionOk="0">
                  <a:moveTo>
                    <a:pt x="553" y="0"/>
                  </a:moveTo>
                  <a:lnTo>
                    <a:pt x="279" y="1971"/>
                  </a:lnTo>
                  <a:cubicBezTo>
                    <a:pt x="263" y="2084"/>
                    <a:pt x="215" y="2191"/>
                    <a:pt x="143" y="2278"/>
                  </a:cubicBezTo>
                  <a:cubicBezTo>
                    <a:pt x="51" y="2389"/>
                    <a:pt x="1" y="2528"/>
                    <a:pt x="1" y="2672"/>
                  </a:cubicBezTo>
                  <a:lnTo>
                    <a:pt x="1" y="5823"/>
                  </a:lnTo>
                  <a:cubicBezTo>
                    <a:pt x="1" y="5960"/>
                    <a:pt x="113" y="6072"/>
                    <a:pt x="249" y="6072"/>
                  </a:cubicBezTo>
                  <a:lnTo>
                    <a:pt x="1363" y="6072"/>
                  </a:lnTo>
                  <a:cubicBezTo>
                    <a:pt x="1501" y="6072"/>
                    <a:pt x="1613" y="5960"/>
                    <a:pt x="1613" y="5823"/>
                  </a:cubicBezTo>
                  <a:lnTo>
                    <a:pt x="1613" y="2672"/>
                  </a:lnTo>
                  <a:cubicBezTo>
                    <a:pt x="1613" y="2545"/>
                    <a:pt x="1574" y="2422"/>
                    <a:pt x="1501" y="2319"/>
                  </a:cubicBezTo>
                  <a:lnTo>
                    <a:pt x="1475" y="2283"/>
                  </a:lnTo>
                  <a:cubicBezTo>
                    <a:pt x="1421" y="2207"/>
                    <a:pt x="1384" y="2117"/>
                    <a:pt x="1371" y="2022"/>
                  </a:cubicBezTo>
                  <a:lnTo>
                    <a:pt x="106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3"/>
            <p:cNvSpPr/>
            <p:nvPr/>
          </p:nvSpPr>
          <p:spPr>
            <a:xfrm>
              <a:off x="2089413" y="4248241"/>
              <a:ext cx="142444" cy="522567"/>
            </a:xfrm>
            <a:custGeom>
              <a:avLst/>
              <a:gdLst/>
              <a:ahLst/>
              <a:cxnLst/>
              <a:rect l="l" t="t" r="r" b="b"/>
              <a:pathLst>
                <a:path w="1671" h="6130" extrusionOk="0">
                  <a:moveTo>
                    <a:pt x="1069" y="55"/>
                  </a:moveTo>
                  <a:lnTo>
                    <a:pt x="1371" y="2055"/>
                  </a:lnTo>
                  <a:cubicBezTo>
                    <a:pt x="1386" y="2154"/>
                    <a:pt x="1423" y="2248"/>
                    <a:pt x="1479" y="2330"/>
                  </a:cubicBezTo>
                  <a:lnTo>
                    <a:pt x="1505" y="2364"/>
                  </a:lnTo>
                  <a:cubicBezTo>
                    <a:pt x="1574" y="2464"/>
                    <a:pt x="1612" y="2580"/>
                    <a:pt x="1612" y="2701"/>
                  </a:cubicBezTo>
                  <a:lnTo>
                    <a:pt x="1612" y="5853"/>
                  </a:lnTo>
                  <a:cubicBezTo>
                    <a:pt x="1612" y="5975"/>
                    <a:pt x="1511" y="6073"/>
                    <a:pt x="1391" y="6073"/>
                  </a:cubicBezTo>
                  <a:lnTo>
                    <a:pt x="277" y="6073"/>
                  </a:lnTo>
                  <a:cubicBezTo>
                    <a:pt x="154" y="6073"/>
                    <a:pt x="55" y="5973"/>
                    <a:pt x="55" y="5853"/>
                  </a:cubicBezTo>
                  <a:lnTo>
                    <a:pt x="55" y="2701"/>
                  </a:lnTo>
                  <a:cubicBezTo>
                    <a:pt x="55" y="2564"/>
                    <a:pt x="103" y="2431"/>
                    <a:pt x="192" y="2325"/>
                  </a:cubicBezTo>
                  <a:cubicBezTo>
                    <a:pt x="268" y="2234"/>
                    <a:pt x="320" y="2123"/>
                    <a:pt x="336" y="2002"/>
                  </a:cubicBezTo>
                  <a:lnTo>
                    <a:pt x="606" y="55"/>
                  </a:lnTo>
                  <a:close/>
                  <a:moveTo>
                    <a:pt x="583" y="0"/>
                  </a:moveTo>
                  <a:cubicBezTo>
                    <a:pt x="570" y="0"/>
                    <a:pt x="556" y="9"/>
                    <a:pt x="555" y="24"/>
                  </a:cubicBezTo>
                  <a:lnTo>
                    <a:pt x="281" y="1995"/>
                  </a:lnTo>
                  <a:cubicBezTo>
                    <a:pt x="266" y="2104"/>
                    <a:pt x="221" y="2205"/>
                    <a:pt x="150" y="2289"/>
                  </a:cubicBezTo>
                  <a:cubicBezTo>
                    <a:pt x="54" y="2405"/>
                    <a:pt x="1" y="2550"/>
                    <a:pt x="1" y="2701"/>
                  </a:cubicBezTo>
                  <a:lnTo>
                    <a:pt x="1" y="5853"/>
                  </a:lnTo>
                  <a:cubicBezTo>
                    <a:pt x="1" y="6005"/>
                    <a:pt x="125" y="6130"/>
                    <a:pt x="278" y="6130"/>
                  </a:cubicBezTo>
                  <a:lnTo>
                    <a:pt x="1392" y="6130"/>
                  </a:lnTo>
                  <a:cubicBezTo>
                    <a:pt x="1544" y="6130"/>
                    <a:pt x="1669" y="6004"/>
                    <a:pt x="1670" y="5851"/>
                  </a:cubicBezTo>
                  <a:lnTo>
                    <a:pt x="1670" y="2700"/>
                  </a:lnTo>
                  <a:cubicBezTo>
                    <a:pt x="1670" y="2566"/>
                    <a:pt x="1630" y="2439"/>
                    <a:pt x="1553" y="2331"/>
                  </a:cubicBezTo>
                  <a:lnTo>
                    <a:pt x="1528" y="2295"/>
                  </a:lnTo>
                  <a:cubicBezTo>
                    <a:pt x="1476" y="2223"/>
                    <a:pt x="1441" y="2136"/>
                    <a:pt x="1428" y="2047"/>
                  </a:cubicBezTo>
                  <a:lnTo>
                    <a:pt x="1123" y="24"/>
                  </a:lnTo>
                  <a:cubicBezTo>
                    <a:pt x="1121" y="11"/>
                    <a:pt x="1110" y="0"/>
                    <a:pt x="10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33"/>
            <p:cNvSpPr/>
            <p:nvPr/>
          </p:nvSpPr>
          <p:spPr>
            <a:xfrm>
              <a:off x="2132974" y="4239632"/>
              <a:ext cx="55921" cy="17050"/>
            </a:xfrm>
            <a:custGeom>
              <a:avLst/>
              <a:gdLst/>
              <a:ahLst/>
              <a:cxnLst/>
              <a:rect l="l" t="t" r="r" b="b"/>
              <a:pathLst>
                <a:path w="656" h="200" extrusionOk="0">
                  <a:moveTo>
                    <a:pt x="101" y="0"/>
                  </a:moveTo>
                  <a:cubicBezTo>
                    <a:pt x="45" y="0"/>
                    <a:pt x="1" y="45"/>
                    <a:pt x="1" y="99"/>
                  </a:cubicBezTo>
                  <a:cubicBezTo>
                    <a:pt x="1" y="154"/>
                    <a:pt x="45" y="200"/>
                    <a:pt x="101" y="200"/>
                  </a:cubicBezTo>
                  <a:lnTo>
                    <a:pt x="555" y="200"/>
                  </a:lnTo>
                  <a:cubicBezTo>
                    <a:pt x="609" y="200"/>
                    <a:pt x="653" y="155"/>
                    <a:pt x="655" y="99"/>
                  </a:cubicBezTo>
                  <a:cubicBezTo>
                    <a:pt x="655" y="45"/>
                    <a:pt x="609" y="0"/>
                    <a:pt x="5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33"/>
            <p:cNvSpPr/>
            <p:nvPr/>
          </p:nvSpPr>
          <p:spPr>
            <a:xfrm>
              <a:off x="2130587" y="4237159"/>
              <a:ext cx="60609" cy="21909"/>
            </a:xfrm>
            <a:custGeom>
              <a:avLst/>
              <a:gdLst/>
              <a:ahLst/>
              <a:cxnLst/>
              <a:rect l="l" t="t" r="r" b="b"/>
              <a:pathLst>
                <a:path w="711" h="257" extrusionOk="0">
                  <a:moveTo>
                    <a:pt x="582" y="57"/>
                  </a:moveTo>
                  <a:cubicBezTo>
                    <a:pt x="621" y="57"/>
                    <a:pt x="653" y="89"/>
                    <a:pt x="653" y="128"/>
                  </a:cubicBezTo>
                  <a:cubicBezTo>
                    <a:pt x="653" y="169"/>
                    <a:pt x="620" y="201"/>
                    <a:pt x="582" y="201"/>
                  </a:cubicBezTo>
                  <a:lnTo>
                    <a:pt x="127" y="201"/>
                  </a:lnTo>
                  <a:cubicBezTo>
                    <a:pt x="87" y="201"/>
                    <a:pt x="55" y="169"/>
                    <a:pt x="55" y="128"/>
                  </a:cubicBezTo>
                  <a:cubicBezTo>
                    <a:pt x="55" y="89"/>
                    <a:pt x="88" y="57"/>
                    <a:pt x="127" y="57"/>
                  </a:cubicBezTo>
                  <a:close/>
                  <a:moveTo>
                    <a:pt x="129" y="0"/>
                  </a:moveTo>
                  <a:cubicBezTo>
                    <a:pt x="57" y="0"/>
                    <a:pt x="1" y="58"/>
                    <a:pt x="1" y="128"/>
                  </a:cubicBezTo>
                  <a:cubicBezTo>
                    <a:pt x="1" y="200"/>
                    <a:pt x="57" y="256"/>
                    <a:pt x="129" y="256"/>
                  </a:cubicBezTo>
                  <a:lnTo>
                    <a:pt x="583" y="256"/>
                  </a:lnTo>
                  <a:cubicBezTo>
                    <a:pt x="653" y="256"/>
                    <a:pt x="711" y="200"/>
                    <a:pt x="711" y="128"/>
                  </a:cubicBezTo>
                  <a:cubicBezTo>
                    <a:pt x="711" y="58"/>
                    <a:pt x="653" y="0"/>
                    <a:pt x="5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33"/>
            <p:cNvSpPr/>
            <p:nvPr/>
          </p:nvSpPr>
          <p:spPr>
            <a:xfrm>
              <a:off x="2123767" y="4297940"/>
              <a:ext cx="75357" cy="62145"/>
            </a:xfrm>
            <a:custGeom>
              <a:avLst/>
              <a:gdLst/>
              <a:ahLst/>
              <a:cxnLst/>
              <a:rect l="l" t="t" r="r" b="b"/>
              <a:pathLst>
                <a:path w="884" h="729" extrusionOk="0">
                  <a:moveTo>
                    <a:pt x="102" y="1"/>
                  </a:moveTo>
                  <a:lnTo>
                    <a:pt x="1" y="729"/>
                  </a:lnTo>
                  <a:lnTo>
                    <a:pt x="883" y="729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33"/>
            <p:cNvSpPr/>
            <p:nvPr/>
          </p:nvSpPr>
          <p:spPr>
            <a:xfrm>
              <a:off x="2121295" y="4295638"/>
              <a:ext cx="80386" cy="66834"/>
            </a:xfrm>
            <a:custGeom>
              <a:avLst/>
              <a:gdLst/>
              <a:ahLst/>
              <a:cxnLst/>
              <a:rect l="l" t="t" r="r" b="b"/>
              <a:pathLst>
                <a:path w="943" h="784" extrusionOk="0">
                  <a:moveTo>
                    <a:pt x="778" y="55"/>
                  </a:moveTo>
                  <a:lnTo>
                    <a:pt x="879" y="726"/>
                  </a:lnTo>
                  <a:lnTo>
                    <a:pt x="62" y="726"/>
                  </a:lnTo>
                  <a:lnTo>
                    <a:pt x="155" y="55"/>
                  </a:lnTo>
                  <a:close/>
                  <a:moveTo>
                    <a:pt x="131" y="1"/>
                  </a:moveTo>
                  <a:cubicBezTo>
                    <a:pt x="117" y="1"/>
                    <a:pt x="104" y="10"/>
                    <a:pt x="102" y="25"/>
                  </a:cubicBezTo>
                  <a:lnTo>
                    <a:pt x="1" y="751"/>
                  </a:lnTo>
                  <a:cubicBezTo>
                    <a:pt x="0" y="759"/>
                    <a:pt x="3" y="768"/>
                    <a:pt x="9" y="774"/>
                  </a:cubicBezTo>
                  <a:cubicBezTo>
                    <a:pt x="14" y="779"/>
                    <a:pt x="21" y="783"/>
                    <a:pt x="30" y="783"/>
                  </a:cubicBezTo>
                  <a:lnTo>
                    <a:pt x="912" y="783"/>
                  </a:lnTo>
                  <a:cubicBezTo>
                    <a:pt x="921" y="783"/>
                    <a:pt x="928" y="780"/>
                    <a:pt x="934" y="774"/>
                  </a:cubicBezTo>
                  <a:cubicBezTo>
                    <a:pt x="939" y="767"/>
                    <a:pt x="942" y="759"/>
                    <a:pt x="940" y="751"/>
                  </a:cubicBezTo>
                  <a:lnTo>
                    <a:pt x="831" y="25"/>
                  </a:lnTo>
                  <a:cubicBezTo>
                    <a:pt x="830" y="12"/>
                    <a:pt x="818" y="1"/>
                    <a:pt x="8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33"/>
            <p:cNvSpPr/>
            <p:nvPr/>
          </p:nvSpPr>
          <p:spPr>
            <a:xfrm>
              <a:off x="2091715" y="4498781"/>
              <a:ext cx="137500" cy="176036"/>
            </a:xfrm>
            <a:custGeom>
              <a:avLst/>
              <a:gdLst/>
              <a:ahLst/>
              <a:cxnLst/>
              <a:rect l="l" t="t" r="r" b="b"/>
              <a:pathLst>
                <a:path w="1613" h="2065" extrusionOk="0">
                  <a:moveTo>
                    <a:pt x="1" y="0"/>
                  </a:moveTo>
                  <a:lnTo>
                    <a:pt x="1" y="2064"/>
                  </a:lnTo>
                  <a:lnTo>
                    <a:pt x="1612" y="2064"/>
                  </a:lnTo>
                  <a:lnTo>
                    <a:pt x="16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33"/>
            <p:cNvSpPr/>
            <p:nvPr/>
          </p:nvSpPr>
          <p:spPr>
            <a:xfrm>
              <a:off x="2089328" y="4496479"/>
              <a:ext cx="142444" cy="180810"/>
            </a:xfrm>
            <a:custGeom>
              <a:avLst/>
              <a:gdLst/>
              <a:ahLst/>
              <a:cxnLst/>
              <a:rect l="l" t="t" r="r" b="b"/>
              <a:pathLst>
                <a:path w="1671" h="2121" extrusionOk="0">
                  <a:moveTo>
                    <a:pt x="1615" y="55"/>
                  </a:moveTo>
                  <a:lnTo>
                    <a:pt x="1615" y="2063"/>
                  </a:lnTo>
                  <a:lnTo>
                    <a:pt x="58" y="2063"/>
                  </a:lnTo>
                  <a:lnTo>
                    <a:pt x="58" y="55"/>
                  </a:lnTo>
                  <a:close/>
                  <a:moveTo>
                    <a:pt x="29" y="1"/>
                  </a:moveTo>
                  <a:cubicBezTo>
                    <a:pt x="13" y="1"/>
                    <a:pt x="1" y="12"/>
                    <a:pt x="1" y="28"/>
                  </a:cubicBezTo>
                  <a:lnTo>
                    <a:pt x="1" y="2093"/>
                  </a:lnTo>
                  <a:cubicBezTo>
                    <a:pt x="1" y="2109"/>
                    <a:pt x="13" y="2121"/>
                    <a:pt x="29" y="2121"/>
                  </a:cubicBezTo>
                  <a:lnTo>
                    <a:pt x="1641" y="2121"/>
                  </a:lnTo>
                  <a:cubicBezTo>
                    <a:pt x="1657" y="2121"/>
                    <a:pt x="1670" y="2107"/>
                    <a:pt x="1669" y="2093"/>
                  </a:cubicBezTo>
                  <a:lnTo>
                    <a:pt x="1669" y="28"/>
                  </a:lnTo>
                  <a:cubicBezTo>
                    <a:pt x="1669" y="12"/>
                    <a:pt x="1657" y="1"/>
                    <a:pt x="16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3"/>
            <p:cNvSpPr/>
            <p:nvPr/>
          </p:nvSpPr>
          <p:spPr>
            <a:xfrm>
              <a:off x="2091715" y="4513784"/>
              <a:ext cx="137500" cy="146199"/>
            </a:xfrm>
            <a:custGeom>
              <a:avLst/>
              <a:gdLst/>
              <a:ahLst/>
              <a:cxnLst/>
              <a:rect l="l" t="t" r="r" b="b"/>
              <a:pathLst>
                <a:path w="1613" h="1715" extrusionOk="0">
                  <a:moveTo>
                    <a:pt x="1" y="0"/>
                  </a:moveTo>
                  <a:lnTo>
                    <a:pt x="1" y="1714"/>
                  </a:lnTo>
                  <a:lnTo>
                    <a:pt x="1612" y="1714"/>
                  </a:lnTo>
                  <a:lnTo>
                    <a:pt x="161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33"/>
            <p:cNvSpPr/>
            <p:nvPr/>
          </p:nvSpPr>
          <p:spPr>
            <a:xfrm>
              <a:off x="2089328" y="4511397"/>
              <a:ext cx="142444" cy="150973"/>
            </a:xfrm>
            <a:custGeom>
              <a:avLst/>
              <a:gdLst/>
              <a:ahLst/>
              <a:cxnLst/>
              <a:rect l="l" t="t" r="r" b="b"/>
              <a:pathLst>
                <a:path w="1671" h="1771" extrusionOk="0">
                  <a:moveTo>
                    <a:pt x="1615" y="56"/>
                  </a:moveTo>
                  <a:lnTo>
                    <a:pt x="1615" y="1712"/>
                  </a:lnTo>
                  <a:lnTo>
                    <a:pt x="58" y="1712"/>
                  </a:lnTo>
                  <a:lnTo>
                    <a:pt x="58" y="56"/>
                  </a:lnTo>
                  <a:close/>
                  <a:moveTo>
                    <a:pt x="29" y="1"/>
                  </a:moveTo>
                  <a:cubicBezTo>
                    <a:pt x="13" y="1"/>
                    <a:pt x="1" y="12"/>
                    <a:pt x="1" y="28"/>
                  </a:cubicBezTo>
                  <a:lnTo>
                    <a:pt x="1" y="1742"/>
                  </a:lnTo>
                  <a:cubicBezTo>
                    <a:pt x="1" y="1758"/>
                    <a:pt x="13" y="1770"/>
                    <a:pt x="29" y="1770"/>
                  </a:cubicBezTo>
                  <a:lnTo>
                    <a:pt x="1641" y="1770"/>
                  </a:lnTo>
                  <a:cubicBezTo>
                    <a:pt x="1657" y="1770"/>
                    <a:pt x="1670" y="1756"/>
                    <a:pt x="1669" y="1742"/>
                  </a:cubicBezTo>
                  <a:lnTo>
                    <a:pt x="1669" y="28"/>
                  </a:lnTo>
                  <a:cubicBezTo>
                    <a:pt x="1669" y="12"/>
                    <a:pt x="1657" y="1"/>
                    <a:pt x="16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33"/>
            <p:cNvSpPr/>
            <p:nvPr/>
          </p:nvSpPr>
          <p:spPr>
            <a:xfrm>
              <a:off x="2184889" y="4709084"/>
              <a:ext cx="28813" cy="42879"/>
            </a:xfrm>
            <a:custGeom>
              <a:avLst/>
              <a:gdLst/>
              <a:ahLst/>
              <a:cxnLst/>
              <a:rect l="l" t="t" r="r" b="b"/>
              <a:pathLst>
                <a:path w="338" h="503" extrusionOk="0">
                  <a:moveTo>
                    <a:pt x="309" y="0"/>
                  </a:moveTo>
                  <a:cubicBezTo>
                    <a:pt x="294" y="0"/>
                    <a:pt x="282" y="13"/>
                    <a:pt x="282" y="28"/>
                  </a:cubicBezTo>
                  <a:lnTo>
                    <a:pt x="281" y="197"/>
                  </a:lnTo>
                  <a:cubicBezTo>
                    <a:pt x="281" y="335"/>
                    <a:pt x="165" y="447"/>
                    <a:pt x="28" y="447"/>
                  </a:cubicBezTo>
                  <a:cubicBezTo>
                    <a:pt x="12" y="447"/>
                    <a:pt x="0" y="458"/>
                    <a:pt x="0" y="474"/>
                  </a:cubicBezTo>
                  <a:cubicBezTo>
                    <a:pt x="0" y="490"/>
                    <a:pt x="12" y="502"/>
                    <a:pt x="28" y="502"/>
                  </a:cubicBezTo>
                  <a:cubicBezTo>
                    <a:pt x="196" y="502"/>
                    <a:pt x="336" y="365"/>
                    <a:pt x="336" y="198"/>
                  </a:cubicBezTo>
                  <a:lnTo>
                    <a:pt x="337" y="29"/>
                  </a:lnTo>
                  <a:cubicBezTo>
                    <a:pt x="337" y="13"/>
                    <a:pt x="325" y="0"/>
                    <a:pt x="30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3"/>
            <p:cNvSpPr/>
            <p:nvPr/>
          </p:nvSpPr>
          <p:spPr>
            <a:xfrm>
              <a:off x="2197164" y="4453515"/>
              <a:ext cx="18583" cy="242955"/>
            </a:xfrm>
            <a:custGeom>
              <a:avLst/>
              <a:gdLst/>
              <a:ahLst/>
              <a:cxnLst/>
              <a:rect l="l" t="t" r="r" b="b"/>
              <a:pathLst>
                <a:path w="218" h="2850" extrusionOk="0">
                  <a:moveTo>
                    <a:pt x="33" y="0"/>
                  </a:moveTo>
                  <a:cubicBezTo>
                    <a:pt x="28" y="0"/>
                    <a:pt x="22" y="2"/>
                    <a:pt x="17" y="5"/>
                  </a:cubicBezTo>
                  <a:cubicBezTo>
                    <a:pt x="4" y="14"/>
                    <a:pt x="0" y="31"/>
                    <a:pt x="10" y="45"/>
                  </a:cubicBezTo>
                  <a:cubicBezTo>
                    <a:pt x="79" y="147"/>
                    <a:pt x="121" y="247"/>
                    <a:pt x="134" y="348"/>
                  </a:cubicBezTo>
                  <a:cubicBezTo>
                    <a:pt x="160" y="522"/>
                    <a:pt x="149" y="1974"/>
                    <a:pt x="142" y="2822"/>
                  </a:cubicBezTo>
                  <a:cubicBezTo>
                    <a:pt x="142" y="2837"/>
                    <a:pt x="154" y="2850"/>
                    <a:pt x="170" y="2850"/>
                  </a:cubicBezTo>
                  <a:cubicBezTo>
                    <a:pt x="185" y="2850"/>
                    <a:pt x="196" y="2838"/>
                    <a:pt x="199" y="2822"/>
                  </a:cubicBezTo>
                  <a:cubicBezTo>
                    <a:pt x="207" y="1971"/>
                    <a:pt x="218" y="519"/>
                    <a:pt x="192" y="339"/>
                  </a:cubicBezTo>
                  <a:cubicBezTo>
                    <a:pt x="177" y="229"/>
                    <a:pt x="132" y="122"/>
                    <a:pt x="58" y="13"/>
                  </a:cubicBezTo>
                  <a:cubicBezTo>
                    <a:pt x="52" y="5"/>
                    <a:pt x="43" y="0"/>
                    <a:pt x="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33"/>
            <p:cNvSpPr/>
            <p:nvPr/>
          </p:nvSpPr>
          <p:spPr>
            <a:xfrm>
              <a:off x="2186679" y="4382675"/>
              <a:ext cx="6820" cy="24978"/>
            </a:xfrm>
            <a:custGeom>
              <a:avLst/>
              <a:gdLst/>
              <a:ahLst/>
              <a:cxnLst/>
              <a:rect l="l" t="t" r="r" b="b"/>
              <a:pathLst>
                <a:path w="80" h="293" extrusionOk="0">
                  <a:moveTo>
                    <a:pt x="32" y="1"/>
                  </a:moveTo>
                  <a:cubicBezTo>
                    <a:pt x="30" y="1"/>
                    <a:pt x="29" y="1"/>
                    <a:pt x="28" y="1"/>
                  </a:cubicBezTo>
                  <a:cubicBezTo>
                    <a:pt x="12" y="2"/>
                    <a:pt x="1" y="17"/>
                    <a:pt x="2" y="31"/>
                  </a:cubicBezTo>
                  <a:cubicBezTo>
                    <a:pt x="10" y="113"/>
                    <a:pt x="15" y="191"/>
                    <a:pt x="21" y="264"/>
                  </a:cubicBezTo>
                  <a:cubicBezTo>
                    <a:pt x="22" y="280"/>
                    <a:pt x="34" y="291"/>
                    <a:pt x="48" y="291"/>
                  </a:cubicBezTo>
                  <a:cubicBezTo>
                    <a:pt x="48" y="291"/>
                    <a:pt x="50" y="291"/>
                    <a:pt x="52" y="292"/>
                  </a:cubicBezTo>
                  <a:cubicBezTo>
                    <a:pt x="68" y="291"/>
                    <a:pt x="79" y="278"/>
                    <a:pt x="78" y="262"/>
                  </a:cubicBezTo>
                  <a:cubicBezTo>
                    <a:pt x="73" y="189"/>
                    <a:pt x="66" y="110"/>
                    <a:pt x="59" y="28"/>
                  </a:cubicBezTo>
                  <a:cubicBezTo>
                    <a:pt x="58" y="13"/>
                    <a:pt x="45" y="1"/>
                    <a:pt x="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33"/>
            <p:cNvSpPr/>
            <p:nvPr/>
          </p:nvSpPr>
          <p:spPr>
            <a:xfrm>
              <a:off x="2174404" y="4258982"/>
              <a:ext cx="16538" cy="118920"/>
            </a:xfrm>
            <a:custGeom>
              <a:avLst/>
              <a:gdLst/>
              <a:ahLst/>
              <a:cxnLst/>
              <a:rect l="l" t="t" r="r" b="b"/>
              <a:pathLst>
                <a:path w="194" h="1395" extrusionOk="0">
                  <a:moveTo>
                    <a:pt x="29" y="0"/>
                  </a:moveTo>
                  <a:cubicBezTo>
                    <a:pt x="29" y="0"/>
                    <a:pt x="28" y="0"/>
                    <a:pt x="27" y="0"/>
                  </a:cubicBezTo>
                  <a:cubicBezTo>
                    <a:pt x="11" y="2"/>
                    <a:pt x="1" y="16"/>
                    <a:pt x="2" y="31"/>
                  </a:cubicBezTo>
                  <a:cubicBezTo>
                    <a:pt x="4" y="40"/>
                    <a:pt x="85" y="770"/>
                    <a:pt x="137" y="1368"/>
                  </a:cubicBezTo>
                  <a:cubicBezTo>
                    <a:pt x="138" y="1384"/>
                    <a:pt x="150" y="1395"/>
                    <a:pt x="165" y="1395"/>
                  </a:cubicBezTo>
                  <a:cubicBezTo>
                    <a:pt x="166" y="1395"/>
                    <a:pt x="167" y="1395"/>
                    <a:pt x="166" y="1393"/>
                  </a:cubicBezTo>
                  <a:cubicBezTo>
                    <a:pt x="182" y="1391"/>
                    <a:pt x="194" y="1377"/>
                    <a:pt x="192" y="1363"/>
                  </a:cubicBezTo>
                  <a:cubicBezTo>
                    <a:pt x="140" y="762"/>
                    <a:pt x="58" y="34"/>
                    <a:pt x="58" y="26"/>
                  </a:cubicBezTo>
                  <a:cubicBezTo>
                    <a:pt x="57" y="11"/>
                    <a:pt x="44" y="0"/>
                    <a:pt x="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33"/>
            <p:cNvSpPr/>
            <p:nvPr/>
          </p:nvSpPr>
          <p:spPr>
            <a:xfrm>
              <a:off x="2177643" y="4353862"/>
              <a:ext cx="137585" cy="517623"/>
            </a:xfrm>
            <a:custGeom>
              <a:avLst/>
              <a:gdLst/>
              <a:ahLst/>
              <a:cxnLst/>
              <a:rect l="l" t="t" r="r" b="b"/>
              <a:pathLst>
                <a:path w="1614" h="6072" extrusionOk="0">
                  <a:moveTo>
                    <a:pt x="554" y="0"/>
                  </a:moveTo>
                  <a:lnTo>
                    <a:pt x="280" y="1971"/>
                  </a:lnTo>
                  <a:cubicBezTo>
                    <a:pt x="264" y="2084"/>
                    <a:pt x="216" y="2192"/>
                    <a:pt x="144" y="2278"/>
                  </a:cubicBezTo>
                  <a:cubicBezTo>
                    <a:pt x="52" y="2389"/>
                    <a:pt x="1" y="2528"/>
                    <a:pt x="1" y="2671"/>
                  </a:cubicBezTo>
                  <a:lnTo>
                    <a:pt x="1" y="5822"/>
                  </a:lnTo>
                  <a:cubicBezTo>
                    <a:pt x="1" y="5960"/>
                    <a:pt x="113" y="6072"/>
                    <a:pt x="250" y="6072"/>
                  </a:cubicBezTo>
                  <a:lnTo>
                    <a:pt x="1364" y="6072"/>
                  </a:lnTo>
                  <a:cubicBezTo>
                    <a:pt x="1502" y="6072"/>
                    <a:pt x="1614" y="5960"/>
                    <a:pt x="1614" y="5822"/>
                  </a:cubicBezTo>
                  <a:lnTo>
                    <a:pt x="1614" y="2671"/>
                  </a:lnTo>
                  <a:cubicBezTo>
                    <a:pt x="1614" y="2545"/>
                    <a:pt x="1575" y="2422"/>
                    <a:pt x="1502" y="2319"/>
                  </a:cubicBezTo>
                  <a:lnTo>
                    <a:pt x="1476" y="2283"/>
                  </a:lnTo>
                  <a:cubicBezTo>
                    <a:pt x="1422" y="2207"/>
                    <a:pt x="1386" y="2117"/>
                    <a:pt x="1371" y="2022"/>
                  </a:cubicBezTo>
                  <a:lnTo>
                    <a:pt x="10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33"/>
            <p:cNvSpPr/>
            <p:nvPr/>
          </p:nvSpPr>
          <p:spPr>
            <a:xfrm>
              <a:off x="2175256" y="4351475"/>
              <a:ext cx="142359" cy="522567"/>
            </a:xfrm>
            <a:custGeom>
              <a:avLst/>
              <a:gdLst/>
              <a:ahLst/>
              <a:cxnLst/>
              <a:rect l="l" t="t" r="r" b="b"/>
              <a:pathLst>
                <a:path w="1670" h="6130" extrusionOk="0">
                  <a:moveTo>
                    <a:pt x="1072" y="55"/>
                  </a:moveTo>
                  <a:lnTo>
                    <a:pt x="1372" y="2055"/>
                  </a:lnTo>
                  <a:cubicBezTo>
                    <a:pt x="1387" y="2154"/>
                    <a:pt x="1424" y="2249"/>
                    <a:pt x="1482" y="2330"/>
                  </a:cubicBezTo>
                  <a:lnTo>
                    <a:pt x="1506" y="2364"/>
                  </a:lnTo>
                  <a:cubicBezTo>
                    <a:pt x="1576" y="2464"/>
                    <a:pt x="1613" y="2580"/>
                    <a:pt x="1613" y="2702"/>
                  </a:cubicBezTo>
                  <a:lnTo>
                    <a:pt x="1613" y="5853"/>
                  </a:lnTo>
                  <a:cubicBezTo>
                    <a:pt x="1613" y="5975"/>
                    <a:pt x="1514" y="6073"/>
                    <a:pt x="1392" y="6073"/>
                  </a:cubicBezTo>
                  <a:lnTo>
                    <a:pt x="278" y="6073"/>
                  </a:lnTo>
                  <a:cubicBezTo>
                    <a:pt x="156" y="6073"/>
                    <a:pt x="58" y="5974"/>
                    <a:pt x="58" y="5853"/>
                  </a:cubicBezTo>
                  <a:lnTo>
                    <a:pt x="58" y="2702"/>
                  </a:lnTo>
                  <a:cubicBezTo>
                    <a:pt x="58" y="2564"/>
                    <a:pt x="106" y="2431"/>
                    <a:pt x="193" y="2325"/>
                  </a:cubicBezTo>
                  <a:cubicBezTo>
                    <a:pt x="269" y="2234"/>
                    <a:pt x="320" y="2123"/>
                    <a:pt x="336" y="2003"/>
                  </a:cubicBezTo>
                  <a:lnTo>
                    <a:pt x="609" y="55"/>
                  </a:lnTo>
                  <a:close/>
                  <a:moveTo>
                    <a:pt x="582" y="0"/>
                  </a:moveTo>
                  <a:cubicBezTo>
                    <a:pt x="569" y="0"/>
                    <a:pt x="556" y="10"/>
                    <a:pt x="555" y="24"/>
                  </a:cubicBezTo>
                  <a:lnTo>
                    <a:pt x="279" y="1995"/>
                  </a:lnTo>
                  <a:cubicBezTo>
                    <a:pt x="266" y="2103"/>
                    <a:pt x="220" y="2206"/>
                    <a:pt x="149" y="2289"/>
                  </a:cubicBezTo>
                  <a:cubicBezTo>
                    <a:pt x="54" y="2405"/>
                    <a:pt x="0" y="2550"/>
                    <a:pt x="0" y="2702"/>
                  </a:cubicBezTo>
                  <a:lnTo>
                    <a:pt x="0" y="5853"/>
                  </a:lnTo>
                  <a:cubicBezTo>
                    <a:pt x="0" y="6006"/>
                    <a:pt x="124" y="6130"/>
                    <a:pt x="277" y="6130"/>
                  </a:cubicBezTo>
                  <a:lnTo>
                    <a:pt x="1391" y="6130"/>
                  </a:lnTo>
                  <a:cubicBezTo>
                    <a:pt x="1545" y="6130"/>
                    <a:pt x="1668" y="6004"/>
                    <a:pt x="1670" y="5850"/>
                  </a:cubicBezTo>
                  <a:lnTo>
                    <a:pt x="1670" y="2699"/>
                  </a:lnTo>
                  <a:cubicBezTo>
                    <a:pt x="1670" y="2566"/>
                    <a:pt x="1628" y="2439"/>
                    <a:pt x="1552" y="2331"/>
                  </a:cubicBezTo>
                  <a:lnTo>
                    <a:pt x="1527" y="2297"/>
                  </a:lnTo>
                  <a:cubicBezTo>
                    <a:pt x="1476" y="2223"/>
                    <a:pt x="1440" y="2137"/>
                    <a:pt x="1428" y="2047"/>
                  </a:cubicBezTo>
                  <a:lnTo>
                    <a:pt x="1122" y="24"/>
                  </a:lnTo>
                  <a:cubicBezTo>
                    <a:pt x="1121" y="11"/>
                    <a:pt x="1109" y="0"/>
                    <a:pt x="10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33"/>
            <p:cNvSpPr/>
            <p:nvPr/>
          </p:nvSpPr>
          <p:spPr>
            <a:xfrm>
              <a:off x="2218732" y="4342865"/>
              <a:ext cx="55835" cy="17050"/>
            </a:xfrm>
            <a:custGeom>
              <a:avLst/>
              <a:gdLst/>
              <a:ahLst/>
              <a:cxnLst/>
              <a:rect l="l" t="t" r="r" b="b"/>
              <a:pathLst>
                <a:path w="655" h="200" extrusionOk="0">
                  <a:moveTo>
                    <a:pt x="100" y="0"/>
                  </a:moveTo>
                  <a:cubicBezTo>
                    <a:pt x="46" y="0"/>
                    <a:pt x="1" y="45"/>
                    <a:pt x="1" y="100"/>
                  </a:cubicBezTo>
                  <a:cubicBezTo>
                    <a:pt x="1" y="155"/>
                    <a:pt x="46" y="199"/>
                    <a:pt x="100" y="199"/>
                  </a:cubicBezTo>
                  <a:lnTo>
                    <a:pt x="555" y="199"/>
                  </a:lnTo>
                  <a:cubicBezTo>
                    <a:pt x="609" y="199"/>
                    <a:pt x="654" y="155"/>
                    <a:pt x="654" y="100"/>
                  </a:cubicBezTo>
                  <a:cubicBezTo>
                    <a:pt x="654" y="45"/>
                    <a:pt x="609" y="0"/>
                    <a:pt x="5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33"/>
            <p:cNvSpPr/>
            <p:nvPr/>
          </p:nvSpPr>
          <p:spPr>
            <a:xfrm>
              <a:off x="2216345" y="4340478"/>
              <a:ext cx="60694" cy="21909"/>
            </a:xfrm>
            <a:custGeom>
              <a:avLst/>
              <a:gdLst/>
              <a:ahLst/>
              <a:cxnLst/>
              <a:rect l="l" t="t" r="r" b="b"/>
              <a:pathLst>
                <a:path w="712" h="257" extrusionOk="0">
                  <a:moveTo>
                    <a:pt x="583" y="57"/>
                  </a:moveTo>
                  <a:cubicBezTo>
                    <a:pt x="623" y="57"/>
                    <a:pt x="655" y="91"/>
                    <a:pt x="655" y="129"/>
                  </a:cubicBezTo>
                  <a:cubicBezTo>
                    <a:pt x="655" y="169"/>
                    <a:pt x="621" y="201"/>
                    <a:pt x="583" y="201"/>
                  </a:cubicBezTo>
                  <a:lnTo>
                    <a:pt x="128" y="201"/>
                  </a:lnTo>
                  <a:cubicBezTo>
                    <a:pt x="89" y="201"/>
                    <a:pt x="57" y="168"/>
                    <a:pt x="57" y="129"/>
                  </a:cubicBezTo>
                  <a:cubicBezTo>
                    <a:pt x="57" y="89"/>
                    <a:pt x="90" y="57"/>
                    <a:pt x="128" y="57"/>
                  </a:cubicBezTo>
                  <a:close/>
                  <a:moveTo>
                    <a:pt x="128" y="0"/>
                  </a:moveTo>
                  <a:cubicBezTo>
                    <a:pt x="58" y="0"/>
                    <a:pt x="0" y="57"/>
                    <a:pt x="0" y="128"/>
                  </a:cubicBezTo>
                  <a:cubicBezTo>
                    <a:pt x="0" y="199"/>
                    <a:pt x="58" y="256"/>
                    <a:pt x="128" y="256"/>
                  </a:cubicBezTo>
                  <a:lnTo>
                    <a:pt x="583" y="256"/>
                  </a:lnTo>
                  <a:cubicBezTo>
                    <a:pt x="653" y="256"/>
                    <a:pt x="711" y="199"/>
                    <a:pt x="711" y="128"/>
                  </a:cubicBezTo>
                  <a:cubicBezTo>
                    <a:pt x="711" y="57"/>
                    <a:pt x="653" y="0"/>
                    <a:pt x="5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33"/>
            <p:cNvSpPr/>
            <p:nvPr/>
          </p:nvSpPr>
          <p:spPr>
            <a:xfrm>
              <a:off x="2209696" y="4401344"/>
              <a:ext cx="75186" cy="61975"/>
            </a:xfrm>
            <a:custGeom>
              <a:avLst/>
              <a:gdLst/>
              <a:ahLst/>
              <a:cxnLst/>
              <a:rect l="l" t="t" r="r" b="b"/>
              <a:pathLst>
                <a:path w="882" h="727" extrusionOk="0">
                  <a:moveTo>
                    <a:pt x="101" y="1"/>
                  </a:moveTo>
                  <a:lnTo>
                    <a:pt x="0" y="727"/>
                  </a:lnTo>
                  <a:lnTo>
                    <a:pt x="882" y="727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33"/>
            <p:cNvSpPr/>
            <p:nvPr/>
          </p:nvSpPr>
          <p:spPr>
            <a:xfrm>
              <a:off x="2207138" y="4398872"/>
              <a:ext cx="80386" cy="66834"/>
            </a:xfrm>
            <a:custGeom>
              <a:avLst/>
              <a:gdLst/>
              <a:ahLst/>
              <a:cxnLst/>
              <a:rect l="l" t="t" r="r" b="b"/>
              <a:pathLst>
                <a:path w="943" h="784" extrusionOk="0">
                  <a:moveTo>
                    <a:pt x="779" y="57"/>
                  </a:moveTo>
                  <a:lnTo>
                    <a:pt x="880" y="728"/>
                  </a:lnTo>
                  <a:lnTo>
                    <a:pt x="62" y="728"/>
                  </a:lnTo>
                  <a:lnTo>
                    <a:pt x="155" y="57"/>
                  </a:lnTo>
                  <a:close/>
                  <a:moveTo>
                    <a:pt x="131" y="1"/>
                  </a:moveTo>
                  <a:cubicBezTo>
                    <a:pt x="118" y="1"/>
                    <a:pt x="105" y="10"/>
                    <a:pt x="103" y="25"/>
                  </a:cubicBezTo>
                  <a:lnTo>
                    <a:pt x="1" y="751"/>
                  </a:lnTo>
                  <a:cubicBezTo>
                    <a:pt x="0" y="760"/>
                    <a:pt x="4" y="768"/>
                    <a:pt x="9" y="774"/>
                  </a:cubicBezTo>
                  <a:cubicBezTo>
                    <a:pt x="14" y="779"/>
                    <a:pt x="22" y="783"/>
                    <a:pt x="30" y="783"/>
                  </a:cubicBezTo>
                  <a:lnTo>
                    <a:pt x="913" y="783"/>
                  </a:lnTo>
                  <a:cubicBezTo>
                    <a:pt x="921" y="783"/>
                    <a:pt x="929" y="781"/>
                    <a:pt x="934" y="774"/>
                  </a:cubicBezTo>
                  <a:cubicBezTo>
                    <a:pt x="939" y="767"/>
                    <a:pt x="943" y="759"/>
                    <a:pt x="942" y="751"/>
                  </a:cubicBezTo>
                  <a:lnTo>
                    <a:pt x="832" y="25"/>
                  </a:lnTo>
                  <a:cubicBezTo>
                    <a:pt x="831" y="11"/>
                    <a:pt x="819" y="1"/>
                    <a:pt x="8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33"/>
            <p:cNvSpPr/>
            <p:nvPr/>
          </p:nvSpPr>
          <p:spPr>
            <a:xfrm>
              <a:off x="2177558" y="4602014"/>
              <a:ext cx="137500" cy="176036"/>
            </a:xfrm>
            <a:custGeom>
              <a:avLst/>
              <a:gdLst/>
              <a:ahLst/>
              <a:cxnLst/>
              <a:rect l="l" t="t" r="r" b="b"/>
              <a:pathLst>
                <a:path w="1613" h="2065" extrusionOk="0">
                  <a:moveTo>
                    <a:pt x="1" y="0"/>
                  </a:moveTo>
                  <a:lnTo>
                    <a:pt x="1" y="2064"/>
                  </a:lnTo>
                  <a:lnTo>
                    <a:pt x="1613" y="2064"/>
                  </a:lnTo>
                  <a:lnTo>
                    <a:pt x="161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33"/>
            <p:cNvSpPr/>
            <p:nvPr/>
          </p:nvSpPr>
          <p:spPr>
            <a:xfrm>
              <a:off x="2175256" y="4599713"/>
              <a:ext cx="142274" cy="180810"/>
            </a:xfrm>
            <a:custGeom>
              <a:avLst/>
              <a:gdLst/>
              <a:ahLst/>
              <a:cxnLst/>
              <a:rect l="l" t="t" r="r" b="b"/>
              <a:pathLst>
                <a:path w="1669" h="2121" extrusionOk="0">
                  <a:moveTo>
                    <a:pt x="1612" y="56"/>
                  </a:moveTo>
                  <a:lnTo>
                    <a:pt x="1612" y="2063"/>
                  </a:lnTo>
                  <a:lnTo>
                    <a:pt x="56" y="2063"/>
                  </a:lnTo>
                  <a:lnTo>
                    <a:pt x="56" y="56"/>
                  </a:lnTo>
                  <a:close/>
                  <a:moveTo>
                    <a:pt x="28" y="1"/>
                  </a:moveTo>
                  <a:cubicBezTo>
                    <a:pt x="12" y="1"/>
                    <a:pt x="0" y="13"/>
                    <a:pt x="0" y="29"/>
                  </a:cubicBezTo>
                  <a:lnTo>
                    <a:pt x="0" y="2093"/>
                  </a:lnTo>
                  <a:cubicBezTo>
                    <a:pt x="0" y="2109"/>
                    <a:pt x="12" y="2121"/>
                    <a:pt x="28" y="2121"/>
                  </a:cubicBezTo>
                  <a:lnTo>
                    <a:pt x="1640" y="2121"/>
                  </a:lnTo>
                  <a:cubicBezTo>
                    <a:pt x="1657" y="2121"/>
                    <a:pt x="1668" y="2109"/>
                    <a:pt x="1668" y="2093"/>
                  </a:cubicBezTo>
                  <a:lnTo>
                    <a:pt x="1668" y="29"/>
                  </a:lnTo>
                  <a:cubicBezTo>
                    <a:pt x="1668" y="13"/>
                    <a:pt x="1656" y="1"/>
                    <a:pt x="16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3"/>
            <p:cNvSpPr/>
            <p:nvPr/>
          </p:nvSpPr>
          <p:spPr>
            <a:xfrm>
              <a:off x="2177558" y="4617018"/>
              <a:ext cx="137500" cy="146199"/>
            </a:xfrm>
            <a:custGeom>
              <a:avLst/>
              <a:gdLst/>
              <a:ahLst/>
              <a:cxnLst/>
              <a:rect l="l" t="t" r="r" b="b"/>
              <a:pathLst>
                <a:path w="1613" h="1715" extrusionOk="0">
                  <a:moveTo>
                    <a:pt x="1" y="0"/>
                  </a:moveTo>
                  <a:lnTo>
                    <a:pt x="1" y="1714"/>
                  </a:lnTo>
                  <a:lnTo>
                    <a:pt x="1613" y="1714"/>
                  </a:lnTo>
                  <a:lnTo>
                    <a:pt x="161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33"/>
            <p:cNvSpPr/>
            <p:nvPr/>
          </p:nvSpPr>
          <p:spPr>
            <a:xfrm>
              <a:off x="2175256" y="4614631"/>
              <a:ext cx="142274" cy="150888"/>
            </a:xfrm>
            <a:custGeom>
              <a:avLst/>
              <a:gdLst/>
              <a:ahLst/>
              <a:cxnLst/>
              <a:rect l="l" t="t" r="r" b="b"/>
              <a:pathLst>
                <a:path w="1669" h="1770" extrusionOk="0">
                  <a:moveTo>
                    <a:pt x="1612" y="57"/>
                  </a:moveTo>
                  <a:lnTo>
                    <a:pt x="1612" y="1712"/>
                  </a:lnTo>
                  <a:lnTo>
                    <a:pt x="56" y="1712"/>
                  </a:lnTo>
                  <a:lnTo>
                    <a:pt x="56" y="57"/>
                  </a:lnTo>
                  <a:close/>
                  <a:moveTo>
                    <a:pt x="28" y="0"/>
                  </a:moveTo>
                  <a:cubicBezTo>
                    <a:pt x="12" y="0"/>
                    <a:pt x="0" y="12"/>
                    <a:pt x="0" y="28"/>
                  </a:cubicBezTo>
                  <a:lnTo>
                    <a:pt x="0" y="1742"/>
                  </a:lnTo>
                  <a:cubicBezTo>
                    <a:pt x="0" y="1758"/>
                    <a:pt x="12" y="1770"/>
                    <a:pt x="28" y="1770"/>
                  </a:cubicBezTo>
                  <a:lnTo>
                    <a:pt x="1640" y="1770"/>
                  </a:lnTo>
                  <a:cubicBezTo>
                    <a:pt x="1657" y="1770"/>
                    <a:pt x="1668" y="1757"/>
                    <a:pt x="1668" y="1742"/>
                  </a:cubicBezTo>
                  <a:lnTo>
                    <a:pt x="1668" y="28"/>
                  </a:lnTo>
                  <a:cubicBezTo>
                    <a:pt x="1668" y="12"/>
                    <a:pt x="1656" y="0"/>
                    <a:pt x="16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33"/>
            <p:cNvSpPr/>
            <p:nvPr/>
          </p:nvSpPr>
          <p:spPr>
            <a:xfrm>
              <a:off x="2270647" y="4812232"/>
              <a:ext cx="28813" cy="42965"/>
            </a:xfrm>
            <a:custGeom>
              <a:avLst/>
              <a:gdLst/>
              <a:ahLst/>
              <a:cxnLst/>
              <a:rect l="l" t="t" r="r" b="b"/>
              <a:pathLst>
                <a:path w="338" h="504" extrusionOk="0">
                  <a:moveTo>
                    <a:pt x="310" y="1"/>
                  </a:moveTo>
                  <a:cubicBezTo>
                    <a:pt x="295" y="1"/>
                    <a:pt x="282" y="15"/>
                    <a:pt x="282" y="29"/>
                  </a:cubicBezTo>
                  <a:lnTo>
                    <a:pt x="280" y="198"/>
                  </a:lnTo>
                  <a:cubicBezTo>
                    <a:pt x="280" y="336"/>
                    <a:pt x="166" y="448"/>
                    <a:pt x="28" y="448"/>
                  </a:cubicBezTo>
                  <a:cubicBezTo>
                    <a:pt x="12" y="448"/>
                    <a:pt x="0" y="459"/>
                    <a:pt x="0" y="475"/>
                  </a:cubicBezTo>
                  <a:cubicBezTo>
                    <a:pt x="0" y="491"/>
                    <a:pt x="12" y="503"/>
                    <a:pt x="28" y="503"/>
                  </a:cubicBezTo>
                  <a:cubicBezTo>
                    <a:pt x="198" y="503"/>
                    <a:pt x="336" y="367"/>
                    <a:pt x="336" y="199"/>
                  </a:cubicBezTo>
                  <a:lnTo>
                    <a:pt x="337" y="31"/>
                  </a:lnTo>
                  <a:cubicBezTo>
                    <a:pt x="337" y="15"/>
                    <a:pt x="326" y="1"/>
                    <a:pt x="3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33"/>
            <p:cNvSpPr/>
            <p:nvPr/>
          </p:nvSpPr>
          <p:spPr>
            <a:xfrm>
              <a:off x="2282922" y="4556748"/>
              <a:ext cx="18498" cy="242955"/>
            </a:xfrm>
            <a:custGeom>
              <a:avLst/>
              <a:gdLst/>
              <a:ahLst/>
              <a:cxnLst/>
              <a:rect l="l" t="t" r="r" b="b"/>
              <a:pathLst>
                <a:path w="217" h="2850" extrusionOk="0">
                  <a:moveTo>
                    <a:pt x="33" y="1"/>
                  </a:moveTo>
                  <a:cubicBezTo>
                    <a:pt x="27" y="1"/>
                    <a:pt x="22" y="2"/>
                    <a:pt x="17" y="6"/>
                  </a:cubicBezTo>
                  <a:cubicBezTo>
                    <a:pt x="4" y="14"/>
                    <a:pt x="0" y="32"/>
                    <a:pt x="10" y="45"/>
                  </a:cubicBezTo>
                  <a:cubicBezTo>
                    <a:pt x="79" y="146"/>
                    <a:pt x="120" y="247"/>
                    <a:pt x="135" y="348"/>
                  </a:cubicBezTo>
                  <a:cubicBezTo>
                    <a:pt x="160" y="523"/>
                    <a:pt x="150" y="1974"/>
                    <a:pt x="141" y="2822"/>
                  </a:cubicBezTo>
                  <a:cubicBezTo>
                    <a:pt x="141" y="2837"/>
                    <a:pt x="154" y="2850"/>
                    <a:pt x="170" y="2850"/>
                  </a:cubicBezTo>
                  <a:cubicBezTo>
                    <a:pt x="184" y="2850"/>
                    <a:pt x="198" y="2838"/>
                    <a:pt x="200" y="2822"/>
                  </a:cubicBezTo>
                  <a:cubicBezTo>
                    <a:pt x="206" y="1973"/>
                    <a:pt x="217" y="519"/>
                    <a:pt x="192" y="339"/>
                  </a:cubicBezTo>
                  <a:cubicBezTo>
                    <a:pt x="177" y="230"/>
                    <a:pt x="132" y="123"/>
                    <a:pt x="57" y="13"/>
                  </a:cubicBezTo>
                  <a:cubicBezTo>
                    <a:pt x="52" y="5"/>
                    <a:pt x="42" y="1"/>
                    <a:pt x="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33"/>
            <p:cNvSpPr/>
            <p:nvPr/>
          </p:nvSpPr>
          <p:spPr>
            <a:xfrm>
              <a:off x="2272437" y="4486079"/>
              <a:ext cx="6820" cy="24978"/>
            </a:xfrm>
            <a:custGeom>
              <a:avLst/>
              <a:gdLst/>
              <a:ahLst/>
              <a:cxnLst/>
              <a:rect l="l" t="t" r="r" b="b"/>
              <a:pathLst>
                <a:path w="80" h="293" extrusionOk="0">
                  <a:moveTo>
                    <a:pt x="30" y="0"/>
                  </a:moveTo>
                  <a:cubicBezTo>
                    <a:pt x="30" y="0"/>
                    <a:pt x="29" y="0"/>
                    <a:pt x="29" y="0"/>
                  </a:cubicBezTo>
                  <a:cubicBezTo>
                    <a:pt x="13" y="1"/>
                    <a:pt x="1" y="16"/>
                    <a:pt x="2" y="31"/>
                  </a:cubicBezTo>
                  <a:cubicBezTo>
                    <a:pt x="10" y="112"/>
                    <a:pt x="16" y="191"/>
                    <a:pt x="21" y="264"/>
                  </a:cubicBezTo>
                  <a:cubicBezTo>
                    <a:pt x="22" y="280"/>
                    <a:pt x="34" y="291"/>
                    <a:pt x="49" y="291"/>
                  </a:cubicBezTo>
                  <a:cubicBezTo>
                    <a:pt x="50" y="291"/>
                    <a:pt x="50" y="291"/>
                    <a:pt x="51" y="292"/>
                  </a:cubicBezTo>
                  <a:cubicBezTo>
                    <a:pt x="67" y="291"/>
                    <a:pt x="80" y="277"/>
                    <a:pt x="78" y="261"/>
                  </a:cubicBezTo>
                  <a:cubicBezTo>
                    <a:pt x="72" y="188"/>
                    <a:pt x="66" y="110"/>
                    <a:pt x="59" y="27"/>
                  </a:cubicBezTo>
                  <a:cubicBezTo>
                    <a:pt x="58" y="11"/>
                    <a:pt x="45" y="0"/>
                    <a:pt x="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33"/>
            <p:cNvSpPr/>
            <p:nvPr/>
          </p:nvSpPr>
          <p:spPr>
            <a:xfrm>
              <a:off x="2260247" y="4362386"/>
              <a:ext cx="16538" cy="118835"/>
            </a:xfrm>
            <a:custGeom>
              <a:avLst/>
              <a:gdLst/>
              <a:ahLst/>
              <a:cxnLst/>
              <a:rect l="l" t="t" r="r" b="b"/>
              <a:pathLst>
                <a:path w="194" h="1394" extrusionOk="0">
                  <a:moveTo>
                    <a:pt x="30" y="0"/>
                  </a:moveTo>
                  <a:cubicBezTo>
                    <a:pt x="29" y="0"/>
                    <a:pt x="28" y="0"/>
                    <a:pt x="28" y="0"/>
                  </a:cubicBezTo>
                  <a:cubicBezTo>
                    <a:pt x="12" y="1"/>
                    <a:pt x="1" y="16"/>
                    <a:pt x="2" y="31"/>
                  </a:cubicBezTo>
                  <a:cubicBezTo>
                    <a:pt x="4" y="39"/>
                    <a:pt x="85" y="769"/>
                    <a:pt x="137" y="1367"/>
                  </a:cubicBezTo>
                  <a:cubicBezTo>
                    <a:pt x="138" y="1383"/>
                    <a:pt x="150" y="1394"/>
                    <a:pt x="165" y="1394"/>
                  </a:cubicBezTo>
                  <a:lnTo>
                    <a:pt x="166" y="1392"/>
                  </a:lnTo>
                  <a:cubicBezTo>
                    <a:pt x="182" y="1391"/>
                    <a:pt x="194" y="1376"/>
                    <a:pt x="193" y="1362"/>
                  </a:cubicBezTo>
                  <a:cubicBezTo>
                    <a:pt x="141" y="762"/>
                    <a:pt x="59" y="33"/>
                    <a:pt x="59" y="26"/>
                  </a:cubicBezTo>
                  <a:cubicBezTo>
                    <a:pt x="58" y="11"/>
                    <a:pt x="44" y="0"/>
                    <a:pt x="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33"/>
            <p:cNvSpPr/>
            <p:nvPr/>
          </p:nvSpPr>
          <p:spPr>
            <a:xfrm>
              <a:off x="1504113" y="4832521"/>
              <a:ext cx="198536" cy="119687"/>
            </a:xfrm>
            <a:custGeom>
              <a:avLst/>
              <a:gdLst/>
              <a:ahLst/>
              <a:cxnLst/>
              <a:rect l="l" t="t" r="r" b="b"/>
              <a:pathLst>
                <a:path w="2329" h="1404" extrusionOk="0">
                  <a:moveTo>
                    <a:pt x="1297" y="1"/>
                  </a:moveTo>
                  <a:lnTo>
                    <a:pt x="1297" y="287"/>
                  </a:lnTo>
                  <a:cubicBezTo>
                    <a:pt x="1297" y="287"/>
                    <a:pt x="674" y="371"/>
                    <a:pt x="469" y="534"/>
                  </a:cubicBezTo>
                  <a:cubicBezTo>
                    <a:pt x="263" y="696"/>
                    <a:pt x="939" y="800"/>
                    <a:pt x="816" y="921"/>
                  </a:cubicBezTo>
                  <a:cubicBezTo>
                    <a:pt x="694" y="1043"/>
                    <a:pt x="142" y="1063"/>
                    <a:pt x="61" y="1187"/>
                  </a:cubicBezTo>
                  <a:cubicBezTo>
                    <a:pt x="1" y="1278"/>
                    <a:pt x="446" y="1403"/>
                    <a:pt x="989" y="1403"/>
                  </a:cubicBezTo>
                  <a:cubicBezTo>
                    <a:pt x="1178" y="1403"/>
                    <a:pt x="1378" y="1388"/>
                    <a:pt x="1573" y="1351"/>
                  </a:cubicBezTo>
                  <a:cubicBezTo>
                    <a:pt x="2328" y="1208"/>
                    <a:pt x="2083" y="923"/>
                    <a:pt x="1715" y="861"/>
                  </a:cubicBezTo>
                  <a:cubicBezTo>
                    <a:pt x="1348" y="800"/>
                    <a:pt x="960" y="636"/>
                    <a:pt x="1164" y="636"/>
                  </a:cubicBezTo>
                  <a:cubicBezTo>
                    <a:pt x="1368" y="636"/>
                    <a:pt x="1644" y="574"/>
                    <a:pt x="1470" y="431"/>
                  </a:cubicBezTo>
                  <a:cubicBezTo>
                    <a:pt x="1309" y="299"/>
                    <a:pt x="1353" y="295"/>
                    <a:pt x="1360" y="295"/>
                  </a:cubicBezTo>
                  <a:cubicBezTo>
                    <a:pt x="1361" y="295"/>
                    <a:pt x="1361" y="295"/>
                    <a:pt x="1361" y="295"/>
                  </a:cubicBezTo>
                  <a:lnTo>
                    <a:pt x="1361" y="66"/>
                  </a:lnTo>
                  <a:lnTo>
                    <a:pt x="1297" y="1"/>
                  </a:lnTo>
                  <a:close/>
                </a:path>
              </a:pathLst>
            </a:custGeom>
            <a:solidFill>
              <a:srgbClr val="0043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33"/>
            <p:cNvSpPr/>
            <p:nvPr/>
          </p:nvSpPr>
          <p:spPr>
            <a:xfrm>
              <a:off x="1624140" y="4726815"/>
              <a:ext cx="520250" cy="146967"/>
            </a:xfrm>
            <a:custGeom>
              <a:avLst/>
              <a:gdLst/>
              <a:ahLst/>
              <a:cxnLst/>
              <a:rect l="l" t="t" r="r" b="b"/>
              <a:pathLst>
                <a:path w="6103" h="1724" extrusionOk="0">
                  <a:moveTo>
                    <a:pt x="5810" y="1"/>
                  </a:moveTo>
                  <a:cubicBezTo>
                    <a:pt x="5807" y="1"/>
                    <a:pt x="5803" y="1"/>
                    <a:pt x="5800" y="1"/>
                  </a:cubicBezTo>
                  <a:lnTo>
                    <a:pt x="2651" y="113"/>
                  </a:lnTo>
                  <a:cubicBezTo>
                    <a:pt x="2525" y="117"/>
                    <a:pt x="2404" y="161"/>
                    <a:pt x="2303" y="237"/>
                  </a:cubicBezTo>
                  <a:lnTo>
                    <a:pt x="2267" y="263"/>
                  </a:lnTo>
                  <a:cubicBezTo>
                    <a:pt x="2192" y="322"/>
                    <a:pt x="2104" y="361"/>
                    <a:pt x="2011" y="378"/>
                  </a:cubicBezTo>
                  <a:lnTo>
                    <a:pt x="0" y="754"/>
                  </a:lnTo>
                  <a:lnTo>
                    <a:pt x="18" y="1264"/>
                  </a:lnTo>
                  <a:lnTo>
                    <a:pt x="1999" y="1468"/>
                  </a:lnTo>
                  <a:cubicBezTo>
                    <a:pt x="2112" y="1481"/>
                    <a:pt x="2222" y="1523"/>
                    <a:pt x="2310" y="1595"/>
                  </a:cubicBezTo>
                  <a:cubicBezTo>
                    <a:pt x="2418" y="1678"/>
                    <a:pt x="2550" y="1724"/>
                    <a:pt x="2686" y="1724"/>
                  </a:cubicBezTo>
                  <a:cubicBezTo>
                    <a:pt x="2694" y="1724"/>
                    <a:pt x="2701" y="1724"/>
                    <a:pt x="2709" y="1724"/>
                  </a:cubicBezTo>
                  <a:lnTo>
                    <a:pt x="5858" y="1612"/>
                  </a:lnTo>
                  <a:cubicBezTo>
                    <a:pt x="5995" y="1606"/>
                    <a:pt x="6103" y="1492"/>
                    <a:pt x="6097" y="1355"/>
                  </a:cubicBezTo>
                  <a:lnTo>
                    <a:pt x="6057" y="241"/>
                  </a:lnTo>
                  <a:cubicBezTo>
                    <a:pt x="6052" y="107"/>
                    <a:pt x="5943" y="1"/>
                    <a:pt x="581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33"/>
            <p:cNvSpPr/>
            <p:nvPr/>
          </p:nvSpPr>
          <p:spPr>
            <a:xfrm>
              <a:off x="1621497" y="4724343"/>
              <a:ext cx="524853" cy="151911"/>
            </a:xfrm>
            <a:custGeom>
              <a:avLst/>
              <a:gdLst/>
              <a:ahLst/>
              <a:cxnLst/>
              <a:rect l="l" t="t" r="r" b="b"/>
              <a:pathLst>
                <a:path w="6157" h="1782" extrusionOk="0">
                  <a:moveTo>
                    <a:pt x="5839" y="58"/>
                  </a:moveTo>
                  <a:cubicBezTo>
                    <a:pt x="5895" y="58"/>
                    <a:pt x="5948" y="79"/>
                    <a:pt x="5989" y="116"/>
                  </a:cubicBezTo>
                  <a:cubicBezTo>
                    <a:pt x="6033" y="157"/>
                    <a:pt x="6056" y="211"/>
                    <a:pt x="6059" y="270"/>
                  </a:cubicBezTo>
                  <a:lnTo>
                    <a:pt x="6099" y="1384"/>
                  </a:lnTo>
                  <a:cubicBezTo>
                    <a:pt x="6102" y="1442"/>
                    <a:pt x="6080" y="1499"/>
                    <a:pt x="6040" y="1542"/>
                  </a:cubicBezTo>
                  <a:cubicBezTo>
                    <a:pt x="6001" y="1585"/>
                    <a:pt x="5946" y="1609"/>
                    <a:pt x="5888" y="1612"/>
                  </a:cubicBezTo>
                  <a:lnTo>
                    <a:pt x="2739" y="1724"/>
                  </a:lnTo>
                  <a:cubicBezTo>
                    <a:pt x="2731" y="1724"/>
                    <a:pt x="2724" y="1724"/>
                    <a:pt x="2716" y="1724"/>
                  </a:cubicBezTo>
                  <a:cubicBezTo>
                    <a:pt x="2587" y="1724"/>
                    <a:pt x="2461" y="1681"/>
                    <a:pt x="2359" y="1601"/>
                  </a:cubicBezTo>
                  <a:cubicBezTo>
                    <a:pt x="2264" y="1527"/>
                    <a:pt x="2151" y="1481"/>
                    <a:pt x="2031" y="1469"/>
                  </a:cubicBezTo>
                  <a:lnTo>
                    <a:pt x="76" y="1266"/>
                  </a:lnTo>
                  <a:lnTo>
                    <a:pt x="59" y="806"/>
                  </a:lnTo>
                  <a:lnTo>
                    <a:pt x="2047" y="434"/>
                  </a:lnTo>
                  <a:cubicBezTo>
                    <a:pt x="2144" y="415"/>
                    <a:pt x="2238" y="374"/>
                    <a:pt x="2317" y="314"/>
                  </a:cubicBezTo>
                  <a:lnTo>
                    <a:pt x="2351" y="287"/>
                  </a:lnTo>
                  <a:cubicBezTo>
                    <a:pt x="2448" y="214"/>
                    <a:pt x="2563" y="173"/>
                    <a:pt x="2684" y="169"/>
                  </a:cubicBezTo>
                  <a:lnTo>
                    <a:pt x="5831" y="58"/>
                  </a:lnTo>
                  <a:cubicBezTo>
                    <a:pt x="5834" y="58"/>
                    <a:pt x="5836" y="58"/>
                    <a:pt x="5839" y="58"/>
                  </a:cubicBezTo>
                  <a:close/>
                  <a:moveTo>
                    <a:pt x="5839" y="1"/>
                  </a:moveTo>
                  <a:cubicBezTo>
                    <a:pt x="5835" y="1"/>
                    <a:pt x="5831" y="1"/>
                    <a:pt x="5827" y="1"/>
                  </a:cubicBezTo>
                  <a:lnTo>
                    <a:pt x="2679" y="113"/>
                  </a:lnTo>
                  <a:cubicBezTo>
                    <a:pt x="2546" y="118"/>
                    <a:pt x="2419" y="163"/>
                    <a:pt x="2313" y="243"/>
                  </a:cubicBezTo>
                  <a:lnTo>
                    <a:pt x="2279" y="270"/>
                  </a:lnTo>
                  <a:cubicBezTo>
                    <a:pt x="2207" y="324"/>
                    <a:pt x="2123" y="364"/>
                    <a:pt x="2034" y="380"/>
                  </a:cubicBezTo>
                  <a:lnTo>
                    <a:pt x="23" y="755"/>
                  </a:lnTo>
                  <a:cubicBezTo>
                    <a:pt x="10" y="758"/>
                    <a:pt x="0" y="770"/>
                    <a:pt x="0" y="785"/>
                  </a:cubicBezTo>
                  <a:lnTo>
                    <a:pt x="19" y="1294"/>
                  </a:lnTo>
                  <a:cubicBezTo>
                    <a:pt x="19" y="1308"/>
                    <a:pt x="30" y="1320"/>
                    <a:pt x="44" y="1321"/>
                  </a:cubicBezTo>
                  <a:lnTo>
                    <a:pt x="2024" y="1526"/>
                  </a:lnTo>
                  <a:cubicBezTo>
                    <a:pt x="2133" y="1536"/>
                    <a:pt x="2238" y="1577"/>
                    <a:pt x="2324" y="1645"/>
                  </a:cubicBezTo>
                  <a:cubicBezTo>
                    <a:pt x="2437" y="1731"/>
                    <a:pt x="2576" y="1779"/>
                    <a:pt x="2718" y="1779"/>
                  </a:cubicBezTo>
                  <a:cubicBezTo>
                    <a:pt x="2727" y="1779"/>
                    <a:pt x="2734" y="1779"/>
                    <a:pt x="2738" y="1781"/>
                  </a:cubicBezTo>
                  <a:lnTo>
                    <a:pt x="5885" y="1669"/>
                  </a:lnTo>
                  <a:cubicBezTo>
                    <a:pt x="5960" y="1666"/>
                    <a:pt x="6028" y="1635"/>
                    <a:pt x="6079" y="1581"/>
                  </a:cubicBezTo>
                  <a:cubicBezTo>
                    <a:pt x="6130" y="1527"/>
                    <a:pt x="6156" y="1457"/>
                    <a:pt x="6154" y="1383"/>
                  </a:cubicBezTo>
                  <a:lnTo>
                    <a:pt x="6114" y="269"/>
                  </a:lnTo>
                  <a:cubicBezTo>
                    <a:pt x="6111" y="194"/>
                    <a:pt x="6080" y="126"/>
                    <a:pt x="6026" y="76"/>
                  </a:cubicBezTo>
                  <a:cubicBezTo>
                    <a:pt x="5974" y="27"/>
                    <a:pt x="5908" y="1"/>
                    <a:pt x="58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33"/>
            <p:cNvSpPr/>
            <p:nvPr/>
          </p:nvSpPr>
          <p:spPr>
            <a:xfrm>
              <a:off x="1613228" y="4784953"/>
              <a:ext cx="18583" cy="55667"/>
            </a:xfrm>
            <a:custGeom>
              <a:avLst/>
              <a:gdLst/>
              <a:ahLst/>
              <a:cxnLst/>
              <a:rect l="l" t="t" r="r" b="b"/>
              <a:pathLst>
                <a:path w="218" h="653" extrusionOk="0">
                  <a:moveTo>
                    <a:pt x="99" y="0"/>
                  </a:moveTo>
                  <a:cubicBezTo>
                    <a:pt x="98" y="0"/>
                    <a:pt x="98" y="0"/>
                    <a:pt x="97" y="0"/>
                  </a:cubicBezTo>
                  <a:cubicBezTo>
                    <a:pt x="43" y="1"/>
                    <a:pt x="0" y="48"/>
                    <a:pt x="1" y="102"/>
                  </a:cubicBezTo>
                  <a:lnTo>
                    <a:pt x="17" y="557"/>
                  </a:lnTo>
                  <a:cubicBezTo>
                    <a:pt x="18" y="611"/>
                    <a:pt x="63" y="653"/>
                    <a:pt x="116" y="653"/>
                  </a:cubicBezTo>
                  <a:cubicBezTo>
                    <a:pt x="117" y="653"/>
                    <a:pt x="118" y="653"/>
                    <a:pt x="120" y="652"/>
                  </a:cubicBezTo>
                  <a:cubicBezTo>
                    <a:pt x="175" y="651"/>
                    <a:pt x="218" y="605"/>
                    <a:pt x="215" y="550"/>
                  </a:cubicBezTo>
                  <a:lnTo>
                    <a:pt x="199" y="96"/>
                  </a:lnTo>
                  <a:cubicBezTo>
                    <a:pt x="198" y="42"/>
                    <a:pt x="153" y="0"/>
                    <a:pt x="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33"/>
            <p:cNvSpPr/>
            <p:nvPr/>
          </p:nvSpPr>
          <p:spPr>
            <a:xfrm>
              <a:off x="1610671" y="4782566"/>
              <a:ext cx="23869" cy="60611"/>
            </a:xfrm>
            <a:custGeom>
              <a:avLst/>
              <a:gdLst/>
              <a:ahLst/>
              <a:cxnLst/>
              <a:rect l="l" t="t" r="r" b="b"/>
              <a:pathLst>
                <a:path w="280" h="711" extrusionOk="0">
                  <a:moveTo>
                    <a:pt x="131" y="57"/>
                  </a:moveTo>
                  <a:cubicBezTo>
                    <a:pt x="148" y="57"/>
                    <a:pt x="166" y="62"/>
                    <a:pt x="179" y="76"/>
                  </a:cubicBezTo>
                  <a:cubicBezTo>
                    <a:pt x="194" y="88"/>
                    <a:pt x="202" y="107"/>
                    <a:pt x="202" y="125"/>
                  </a:cubicBezTo>
                  <a:lnTo>
                    <a:pt x="218" y="579"/>
                  </a:lnTo>
                  <a:cubicBezTo>
                    <a:pt x="221" y="619"/>
                    <a:pt x="189" y="652"/>
                    <a:pt x="150" y="653"/>
                  </a:cubicBezTo>
                  <a:cubicBezTo>
                    <a:pt x="147" y="653"/>
                    <a:pt x="145" y="653"/>
                    <a:pt x="143" y="653"/>
                  </a:cubicBezTo>
                  <a:cubicBezTo>
                    <a:pt x="108" y="653"/>
                    <a:pt x="78" y="622"/>
                    <a:pt x="77" y="585"/>
                  </a:cubicBezTo>
                  <a:lnTo>
                    <a:pt x="61" y="130"/>
                  </a:lnTo>
                  <a:cubicBezTo>
                    <a:pt x="58" y="92"/>
                    <a:pt x="90" y="59"/>
                    <a:pt x="128" y="57"/>
                  </a:cubicBezTo>
                  <a:close/>
                  <a:moveTo>
                    <a:pt x="134" y="0"/>
                  </a:moveTo>
                  <a:cubicBezTo>
                    <a:pt x="132" y="0"/>
                    <a:pt x="130" y="0"/>
                    <a:pt x="127" y="0"/>
                  </a:cubicBezTo>
                  <a:cubicBezTo>
                    <a:pt x="56" y="3"/>
                    <a:pt x="0" y="61"/>
                    <a:pt x="4" y="132"/>
                  </a:cubicBezTo>
                  <a:lnTo>
                    <a:pt x="19" y="587"/>
                  </a:lnTo>
                  <a:cubicBezTo>
                    <a:pt x="22" y="656"/>
                    <a:pt x="79" y="710"/>
                    <a:pt x="147" y="710"/>
                  </a:cubicBezTo>
                  <a:lnTo>
                    <a:pt x="153" y="710"/>
                  </a:lnTo>
                  <a:cubicBezTo>
                    <a:pt x="224" y="707"/>
                    <a:pt x="280" y="649"/>
                    <a:pt x="276" y="578"/>
                  </a:cubicBezTo>
                  <a:lnTo>
                    <a:pt x="260" y="124"/>
                  </a:lnTo>
                  <a:cubicBezTo>
                    <a:pt x="259" y="89"/>
                    <a:pt x="244" y="57"/>
                    <a:pt x="219" y="35"/>
                  </a:cubicBezTo>
                  <a:cubicBezTo>
                    <a:pt x="196" y="13"/>
                    <a:pt x="165" y="0"/>
                    <a:pt x="1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33"/>
            <p:cNvSpPr/>
            <p:nvPr/>
          </p:nvSpPr>
          <p:spPr>
            <a:xfrm>
              <a:off x="1671366" y="4770461"/>
              <a:ext cx="64189" cy="75444"/>
            </a:xfrm>
            <a:custGeom>
              <a:avLst/>
              <a:gdLst/>
              <a:ahLst/>
              <a:cxnLst/>
              <a:rect l="l" t="t" r="r" b="b"/>
              <a:pathLst>
                <a:path w="753" h="885" extrusionOk="0">
                  <a:moveTo>
                    <a:pt x="722" y="1"/>
                  </a:moveTo>
                  <a:lnTo>
                    <a:pt x="0" y="137"/>
                  </a:lnTo>
                  <a:lnTo>
                    <a:pt x="23" y="810"/>
                  </a:lnTo>
                  <a:lnTo>
                    <a:pt x="753" y="884"/>
                  </a:lnTo>
                  <a:lnTo>
                    <a:pt x="72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3"/>
            <p:cNvSpPr/>
            <p:nvPr/>
          </p:nvSpPr>
          <p:spPr>
            <a:xfrm>
              <a:off x="1668979" y="4768160"/>
              <a:ext cx="68963" cy="80133"/>
            </a:xfrm>
            <a:custGeom>
              <a:avLst/>
              <a:gdLst/>
              <a:ahLst/>
              <a:cxnLst/>
              <a:rect l="l" t="t" r="r" b="b"/>
              <a:pathLst>
                <a:path w="809" h="940" extrusionOk="0">
                  <a:moveTo>
                    <a:pt x="722" y="61"/>
                  </a:moveTo>
                  <a:lnTo>
                    <a:pt x="752" y="879"/>
                  </a:lnTo>
                  <a:lnTo>
                    <a:pt x="78" y="810"/>
                  </a:lnTo>
                  <a:lnTo>
                    <a:pt x="56" y="185"/>
                  </a:lnTo>
                  <a:lnTo>
                    <a:pt x="722" y="61"/>
                  </a:lnTo>
                  <a:close/>
                  <a:moveTo>
                    <a:pt x="750" y="1"/>
                  </a:moveTo>
                  <a:cubicBezTo>
                    <a:pt x="748" y="1"/>
                    <a:pt x="747" y="1"/>
                    <a:pt x="745" y="1"/>
                  </a:cubicBezTo>
                  <a:lnTo>
                    <a:pt x="23" y="135"/>
                  </a:lnTo>
                  <a:cubicBezTo>
                    <a:pt x="9" y="138"/>
                    <a:pt x="1" y="150"/>
                    <a:pt x="1" y="165"/>
                  </a:cubicBezTo>
                  <a:lnTo>
                    <a:pt x="24" y="838"/>
                  </a:lnTo>
                  <a:cubicBezTo>
                    <a:pt x="24" y="852"/>
                    <a:pt x="35" y="863"/>
                    <a:pt x="50" y="864"/>
                  </a:cubicBezTo>
                  <a:lnTo>
                    <a:pt x="779" y="939"/>
                  </a:lnTo>
                  <a:lnTo>
                    <a:pt x="781" y="939"/>
                  </a:lnTo>
                  <a:cubicBezTo>
                    <a:pt x="787" y="939"/>
                    <a:pt x="796" y="937"/>
                    <a:pt x="800" y="933"/>
                  </a:cubicBezTo>
                  <a:cubicBezTo>
                    <a:pt x="807" y="927"/>
                    <a:pt x="809" y="919"/>
                    <a:pt x="809" y="911"/>
                  </a:cubicBezTo>
                  <a:lnTo>
                    <a:pt x="779" y="28"/>
                  </a:lnTo>
                  <a:cubicBezTo>
                    <a:pt x="779" y="20"/>
                    <a:pt x="775" y="12"/>
                    <a:pt x="768" y="6"/>
                  </a:cubicBezTo>
                  <a:cubicBezTo>
                    <a:pt x="762" y="2"/>
                    <a:pt x="757" y="1"/>
                    <a:pt x="7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33"/>
            <p:cNvSpPr/>
            <p:nvPr/>
          </p:nvSpPr>
          <p:spPr>
            <a:xfrm>
              <a:off x="1870757" y="4729373"/>
              <a:ext cx="180805" cy="143727"/>
            </a:xfrm>
            <a:custGeom>
              <a:avLst/>
              <a:gdLst/>
              <a:ahLst/>
              <a:cxnLst/>
              <a:rect l="l" t="t" r="r" b="b"/>
              <a:pathLst>
                <a:path w="2121" h="1686" extrusionOk="0">
                  <a:moveTo>
                    <a:pt x="2063" y="1"/>
                  </a:moveTo>
                  <a:lnTo>
                    <a:pt x="0" y="73"/>
                  </a:lnTo>
                  <a:lnTo>
                    <a:pt x="58" y="1685"/>
                  </a:lnTo>
                  <a:lnTo>
                    <a:pt x="2120" y="1613"/>
                  </a:lnTo>
                  <a:lnTo>
                    <a:pt x="206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33"/>
            <p:cNvSpPr/>
            <p:nvPr/>
          </p:nvSpPr>
          <p:spPr>
            <a:xfrm>
              <a:off x="1868199" y="4726986"/>
              <a:ext cx="185749" cy="148501"/>
            </a:xfrm>
            <a:custGeom>
              <a:avLst/>
              <a:gdLst/>
              <a:ahLst/>
              <a:cxnLst/>
              <a:rect l="l" t="t" r="r" b="b"/>
              <a:pathLst>
                <a:path w="2179" h="1742" extrusionOk="0">
                  <a:moveTo>
                    <a:pt x="2066" y="58"/>
                  </a:moveTo>
                  <a:lnTo>
                    <a:pt x="2121" y="1613"/>
                  </a:lnTo>
                  <a:lnTo>
                    <a:pt x="113" y="1683"/>
                  </a:lnTo>
                  <a:lnTo>
                    <a:pt x="59" y="128"/>
                  </a:lnTo>
                  <a:lnTo>
                    <a:pt x="2066" y="58"/>
                  </a:lnTo>
                  <a:close/>
                  <a:moveTo>
                    <a:pt x="2091" y="0"/>
                  </a:moveTo>
                  <a:lnTo>
                    <a:pt x="27" y="74"/>
                  </a:lnTo>
                  <a:cubicBezTo>
                    <a:pt x="12" y="74"/>
                    <a:pt x="0" y="87"/>
                    <a:pt x="0" y="103"/>
                  </a:cubicBezTo>
                  <a:lnTo>
                    <a:pt x="58" y="1714"/>
                  </a:lnTo>
                  <a:cubicBezTo>
                    <a:pt x="59" y="1722"/>
                    <a:pt x="62" y="1729"/>
                    <a:pt x="67" y="1734"/>
                  </a:cubicBezTo>
                  <a:cubicBezTo>
                    <a:pt x="71" y="1740"/>
                    <a:pt x="78" y="1742"/>
                    <a:pt x="86" y="1742"/>
                  </a:cubicBezTo>
                  <a:lnTo>
                    <a:pt x="2149" y="1667"/>
                  </a:lnTo>
                  <a:cubicBezTo>
                    <a:pt x="2158" y="1666"/>
                    <a:pt x="2164" y="1663"/>
                    <a:pt x="2170" y="1658"/>
                  </a:cubicBezTo>
                  <a:cubicBezTo>
                    <a:pt x="2175" y="1652"/>
                    <a:pt x="2178" y="1646"/>
                    <a:pt x="2178" y="1638"/>
                  </a:cubicBezTo>
                  <a:lnTo>
                    <a:pt x="2121" y="27"/>
                  </a:lnTo>
                  <a:cubicBezTo>
                    <a:pt x="2121" y="13"/>
                    <a:pt x="2106" y="0"/>
                    <a:pt x="20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33"/>
            <p:cNvSpPr/>
            <p:nvPr/>
          </p:nvSpPr>
          <p:spPr>
            <a:xfrm>
              <a:off x="1885760" y="4729969"/>
              <a:ext cx="150884" cy="142534"/>
            </a:xfrm>
            <a:custGeom>
              <a:avLst/>
              <a:gdLst/>
              <a:ahLst/>
              <a:cxnLst/>
              <a:rect l="l" t="t" r="r" b="b"/>
              <a:pathLst>
                <a:path w="1770" h="1672" extrusionOk="0">
                  <a:moveTo>
                    <a:pt x="1713" y="0"/>
                  </a:moveTo>
                  <a:lnTo>
                    <a:pt x="0" y="61"/>
                  </a:lnTo>
                  <a:lnTo>
                    <a:pt x="57" y="1672"/>
                  </a:lnTo>
                  <a:lnTo>
                    <a:pt x="1770" y="1611"/>
                  </a:lnTo>
                  <a:lnTo>
                    <a:pt x="171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33"/>
            <p:cNvSpPr/>
            <p:nvPr/>
          </p:nvSpPr>
          <p:spPr>
            <a:xfrm>
              <a:off x="1883203" y="4727582"/>
              <a:ext cx="155828" cy="147393"/>
            </a:xfrm>
            <a:custGeom>
              <a:avLst/>
              <a:gdLst/>
              <a:ahLst/>
              <a:cxnLst/>
              <a:rect l="l" t="t" r="r" b="b"/>
              <a:pathLst>
                <a:path w="1828" h="1729" extrusionOk="0">
                  <a:moveTo>
                    <a:pt x="1712" y="57"/>
                  </a:moveTo>
                  <a:lnTo>
                    <a:pt x="1768" y="1612"/>
                  </a:lnTo>
                  <a:lnTo>
                    <a:pt x="112" y="1671"/>
                  </a:lnTo>
                  <a:lnTo>
                    <a:pt x="58" y="116"/>
                  </a:lnTo>
                  <a:lnTo>
                    <a:pt x="1712" y="57"/>
                  </a:lnTo>
                  <a:close/>
                  <a:moveTo>
                    <a:pt x="1741" y="0"/>
                  </a:moveTo>
                  <a:lnTo>
                    <a:pt x="28" y="60"/>
                  </a:lnTo>
                  <a:cubicBezTo>
                    <a:pt x="20" y="61"/>
                    <a:pt x="14" y="64"/>
                    <a:pt x="9" y="70"/>
                  </a:cubicBezTo>
                  <a:cubicBezTo>
                    <a:pt x="3" y="75"/>
                    <a:pt x="0" y="81"/>
                    <a:pt x="0" y="89"/>
                  </a:cubicBezTo>
                  <a:lnTo>
                    <a:pt x="58" y="1701"/>
                  </a:lnTo>
                  <a:cubicBezTo>
                    <a:pt x="59" y="1708"/>
                    <a:pt x="62" y="1715"/>
                    <a:pt x="67" y="1720"/>
                  </a:cubicBezTo>
                  <a:cubicBezTo>
                    <a:pt x="71" y="1725"/>
                    <a:pt x="78" y="1728"/>
                    <a:pt x="85" y="1728"/>
                  </a:cubicBezTo>
                  <a:lnTo>
                    <a:pt x="1801" y="1667"/>
                  </a:lnTo>
                  <a:cubicBezTo>
                    <a:pt x="1814" y="1667"/>
                    <a:pt x="1827" y="1654"/>
                    <a:pt x="1827" y="1638"/>
                  </a:cubicBezTo>
                  <a:lnTo>
                    <a:pt x="1770" y="27"/>
                  </a:lnTo>
                  <a:cubicBezTo>
                    <a:pt x="1770" y="12"/>
                    <a:pt x="1755" y="0"/>
                    <a:pt x="17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33"/>
            <p:cNvSpPr/>
            <p:nvPr/>
          </p:nvSpPr>
          <p:spPr>
            <a:xfrm>
              <a:off x="2081230" y="4743097"/>
              <a:ext cx="43816" cy="28046"/>
            </a:xfrm>
            <a:custGeom>
              <a:avLst/>
              <a:gdLst/>
              <a:ahLst/>
              <a:cxnLst/>
              <a:rect l="l" t="t" r="r" b="b"/>
              <a:pathLst>
                <a:path w="514" h="329" extrusionOk="0">
                  <a:moveTo>
                    <a:pt x="208" y="1"/>
                  </a:moveTo>
                  <a:cubicBezTo>
                    <a:pt x="205" y="1"/>
                    <a:pt x="201" y="1"/>
                    <a:pt x="198" y="1"/>
                  </a:cubicBezTo>
                  <a:lnTo>
                    <a:pt x="29" y="5"/>
                  </a:lnTo>
                  <a:cubicBezTo>
                    <a:pt x="13" y="5"/>
                    <a:pt x="1" y="18"/>
                    <a:pt x="1" y="34"/>
                  </a:cubicBezTo>
                  <a:cubicBezTo>
                    <a:pt x="1" y="50"/>
                    <a:pt x="16" y="62"/>
                    <a:pt x="31" y="62"/>
                  </a:cubicBezTo>
                  <a:lnTo>
                    <a:pt x="199" y="58"/>
                  </a:lnTo>
                  <a:cubicBezTo>
                    <a:pt x="202" y="58"/>
                    <a:pt x="204" y="58"/>
                    <a:pt x="207" y="58"/>
                  </a:cubicBezTo>
                  <a:cubicBezTo>
                    <a:pt x="341" y="58"/>
                    <a:pt x="453" y="167"/>
                    <a:pt x="458" y="301"/>
                  </a:cubicBezTo>
                  <a:cubicBezTo>
                    <a:pt x="458" y="316"/>
                    <a:pt x="471" y="328"/>
                    <a:pt x="486" y="328"/>
                  </a:cubicBezTo>
                  <a:lnTo>
                    <a:pt x="487" y="328"/>
                  </a:lnTo>
                  <a:cubicBezTo>
                    <a:pt x="502" y="328"/>
                    <a:pt x="514" y="315"/>
                    <a:pt x="514" y="299"/>
                  </a:cubicBezTo>
                  <a:cubicBezTo>
                    <a:pt x="508" y="133"/>
                    <a:pt x="373" y="1"/>
                    <a:pt x="2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33"/>
            <p:cNvSpPr/>
            <p:nvPr/>
          </p:nvSpPr>
          <p:spPr>
            <a:xfrm>
              <a:off x="1826003" y="4744035"/>
              <a:ext cx="242863" cy="24978"/>
            </a:xfrm>
            <a:custGeom>
              <a:avLst/>
              <a:gdLst/>
              <a:ahLst/>
              <a:cxnLst/>
              <a:rect l="l" t="t" r="r" b="b"/>
              <a:pathLst>
                <a:path w="2849" h="293" extrusionOk="0">
                  <a:moveTo>
                    <a:pt x="2819" y="0"/>
                  </a:moveTo>
                  <a:cubicBezTo>
                    <a:pt x="1970" y="22"/>
                    <a:pt x="516" y="63"/>
                    <a:pt x="339" y="95"/>
                  </a:cubicBezTo>
                  <a:cubicBezTo>
                    <a:pt x="228" y="114"/>
                    <a:pt x="122" y="162"/>
                    <a:pt x="16" y="241"/>
                  </a:cubicBezTo>
                  <a:cubicBezTo>
                    <a:pt x="4" y="251"/>
                    <a:pt x="1" y="269"/>
                    <a:pt x="10" y="282"/>
                  </a:cubicBezTo>
                  <a:cubicBezTo>
                    <a:pt x="16" y="288"/>
                    <a:pt x="25" y="293"/>
                    <a:pt x="33" y="293"/>
                  </a:cubicBezTo>
                  <a:cubicBezTo>
                    <a:pt x="40" y="293"/>
                    <a:pt x="45" y="289"/>
                    <a:pt x="49" y="287"/>
                  </a:cubicBezTo>
                  <a:cubicBezTo>
                    <a:pt x="149" y="214"/>
                    <a:pt x="246" y="170"/>
                    <a:pt x="347" y="151"/>
                  </a:cubicBezTo>
                  <a:cubicBezTo>
                    <a:pt x="522" y="120"/>
                    <a:pt x="1972" y="79"/>
                    <a:pt x="2820" y="58"/>
                  </a:cubicBezTo>
                  <a:cubicBezTo>
                    <a:pt x="2836" y="58"/>
                    <a:pt x="2849" y="44"/>
                    <a:pt x="2849" y="28"/>
                  </a:cubicBezTo>
                  <a:cubicBezTo>
                    <a:pt x="2849" y="12"/>
                    <a:pt x="2836" y="0"/>
                    <a:pt x="28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3"/>
            <p:cNvSpPr/>
            <p:nvPr/>
          </p:nvSpPr>
          <p:spPr>
            <a:xfrm>
              <a:off x="1755845" y="4774894"/>
              <a:ext cx="24977" cy="7076"/>
            </a:xfrm>
            <a:custGeom>
              <a:avLst/>
              <a:gdLst/>
              <a:ahLst/>
              <a:cxnLst/>
              <a:rect l="l" t="t" r="r" b="b"/>
              <a:pathLst>
                <a:path w="293" h="83" extrusionOk="0">
                  <a:moveTo>
                    <a:pt x="266" y="0"/>
                  </a:moveTo>
                  <a:cubicBezTo>
                    <a:pt x="264" y="0"/>
                    <a:pt x="263" y="1"/>
                    <a:pt x="261" y="1"/>
                  </a:cubicBezTo>
                  <a:cubicBezTo>
                    <a:pt x="188" y="8"/>
                    <a:pt x="109" y="18"/>
                    <a:pt x="27" y="28"/>
                  </a:cubicBezTo>
                  <a:cubicBezTo>
                    <a:pt x="11" y="29"/>
                    <a:pt x="1" y="43"/>
                    <a:pt x="2" y="57"/>
                  </a:cubicBezTo>
                  <a:cubicBezTo>
                    <a:pt x="3" y="72"/>
                    <a:pt x="16" y="83"/>
                    <a:pt x="30" y="83"/>
                  </a:cubicBezTo>
                  <a:lnTo>
                    <a:pt x="33" y="83"/>
                  </a:lnTo>
                  <a:cubicBezTo>
                    <a:pt x="115" y="72"/>
                    <a:pt x="194" y="65"/>
                    <a:pt x="266" y="56"/>
                  </a:cubicBezTo>
                  <a:cubicBezTo>
                    <a:pt x="282" y="55"/>
                    <a:pt x="293" y="40"/>
                    <a:pt x="291" y="26"/>
                  </a:cubicBezTo>
                  <a:cubicBezTo>
                    <a:pt x="290" y="12"/>
                    <a:pt x="279" y="0"/>
                    <a:pt x="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3"/>
            <p:cNvSpPr/>
            <p:nvPr/>
          </p:nvSpPr>
          <p:spPr>
            <a:xfrm>
              <a:off x="1632750" y="4778304"/>
              <a:ext cx="118661" cy="20459"/>
            </a:xfrm>
            <a:custGeom>
              <a:avLst/>
              <a:gdLst/>
              <a:ahLst/>
              <a:cxnLst/>
              <a:rect l="l" t="t" r="r" b="b"/>
              <a:pathLst>
                <a:path w="1392" h="240" extrusionOk="0">
                  <a:moveTo>
                    <a:pt x="1362" y="0"/>
                  </a:moveTo>
                  <a:cubicBezTo>
                    <a:pt x="1361" y="0"/>
                    <a:pt x="1359" y="0"/>
                    <a:pt x="1358" y="0"/>
                  </a:cubicBezTo>
                  <a:cubicBezTo>
                    <a:pt x="761" y="74"/>
                    <a:pt x="34" y="180"/>
                    <a:pt x="27" y="182"/>
                  </a:cubicBezTo>
                  <a:cubicBezTo>
                    <a:pt x="11" y="184"/>
                    <a:pt x="0" y="200"/>
                    <a:pt x="2" y="213"/>
                  </a:cubicBezTo>
                  <a:cubicBezTo>
                    <a:pt x="5" y="227"/>
                    <a:pt x="17" y="238"/>
                    <a:pt x="31" y="238"/>
                  </a:cubicBezTo>
                  <a:cubicBezTo>
                    <a:pt x="32" y="238"/>
                    <a:pt x="33" y="238"/>
                    <a:pt x="34" y="239"/>
                  </a:cubicBezTo>
                  <a:cubicBezTo>
                    <a:pt x="42" y="238"/>
                    <a:pt x="768" y="131"/>
                    <a:pt x="1365" y="58"/>
                  </a:cubicBezTo>
                  <a:cubicBezTo>
                    <a:pt x="1381" y="56"/>
                    <a:pt x="1391" y="41"/>
                    <a:pt x="1390" y="26"/>
                  </a:cubicBezTo>
                  <a:cubicBezTo>
                    <a:pt x="1387" y="11"/>
                    <a:pt x="1375" y="0"/>
                    <a:pt x="13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33"/>
            <p:cNvSpPr/>
            <p:nvPr/>
          </p:nvSpPr>
          <p:spPr>
            <a:xfrm>
              <a:off x="1687051" y="4901229"/>
              <a:ext cx="66406" cy="25745"/>
            </a:xfrm>
            <a:custGeom>
              <a:avLst/>
              <a:gdLst/>
              <a:ahLst/>
              <a:cxnLst/>
              <a:rect l="l" t="t" r="r" b="b"/>
              <a:pathLst>
                <a:path w="779" h="302" extrusionOk="0">
                  <a:moveTo>
                    <a:pt x="390" y="1"/>
                  </a:moveTo>
                  <a:cubicBezTo>
                    <a:pt x="176" y="1"/>
                    <a:pt x="1" y="68"/>
                    <a:pt x="1" y="151"/>
                  </a:cubicBezTo>
                  <a:cubicBezTo>
                    <a:pt x="1" y="234"/>
                    <a:pt x="176" y="301"/>
                    <a:pt x="390" y="301"/>
                  </a:cubicBezTo>
                  <a:cubicBezTo>
                    <a:pt x="605" y="301"/>
                    <a:pt x="779" y="234"/>
                    <a:pt x="779" y="151"/>
                  </a:cubicBezTo>
                  <a:cubicBezTo>
                    <a:pt x="779" y="68"/>
                    <a:pt x="605" y="1"/>
                    <a:pt x="390" y="1"/>
                  </a:cubicBezTo>
                  <a:close/>
                </a:path>
              </a:pathLst>
            </a:custGeom>
            <a:solidFill>
              <a:srgbClr val="0043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E7473C22-DE7D-1D43-6D05-E36A260548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672" y="614947"/>
            <a:ext cx="1716255" cy="115999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4725C79F-CB5C-9AD2-2BC8-55E7039CE580}"/>
              </a:ext>
            </a:extLst>
          </p:cNvPr>
          <p:cNvGrpSpPr/>
          <p:nvPr/>
        </p:nvGrpSpPr>
        <p:grpSpPr>
          <a:xfrm>
            <a:off x="0" y="257219"/>
            <a:ext cx="7946194" cy="3381475"/>
            <a:chOff x="-173794" y="-20099"/>
            <a:chExt cx="7946194" cy="3381475"/>
          </a:xfrm>
        </p:grpSpPr>
        <p:sp>
          <p:nvSpPr>
            <p:cNvPr id="6" name="Google Shape;177;p33">
              <a:extLst>
                <a:ext uri="{FF2B5EF4-FFF2-40B4-BE49-F238E27FC236}">
                  <a16:creationId xmlns:a16="http://schemas.microsoft.com/office/drawing/2014/main" id="{C25AA68D-0BD6-A3CD-B835-E2828A4A8BF4}"/>
                </a:ext>
              </a:extLst>
            </p:cNvPr>
            <p:cNvSpPr/>
            <p:nvPr/>
          </p:nvSpPr>
          <p:spPr>
            <a:xfrm>
              <a:off x="-173794" y="-20099"/>
              <a:ext cx="7946194" cy="3381475"/>
            </a:xfrm>
            <a:custGeom>
              <a:avLst/>
              <a:gdLst/>
              <a:ahLst/>
              <a:cxnLst/>
              <a:rect l="l" t="t" r="r" b="b"/>
              <a:pathLst>
                <a:path w="23640" h="21601" extrusionOk="0">
                  <a:moveTo>
                    <a:pt x="9966" y="0"/>
                  </a:moveTo>
                  <a:cubicBezTo>
                    <a:pt x="9884" y="0"/>
                    <a:pt x="9801" y="1"/>
                    <a:pt x="9718" y="3"/>
                  </a:cubicBezTo>
                  <a:cubicBezTo>
                    <a:pt x="8838" y="19"/>
                    <a:pt x="8018" y="127"/>
                    <a:pt x="7259" y="315"/>
                  </a:cubicBezTo>
                  <a:cubicBezTo>
                    <a:pt x="6851" y="416"/>
                    <a:pt x="6461" y="541"/>
                    <a:pt x="6089" y="686"/>
                  </a:cubicBezTo>
                  <a:cubicBezTo>
                    <a:pt x="2711" y="2001"/>
                    <a:pt x="800" y="5035"/>
                    <a:pt x="455" y="8250"/>
                  </a:cubicBezTo>
                  <a:cubicBezTo>
                    <a:pt x="1" y="12480"/>
                    <a:pt x="2691" y="14569"/>
                    <a:pt x="4447" y="15796"/>
                  </a:cubicBezTo>
                  <a:cubicBezTo>
                    <a:pt x="6193" y="17016"/>
                    <a:pt x="8097" y="21601"/>
                    <a:pt x="13571" y="21601"/>
                  </a:cubicBezTo>
                  <a:cubicBezTo>
                    <a:pt x="13605" y="21601"/>
                    <a:pt x="13639" y="21601"/>
                    <a:pt x="13673" y="21600"/>
                  </a:cubicBezTo>
                  <a:cubicBezTo>
                    <a:pt x="14519" y="21591"/>
                    <a:pt x="15370" y="21491"/>
                    <a:pt x="16202" y="21280"/>
                  </a:cubicBezTo>
                  <a:cubicBezTo>
                    <a:pt x="18099" y="20798"/>
                    <a:pt x="20067" y="19675"/>
                    <a:pt x="21276" y="17992"/>
                  </a:cubicBezTo>
                  <a:cubicBezTo>
                    <a:pt x="21367" y="17865"/>
                    <a:pt x="21454" y="17736"/>
                    <a:pt x="21538" y="17604"/>
                  </a:cubicBezTo>
                  <a:cubicBezTo>
                    <a:pt x="23276" y="14869"/>
                    <a:pt x="23640" y="11048"/>
                    <a:pt x="23175" y="7957"/>
                  </a:cubicBezTo>
                  <a:cubicBezTo>
                    <a:pt x="22796" y="5439"/>
                    <a:pt x="21917" y="2948"/>
                    <a:pt x="19654" y="1747"/>
                  </a:cubicBezTo>
                  <a:cubicBezTo>
                    <a:pt x="19310" y="1564"/>
                    <a:pt x="19011" y="1490"/>
                    <a:pt x="18766" y="1490"/>
                  </a:cubicBezTo>
                  <a:cubicBezTo>
                    <a:pt x="18045" y="1490"/>
                    <a:pt x="17784" y="2127"/>
                    <a:pt x="18178" y="2510"/>
                  </a:cubicBezTo>
                  <a:cubicBezTo>
                    <a:pt x="18578" y="2899"/>
                    <a:pt x="18289" y="3060"/>
                    <a:pt x="17911" y="3060"/>
                  </a:cubicBezTo>
                  <a:cubicBezTo>
                    <a:pt x="17864" y="3060"/>
                    <a:pt x="17815" y="3057"/>
                    <a:pt x="17766" y="3052"/>
                  </a:cubicBezTo>
                  <a:cubicBezTo>
                    <a:pt x="17162" y="2991"/>
                    <a:pt x="16709" y="2577"/>
                    <a:pt x="16252" y="2207"/>
                  </a:cubicBezTo>
                  <a:cubicBezTo>
                    <a:pt x="14348" y="671"/>
                    <a:pt x="12383" y="0"/>
                    <a:pt x="99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E702095-41EC-FB79-D463-4B9D314B3547}"/>
                </a:ext>
              </a:extLst>
            </p:cNvPr>
            <p:cNvSpPr txBox="1"/>
            <p:nvPr/>
          </p:nvSpPr>
          <p:spPr>
            <a:xfrm>
              <a:off x="689547" y="543002"/>
              <a:ext cx="6871584" cy="15594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69875" algn="just">
                <a:spcBef>
                  <a:spcPts val="5"/>
                </a:spcBef>
                <a:spcAft>
                  <a:spcPts val="0"/>
                </a:spcAft>
              </a:pPr>
              <a:r>
                <a:rPr lang="ru-RU" sz="2800" b="1" kern="0" dirty="0">
                  <a:solidFill>
                    <a:srgbClr val="004380"/>
                  </a:solidFill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Цель</a:t>
              </a:r>
              <a:r>
                <a:rPr lang="ru-RU" sz="2800" b="1" kern="0" spc="-20" dirty="0">
                  <a:solidFill>
                    <a:srgbClr val="004380"/>
                  </a:solidFill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 </a:t>
              </a:r>
              <a:r>
                <a:rPr lang="en-US" sz="2800" b="1" spc="-20" dirty="0">
                  <a:solidFill>
                    <a:srgbClr val="004380"/>
                  </a:solidFill>
                  <a:latin typeface="Fira Sans Condensed" panose="020B0503050000020004" pitchFamily="34" charset="0"/>
                  <a:ea typeface="Times New Roman" panose="02020603050405020304" pitchFamily="18" charset="0"/>
                </a:rPr>
                <a:t>3</a:t>
              </a:r>
              <a:r>
                <a:rPr lang="ru-RU" sz="2800" b="1" kern="0" dirty="0">
                  <a:solidFill>
                    <a:srgbClr val="004380"/>
                  </a:solidFill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-го</a:t>
              </a:r>
              <a:r>
                <a:rPr lang="ru-RU" sz="2800" b="1" kern="0" spc="-5" dirty="0">
                  <a:solidFill>
                    <a:srgbClr val="004380"/>
                  </a:solidFill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 </a:t>
              </a:r>
              <a:r>
                <a:rPr lang="ru-RU" sz="2800" b="1" kern="0" dirty="0">
                  <a:solidFill>
                    <a:srgbClr val="004380"/>
                  </a:solidFill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занятия</a:t>
              </a:r>
            </a:p>
            <a:p>
              <a:pPr marL="342900" lvl="0" indent="-342900" algn="just">
                <a:spcBef>
                  <a:spcPts val="215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tabLst>
                  <a:tab pos="406400" algn="l"/>
                </a:tabLst>
              </a:pPr>
              <a:r>
                <a:rPr lang="ru-RU" sz="1600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Ознакомить</a:t>
              </a:r>
              <a:r>
                <a:rPr lang="ru-RU" sz="1600" spc="-25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 </a:t>
              </a:r>
              <a:r>
                <a:rPr lang="ru-RU" sz="1600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пациентов</a:t>
              </a:r>
              <a:r>
                <a:rPr lang="ru-RU" sz="1600" spc="-15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 </a:t>
              </a:r>
              <a:r>
                <a:rPr lang="ru-RU" sz="1600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с</a:t>
              </a:r>
              <a:r>
                <a:rPr lang="ru-RU" sz="1600" spc="-25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 </a:t>
              </a:r>
              <a:r>
                <a:rPr lang="ru-RU" sz="1600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основными</a:t>
              </a:r>
              <a:r>
                <a:rPr lang="ru-RU" sz="1600" spc="-15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 </a:t>
              </a:r>
              <a:r>
                <a:rPr lang="ru-RU" sz="1600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мифами,</a:t>
              </a:r>
              <a:r>
                <a:rPr lang="ru-RU" sz="1600" spc="-20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 </a:t>
              </a:r>
              <a:r>
                <a:rPr lang="ru-RU" sz="1600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связанными</a:t>
              </a:r>
              <a:r>
                <a:rPr lang="ru-RU" sz="1600" spc="-10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 </a:t>
              </a:r>
              <a:r>
                <a:rPr lang="ru-RU" sz="1600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с</a:t>
              </a:r>
              <a:r>
                <a:rPr lang="ru-RU" sz="1600" spc="-20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 </a:t>
              </a:r>
              <a:r>
                <a:rPr lang="ru-RU" sz="1600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алкоголем;</a:t>
              </a:r>
            </a:p>
            <a:p>
              <a:pPr marL="342900" marR="337820" lvl="0" indent="-342900" algn="just">
                <a:spcBef>
                  <a:spcPts val="235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tabLst>
                  <a:tab pos="539115" algn="l"/>
                </a:tabLst>
              </a:pPr>
              <a:r>
                <a:rPr lang="ru-RU" sz="1600" dirty="0">
                  <a:latin typeface="Fira Sans Condensed" panose="020B0503050000020004" pitchFamily="34" charset="0"/>
                  <a:ea typeface="Times New Roman" panose="02020603050405020304" pitchFamily="18" charset="0"/>
                </a:rPr>
                <a:t>П</a:t>
              </a:r>
              <a:r>
                <a:rPr lang="ru-RU" sz="1600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редоставить</a:t>
              </a:r>
              <a:r>
                <a:rPr lang="ru-RU" sz="1600" spc="5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 </a:t>
              </a:r>
              <a:r>
                <a:rPr lang="ru-RU" sz="1600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индивидуальные</a:t>
              </a:r>
              <a:r>
                <a:rPr lang="ru-RU" sz="1600" spc="5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 </a:t>
              </a:r>
              <a:r>
                <a:rPr lang="ru-RU" sz="1600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рекомендации</a:t>
              </a:r>
              <a:r>
                <a:rPr lang="ru-RU" sz="1600" spc="5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 </a:t>
              </a:r>
              <a:r>
                <a:rPr lang="ru-RU" sz="1600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по</a:t>
              </a:r>
              <a:r>
                <a:rPr lang="ru-RU" sz="1600" spc="5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 </a:t>
              </a:r>
              <a:r>
                <a:rPr lang="ru-RU" sz="1600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снижению</a:t>
              </a:r>
              <a:r>
                <a:rPr lang="ru-RU" sz="1600" spc="5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 </a:t>
              </a:r>
              <a:r>
                <a:rPr lang="ru-RU" sz="1600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вреда,</a:t>
              </a:r>
              <a:r>
                <a:rPr lang="ru-RU" sz="1600" spc="5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 </a:t>
              </a:r>
              <a:r>
                <a:rPr lang="ru-RU" sz="1600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связанного</a:t>
              </a:r>
              <a:r>
                <a:rPr lang="ru-RU" sz="1600" spc="5" dirty="0">
                  <a:latin typeface="Fira Sans Condensed" panose="020B0503050000020004" pitchFamily="34" charset="0"/>
                  <a:ea typeface="Times New Roman" panose="02020603050405020304" pitchFamily="18" charset="0"/>
                </a:rPr>
                <a:t> </a:t>
              </a:r>
              <a:r>
                <a:rPr lang="ru-RU" sz="1600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с</a:t>
              </a:r>
              <a:r>
                <a:rPr lang="ru-RU" sz="1600" spc="5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 </a:t>
              </a:r>
              <a:r>
                <a:rPr lang="ru-RU" sz="1600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употреблением</a:t>
              </a:r>
              <a:r>
                <a:rPr lang="ru-RU" sz="1600" spc="5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 </a:t>
              </a:r>
              <a:r>
                <a:rPr lang="ru-RU" sz="1600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алкогольных</a:t>
              </a:r>
              <a:r>
                <a:rPr lang="ru-RU" sz="1600" spc="5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 </a:t>
              </a:r>
              <a:r>
                <a:rPr lang="ru-RU" sz="1600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напитков</a:t>
              </a:r>
              <a:r>
                <a:rPr lang="ru-RU" sz="1600" spc="5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 </a:t>
              </a:r>
              <a:r>
                <a:rPr lang="ru-RU" sz="1600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и</a:t>
              </a:r>
              <a:r>
                <a:rPr lang="ru-RU" sz="1600" spc="5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 </a:t>
              </a:r>
              <a:r>
                <a:rPr lang="ru-RU" sz="1600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по</a:t>
              </a:r>
              <a:r>
                <a:rPr lang="ru-RU" sz="1600" spc="5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 </a:t>
              </a:r>
              <a:r>
                <a:rPr lang="ru-RU" sz="1600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сокращению</a:t>
              </a:r>
              <a:r>
                <a:rPr lang="ru-RU" sz="1600" spc="-335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 </a:t>
              </a:r>
              <a:r>
                <a:rPr lang="ru-RU" sz="1600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употребления</a:t>
              </a:r>
              <a:r>
                <a:rPr lang="ru-RU" sz="1600" spc="-5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 </a:t>
              </a:r>
              <a:r>
                <a:rPr lang="ru-RU" sz="1600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алкоголя.</a:t>
              </a:r>
            </a:p>
          </p:txBody>
        </p:sp>
      </p:grpSp>
      <p:pic>
        <p:nvPicPr>
          <p:cNvPr id="9" name="Рисунок 8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D349AAF0-7871-8CE2-4DBD-5F54CC0BEB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0053" y="3857189"/>
            <a:ext cx="1531472" cy="1035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000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77;p33">
            <a:extLst>
              <a:ext uri="{FF2B5EF4-FFF2-40B4-BE49-F238E27FC236}">
                <a16:creationId xmlns:a16="http://schemas.microsoft.com/office/drawing/2014/main" id="{1E6FE335-9AE1-9392-8444-276D9ACEDDFB}"/>
              </a:ext>
            </a:extLst>
          </p:cNvPr>
          <p:cNvSpPr/>
          <p:nvPr/>
        </p:nvSpPr>
        <p:spPr>
          <a:xfrm>
            <a:off x="0" y="848378"/>
            <a:ext cx="6708099" cy="1986611"/>
          </a:xfrm>
          <a:custGeom>
            <a:avLst/>
            <a:gdLst>
              <a:gd name="connsiteX0" fmla="*/ 9631 w 23025"/>
              <a:gd name="connsiteY0" fmla="*/ 0 h 21890"/>
              <a:gd name="connsiteX1" fmla="*/ 9383 w 23025"/>
              <a:gd name="connsiteY1" fmla="*/ 3 h 21890"/>
              <a:gd name="connsiteX2" fmla="*/ 6924 w 23025"/>
              <a:gd name="connsiteY2" fmla="*/ 315 h 21890"/>
              <a:gd name="connsiteX3" fmla="*/ 5754 w 23025"/>
              <a:gd name="connsiteY3" fmla="*/ 686 h 21890"/>
              <a:gd name="connsiteX4" fmla="*/ 120 w 23025"/>
              <a:gd name="connsiteY4" fmla="*/ 8250 h 21890"/>
              <a:gd name="connsiteX5" fmla="*/ 2612 w 23025"/>
              <a:gd name="connsiteY5" fmla="*/ 17695 h 21890"/>
              <a:gd name="connsiteX6" fmla="*/ 13236 w 23025"/>
              <a:gd name="connsiteY6" fmla="*/ 21601 h 21890"/>
              <a:gd name="connsiteX7" fmla="*/ 13338 w 23025"/>
              <a:gd name="connsiteY7" fmla="*/ 21600 h 21890"/>
              <a:gd name="connsiteX8" fmla="*/ 15867 w 23025"/>
              <a:gd name="connsiteY8" fmla="*/ 21280 h 21890"/>
              <a:gd name="connsiteX9" fmla="*/ 20941 w 23025"/>
              <a:gd name="connsiteY9" fmla="*/ 17992 h 21890"/>
              <a:gd name="connsiteX10" fmla="*/ 21203 w 23025"/>
              <a:gd name="connsiteY10" fmla="*/ 17604 h 21890"/>
              <a:gd name="connsiteX11" fmla="*/ 22840 w 23025"/>
              <a:gd name="connsiteY11" fmla="*/ 7957 h 21890"/>
              <a:gd name="connsiteX12" fmla="*/ 19319 w 23025"/>
              <a:gd name="connsiteY12" fmla="*/ 1747 h 21890"/>
              <a:gd name="connsiteX13" fmla="*/ 18431 w 23025"/>
              <a:gd name="connsiteY13" fmla="*/ 1490 h 21890"/>
              <a:gd name="connsiteX14" fmla="*/ 17843 w 23025"/>
              <a:gd name="connsiteY14" fmla="*/ 2510 h 21890"/>
              <a:gd name="connsiteX15" fmla="*/ 17576 w 23025"/>
              <a:gd name="connsiteY15" fmla="*/ 3060 h 21890"/>
              <a:gd name="connsiteX16" fmla="*/ 17431 w 23025"/>
              <a:gd name="connsiteY16" fmla="*/ 3052 h 21890"/>
              <a:gd name="connsiteX17" fmla="*/ 15917 w 23025"/>
              <a:gd name="connsiteY17" fmla="*/ 2207 h 21890"/>
              <a:gd name="connsiteX18" fmla="*/ 9631 w 23025"/>
              <a:gd name="connsiteY18" fmla="*/ 0 h 21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3025" h="21890" extrusionOk="0">
                <a:moveTo>
                  <a:pt x="9631" y="0"/>
                </a:moveTo>
                <a:cubicBezTo>
                  <a:pt x="9549" y="0"/>
                  <a:pt x="9466" y="1"/>
                  <a:pt x="9383" y="3"/>
                </a:cubicBezTo>
                <a:cubicBezTo>
                  <a:pt x="8503" y="19"/>
                  <a:pt x="7683" y="127"/>
                  <a:pt x="6924" y="315"/>
                </a:cubicBezTo>
                <a:cubicBezTo>
                  <a:pt x="6516" y="416"/>
                  <a:pt x="6126" y="541"/>
                  <a:pt x="5754" y="686"/>
                </a:cubicBezTo>
                <a:cubicBezTo>
                  <a:pt x="2376" y="2001"/>
                  <a:pt x="644" y="5415"/>
                  <a:pt x="120" y="8250"/>
                </a:cubicBezTo>
                <a:cubicBezTo>
                  <a:pt x="-404" y="11085"/>
                  <a:pt x="856" y="16468"/>
                  <a:pt x="2612" y="17695"/>
                </a:cubicBezTo>
                <a:cubicBezTo>
                  <a:pt x="4358" y="18915"/>
                  <a:pt x="11448" y="20950"/>
                  <a:pt x="13236" y="21601"/>
                </a:cubicBezTo>
                <a:cubicBezTo>
                  <a:pt x="15024" y="22252"/>
                  <a:pt x="13304" y="21601"/>
                  <a:pt x="13338" y="21600"/>
                </a:cubicBezTo>
                <a:cubicBezTo>
                  <a:pt x="14184" y="21591"/>
                  <a:pt x="15035" y="21491"/>
                  <a:pt x="15867" y="21280"/>
                </a:cubicBezTo>
                <a:cubicBezTo>
                  <a:pt x="17764" y="20798"/>
                  <a:pt x="19732" y="19675"/>
                  <a:pt x="20941" y="17992"/>
                </a:cubicBezTo>
                <a:cubicBezTo>
                  <a:pt x="21032" y="17865"/>
                  <a:pt x="21119" y="17736"/>
                  <a:pt x="21203" y="17604"/>
                </a:cubicBezTo>
                <a:cubicBezTo>
                  <a:pt x="22941" y="14869"/>
                  <a:pt x="23305" y="11048"/>
                  <a:pt x="22840" y="7957"/>
                </a:cubicBezTo>
                <a:cubicBezTo>
                  <a:pt x="22461" y="5439"/>
                  <a:pt x="21582" y="2948"/>
                  <a:pt x="19319" y="1747"/>
                </a:cubicBezTo>
                <a:cubicBezTo>
                  <a:pt x="18975" y="1564"/>
                  <a:pt x="18676" y="1490"/>
                  <a:pt x="18431" y="1490"/>
                </a:cubicBezTo>
                <a:cubicBezTo>
                  <a:pt x="17710" y="1490"/>
                  <a:pt x="17449" y="2127"/>
                  <a:pt x="17843" y="2510"/>
                </a:cubicBezTo>
                <a:cubicBezTo>
                  <a:pt x="18243" y="2899"/>
                  <a:pt x="17954" y="3060"/>
                  <a:pt x="17576" y="3060"/>
                </a:cubicBezTo>
                <a:cubicBezTo>
                  <a:pt x="17529" y="3060"/>
                  <a:pt x="17480" y="3057"/>
                  <a:pt x="17431" y="3052"/>
                </a:cubicBezTo>
                <a:cubicBezTo>
                  <a:pt x="16827" y="2991"/>
                  <a:pt x="16374" y="2577"/>
                  <a:pt x="15917" y="2207"/>
                </a:cubicBezTo>
                <a:cubicBezTo>
                  <a:pt x="14013" y="671"/>
                  <a:pt x="12048" y="0"/>
                  <a:pt x="963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7DD3C5-BED7-6862-37D1-9FD9CF232451}"/>
              </a:ext>
            </a:extLst>
          </p:cNvPr>
          <p:cNvSpPr txBox="1"/>
          <p:nvPr/>
        </p:nvSpPr>
        <p:spPr>
          <a:xfrm>
            <a:off x="0" y="1175804"/>
            <a:ext cx="670809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8455" indent="443230" algn="just">
              <a:spcBef>
                <a:spcPts val="5"/>
              </a:spcBef>
              <a:spcAft>
                <a:spcPts val="0"/>
              </a:spcAft>
            </a:pP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</a:t>
            </a:r>
            <a:r>
              <a:rPr lang="ru-RU" sz="1800" spc="24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употреблением</a:t>
            </a:r>
            <a:r>
              <a:rPr lang="ru-RU" sz="1800" spc="23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алкоголя</a:t>
            </a:r>
            <a:r>
              <a:rPr lang="ru-RU" sz="1800" spc="24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связано</a:t>
            </a:r>
            <a:r>
              <a:rPr lang="ru-RU" sz="1800" spc="24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много</a:t>
            </a:r>
            <a:r>
              <a:rPr lang="ru-RU" sz="1800" spc="24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заблуждений,</a:t>
            </a:r>
            <a:r>
              <a:rPr lang="ru-RU" sz="1800" spc="2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большинство</a:t>
            </a:r>
            <a:r>
              <a:rPr lang="ru-RU" sz="1800" spc="-34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из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которых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довольно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опасно.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Поэтому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важно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знать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них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уметь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необходимости</a:t>
            </a:r>
            <a:r>
              <a:rPr lang="ru-RU" sz="18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объяснить</a:t>
            </a:r>
            <a:r>
              <a:rPr lang="ru-RU" sz="18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собеседнику,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8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чем</a:t>
            </a:r>
            <a:r>
              <a:rPr lang="ru-RU" sz="18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он</a:t>
            </a:r>
            <a:r>
              <a:rPr lang="ru-RU" sz="18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заблуждается.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C49869-F1A0-3F3D-A3BF-95538BFA1C66}"/>
              </a:ext>
            </a:extLst>
          </p:cNvPr>
          <p:cNvSpPr txBox="1"/>
          <p:nvPr/>
        </p:nvSpPr>
        <p:spPr>
          <a:xfrm>
            <a:off x="1944974" y="115934"/>
            <a:ext cx="52540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9085" marR="337820" algn="ctr">
              <a:spcAft>
                <a:spcPts val="0"/>
              </a:spcAft>
            </a:pPr>
            <a:r>
              <a:rPr lang="ru-RU" sz="2800" b="1" kern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Основные</a:t>
            </a:r>
            <a:r>
              <a:rPr lang="ru-RU" sz="2800" b="1" kern="0" spc="-1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kern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алкогольные</a:t>
            </a:r>
            <a:r>
              <a:rPr lang="ru-RU" sz="2800" b="1" kern="0" spc="-1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kern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мифы</a:t>
            </a:r>
          </a:p>
        </p:txBody>
      </p:sp>
      <p:pic>
        <p:nvPicPr>
          <p:cNvPr id="5" name="Рисунок 4" descr="Изображение выглядит как мультфильм, текст, одежда, костюм&#10;&#10;Автоматически созданное описание">
            <a:extLst>
              <a:ext uri="{FF2B5EF4-FFF2-40B4-BE49-F238E27FC236}">
                <a16:creationId xmlns:a16="http://schemas.microsoft.com/office/drawing/2014/main" id="{459D7E02-29B8-BB82-EEAC-DA9AB2A519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5167" l="10000" r="90000">
                        <a14:foregroundMark x1="64556" y1="69500" x2="69556" y2="19833"/>
                        <a14:foregroundMark x1="62778" y1="30667" x2="85222" y2="27000"/>
                        <a14:foregroundMark x1="82778" y1="36333" x2="83667" y2="29500"/>
                        <a14:foregroundMark x1="78667" y1="36500" x2="83444" y2="30667"/>
                        <a14:foregroundMark x1="62778" y1="34833" x2="71000" y2="34000"/>
                        <a14:foregroundMark x1="62444" y1="26333" x2="75889" y2="23167"/>
                        <a14:foregroundMark x1="75889" y1="23167" x2="83667" y2="24000"/>
                        <a14:foregroundMark x1="83667" y1="24000" x2="84889" y2="31000"/>
                        <a14:foregroundMark x1="78111" y1="18000" x2="82111" y2="23833"/>
                        <a14:foregroundMark x1="77111" y1="14667" x2="77111" y2="14667"/>
                        <a14:foregroundMark x1="26667" y1="94833" x2="36667" y2="95167"/>
                        <a14:foregroundMark x1="36667" y1="95167" x2="40556" y2="95167"/>
                        <a14:foregroundMark x1="24222" y1="94333" x2="35111" y2="95000"/>
                        <a14:foregroundMark x1="35111" y1="95000" x2="41444" y2="94500"/>
                        <a14:foregroundMark x1="23222" y1="94500" x2="23222" y2="94500"/>
                        <a14:foregroundMark x1="22667" y1="94667" x2="22667" y2="94667"/>
                        <a14:foregroundMark x1="22333" y1="94667" x2="22333" y2="94667"/>
                        <a14:foregroundMark x1="41889" y1="94667" x2="41889" y2="94667"/>
                        <a14:foregroundMark x1="42556" y1="94500" x2="42556" y2="94500"/>
                        <a14:foregroundMark x1="43222" y1="94500" x2="43222" y2="94500"/>
                        <a14:foregroundMark x1="43333" y1="94500" x2="43333" y2="94500"/>
                        <a14:foregroundMark x1="43444" y1="94500" x2="43444" y2="94500"/>
                        <a14:foregroundMark x1="43667" y1="94500" x2="43667" y2="94500"/>
                        <a14:foregroundMark x1="44222" y1="94500" x2="44222" y2="94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90921" y="1489960"/>
            <a:ext cx="5559009" cy="3706006"/>
          </a:xfrm>
          <a:prstGeom prst="rect">
            <a:avLst/>
          </a:prstGeom>
        </p:spPr>
      </p:pic>
      <p:pic>
        <p:nvPicPr>
          <p:cNvPr id="6" name="Рисунок 5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892BAABC-2366-DD3C-AC39-C0530D18A2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388" y="55973"/>
            <a:ext cx="1064301" cy="719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854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напиток, кофе, еда, Предметы сервировки&#10;&#10;Автоматически созданное описание">
            <a:extLst>
              <a:ext uri="{FF2B5EF4-FFF2-40B4-BE49-F238E27FC236}">
                <a16:creationId xmlns:a16="http://schemas.microsoft.com/office/drawing/2014/main" id="{CACFDDB5-9310-C19A-7F85-7D8D490A38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125" b="96000" l="10000" r="98750">
                        <a14:foregroundMark x1="27333" y1="47625" x2="60917" y2="38000"/>
                        <a14:foregroundMark x1="60917" y1="38000" x2="96250" y2="38375"/>
                        <a14:foregroundMark x1="36500" y1="26125" x2="26083" y2="34250"/>
                        <a14:foregroundMark x1="26083" y1="34250" x2="21833" y2="41125"/>
                        <a14:foregroundMark x1="21833" y1="41125" x2="19417" y2="52125"/>
                        <a14:foregroundMark x1="19417" y1="52125" x2="20417" y2="68625"/>
                        <a14:foregroundMark x1="20417" y1="68625" x2="26833" y2="81125"/>
                        <a14:foregroundMark x1="26833" y1="81125" x2="54250" y2="91625"/>
                        <a14:foregroundMark x1="54250" y1="91625" x2="70500" y2="92750"/>
                        <a14:foregroundMark x1="70500" y1="92750" x2="93000" y2="81375"/>
                        <a14:foregroundMark x1="93000" y1="81375" x2="97250" y2="72875"/>
                        <a14:foregroundMark x1="97250" y1="72875" x2="98750" y2="39000"/>
                        <a14:foregroundMark x1="29500" y1="88125" x2="57808" y2="96304"/>
                        <a14:foregroundMark x1="78917" y1="96000" x2="79167" y2="95875"/>
                        <a14:foregroundMark x1="54500" y1="72750" x2="63083" y2="75000"/>
                        <a14:foregroundMark x1="56000" y1="9625" x2="71500" y2="11125"/>
                        <a14:foregroundMark x1="54333" y1="8125" x2="49917" y2="10000"/>
                        <a14:backgroundMark x1="38250" y1="17000" x2="44750" y2="9375"/>
                        <a14:backgroundMark x1="27167" y1="90250" x2="41417" y2="98375"/>
                        <a14:backgroundMark x1="41417" y1="98375" x2="43333" y2="98750"/>
                        <a14:backgroundMark x1="81833" y1="99500" x2="93500" y2="93500"/>
                        <a14:backgroundMark x1="93500" y1="93500" x2="99417" y2="86375"/>
                        <a14:backgroundMark x1="99417" y1="86375" x2="99583" y2="86125"/>
                        <a14:backgroundMark x1="99417" y1="83625" x2="99417" y2="83625"/>
                        <a14:backgroundMark x1="79417" y1="97375" x2="43667" y2="99375"/>
                      </a14:backgroundRemoval>
                    </a14:imgEffect>
                  </a14:imgLayer>
                </a14:imgProps>
              </a:ext>
            </a:extLst>
          </a:blip>
          <a:srcRect b="8627"/>
          <a:stretch/>
        </p:blipFill>
        <p:spPr>
          <a:xfrm>
            <a:off x="5473752" y="2907770"/>
            <a:ext cx="3670248" cy="2235730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A9649C81-180E-AA7A-5FCB-F46A999EA4E8}"/>
              </a:ext>
            </a:extLst>
          </p:cNvPr>
          <p:cNvSpPr txBox="1"/>
          <p:nvPr/>
        </p:nvSpPr>
        <p:spPr>
          <a:xfrm>
            <a:off x="1944974" y="115934"/>
            <a:ext cx="52540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lvl="1" algn="ctr">
              <a:buSzPts val="1400"/>
              <a:tabLst>
                <a:tab pos="930910" algn="l"/>
              </a:tabLst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Fira Sans Extra Condensed" panose="020B0503050000020004" pitchFamily="34" charset="0"/>
              </a:rPr>
              <a:t>Крепкий кофе может протрезвить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30926B9-2EF3-8227-574F-8F5DBB2E1639}"/>
              </a:ext>
            </a:extLst>
          </p:cNvPr>
          <p:cNvSpPr txBox="1"/>
          <p:nvPr/>
        </p:nvSpPr>
        <p:spPr>
          <a:xfrm>
            <a:off x="67457" y="1081112"/>
            <a:ext cx="6618158" cy="3421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marR="337185" algn="just">
              <a:lnSpc>
                <a:spcPct val="115000"/>
              </a:lnSpc>
              <a:spcBef>
                <a:spcPts val="215"/>
              </a:spcBef>
              <a:spcAft>
                <a:spcPts val="0"/>
              </a:spcAft>
            </a:pPr>
            <a:r>
              <a:rPr lang="ru-RU" sz="1600" dirty="0">
                <a:latin typeface="Fira Sans Condensed" panose="020B0503050000020004" pitchFamily="34" charset="0"/>
              </a:rPr>
              <a:t>Считается, что употребление крепкого кофе может вернуть ясность мышления. К сожалению, на самом деле этот метод не работает.</a:t>
            </a:r>
          </a:p>
          <a:p>
            <a:pPr marL="179388" marR="337185" algn="just">
              <a:lnSpc>
                <a:spcPct val="115000"/>
              </a:lnSpc>
              <a:spcBef>
                <a:spcPts val="5"/>
              </a:spcBef>
              <a:spcAft>
                <a:spcPts val="0"/>
              </a:spcAft>
            </a:pPr>
            <a:r>
              <a:rPr lang="ru-RU" sz="1600" dirty="0">
                <a:latin typeface="Fira Sans Condensed" panose="020B0503050000020004" pitchFamily="34" charset="0"/>
              </a:rPr>
              <a:t>На самом деле кофе не сможет быстрее отрезвить: кофеин лишь помогает противостоять сонливости, вызванной действием алкоголя.</a:t>
            </a:r>
          </a:p>
          <a:p>
            <a:pPr marL="179388" algn="just">
              <a:lnSpc>
                <a:spcPts val="1605"/>
              </a:lnSpc>
            </a:pPr>
            <a:r>
              <a:rPr lang="ru-RU" sz="1600" dirty="0">
                <a:latin typeface="Fira Sans Condensed" panose="020B0503050000020004" pitchFamily="34" charset="0"/>
              </a:rPr>
              <a:t>Это подтверждается экспериментами, которые проводил ученые.</a:t>
            </a:r>
          </a:p>
          <a:p>
            <a:pPr marL="179388" marR="337185" algn="just">
              <a:lnSpc>
                <a:spcPct val="115000"/>
              </a:lnSpc>
              <a:spcBef>
                <a:spcPts val="235"/>
              </a:spcBef>
              <a:spcAft>
                <a:spcPts val="0"/>
              </a:spcAft>
            </a:pPr>
            <a:r>
              <a:rPr lang="ru-RU" sz="1600" dirty="0">
                <a:latin typeface="Fira Sans Condensed" panose="020B0503050000020004" pitchFamily="34" charset="0"/>
              </a:rPr>
              <a:t>Кофе – это стимулятор, который снижает чувство легкого утомления, но не помогает понизить уровень этанола в крови. Единственное, что может человека отрезвить – это немного времени. Пить кофе после обильных возлияний скорее вредно, потому что будет тяжелее уснуть. Поэтому следует отказаться от этой идеи и лучше отправить пьяного человека спать.</a:t>
            </a:r>
          </a:p>
        </p:txBody>
      </p:sp>
      <p:pic>
        <p:nvPicPr>
          <p:cNvPr id="4" name="Рисунок 3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A8C0F18F-59EB-8F29-308A-65E8D10961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388" y="55973"/>
            <a:ext cx="1064301" cy="719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037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рисунок, Детское искусство, зарисовка&#10;&#10;Автоматически созданное описание">
            <a:extLst>
              <a:ext uri="{FF2B5EF4-FFF2-40B4-BE49-F238E27FC236}">
                <a16:creationId xmlns:a16="http://schemas.microsoft.com/office/drawing/2014/main" id="{AC0369D3-64A9-A563-1601-9B2C04C2ED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74" t="8132" r="3034" b="8132"/>
          <a:stretch/>
        </p:blipFill>
        <p:spPr>
          <a:xfrm rot="16200000" flipH="1">
            <a:off x="5642208" y="1585735"/>
            <a:ext cx="4646818" cy="23567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69673BA-1059-0C4B-5C24-B3383572D05A}"/>
              </a:ext>
            </a:extLst>
          </p:cNvPr>
          <p:cNvSpPr txBox="1"/>
          <p:nvPr/>
        </p:nvSpPr>
        <p:spPr>
          <a:xfrm>
            <a:off x="-1" y="970337"/>
            <a:ext cx="7240249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8455" indent="399415" algn="just">
              <a:spcBef>
                <a:spcPts val="225"/>
              </a:spcBef>
              <a:spcAft>
                <a:spcPts val="0"/>
              </a:spcAft>
            </a:pPr>
            <a:r>
              <a:rPr lang="ru-RU" dirty="0">
                <a:latin typeface="Fira Sans Condensed" panose="020B0503050000020004" pitchFamily="34" charset="0"/>
              </a:rPr>
              <a:t>Посмотрите на пьяных людей: у них нарушена координация движений, речь несвязная, они теряют контроль над эмоциями. Многие объясняют это тем, что алкоголь убивает клетки мозга.</a:t>
            </a:r>
          </a:p>
          <a:p>
            <a:pPr marL="302260" marR="338455" indent="399415" algn="just">
              <a:spcBef>
                <a:spcPts val="5"/>
              </a:spcBef>
              <a:spcAft>
                <a:spcPts val="0"/>
              </a:spcAft>
            </a:pPr>
            <a:r>
              <a:rPr lang="ru-RU" dirty="0">
                <a:latin typeface="Fira Sans Condensed" panose="020B0503050000020004" pitchFamily="34" charset="0"/>
              </a:rPr>
              <a:t>Но это не так. Алкоголь не убивает клетки мозга. Ферменты печени расщепляют алкоголь, превращая его сначала в ацетальдегид (который действительно очень токсичен), а затем в   ацетат,   который распадается на воду и углекислый газ и выводится из организма.</a:t>
            </a:r>
          </a:p>
          <a:p>
            <a:pPr marL="302260" marR="337185" indent="487680" algn="just"/>
            <a:r>
              <a:rPr lang="ru-RU" dirty="0">
                <a:latin typeface="Fira Sans Condensed" panose="020B0503050000020004" pitchFamily="34" charset="0"/>
              </a:rPr>
              <a:t>Скорость работы печени ограниченна. Она может переработать только 10 граммов чистого спирта в час. Если выпить больше, печень не успевает расщепить алкоголь, и он попадает в кровь.</a:t>
            </a:r>
          </a:p>
          <a:p>
            <a:pPr marL="302260" marR="337185" indent="443230" algn="just"/>
            <a:r>
              <a:rPr lang="ru-RU" dirty="0">
                <a:latin typeface="Fira Sans Condensed" panose="020B0503050000020004" pitchFamily="34" charset="0"/>
              </a:rPr>
              <a:t>Достигнув клеток мозга, этанол не убивает их. Однако он блокирует связь между нейронами мозжечка – той части мозга, которая отвечает за координацию движений (поэтому пьяные такие неуклюжие).</a:t>
            </a:r>
          </a:p>
          <a:p>
            <a:pPr marL="302260" marR="337185" indent="443865" algn="just"/>
            <a:r>
              <a:rPr lang="ru-RU" dirty="0">
                <a:latin typeface="Fira Sans Condensed" panose="020B0503050000020004" pitchFamily="34" charset="0"/>
              </a:rPr>
              <a:t>У некоторых сильно пьющих людей, на последних стадиях алкоголизма нейроны мозга всё-таки отмирают. Но причина гибели нейронов не в употреблении алкоголя, а в нехватке витамина B1 (или тиамина) и в общем недоедании, которым часто подвержены пьяницы.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338C40-3774-1734-DB00-5BCC293E014E}"/>
              </a:ext>
            </a:extLst>
          </p:cNvPr>
          <p:cNvSpPr txBox="1"/>
          <p:nvPr/>
        </p:nvSpPr>
        <p:spPr>
          <a:xfrm>
            <a:off x="1742607" y="55973"/>
            <a:ext cx="54976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9085" marR="337820" algn="ctr">
              <a:spcAft>
                <a:spcPts val="0"/>
              </a:spcAft>
            </a:pPr>
            <a:r>
              <a:rPr lang="ru-RU" sz="2800" b="1" kern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Алкоголь убивает клетки мозга</a:t>
            </a:r>
          </a:p>
        </p:txBody>
      </p:sp>
      <p:pic>
        <p:nvPicPr>
          <p:cNvPr id="4" name="Рисунок 3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24539D8B-0326-3589-79AF-324112DB0E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388" y="55973"/>
            <a:ext cx="1064301" cy="719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989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E55C3BE-8EA8-A0AA-530B-991AF996AEA1}"/>
              </a:ext>
            </a:extLst>
          </p:cNvPr>
          <p:cNvSpPr txBox="1"/>
          <p:nvPr/>
        </p:nvSpPr>
        <p:spPr>
          <a:xfrm>
            <a:off x="1" y="1017478"/>
            <a:ext cx="6633148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895" marR="337820" indent="399415" algn="just">
              <a:spcAft>
                <a:spcPts val="0"/>
              </a:spcAft>
            </a:pPr>
            <a:r>
              <a:rPr lang="ru-RU" dirty="0">
                <a:latin typeface="Fira Sans Condensed" panose="020B0503050000020004" pitchFamily="34" charset="0"/>
              </a:rPr>
              <a:t>На самом деле решающее значение имеет не число смешиваемых напитков, а общее количество употреблённого алкоголя. Только общее количество алкоголя, а также съеденная пища, которая может замедлить или ускорить его усваивание, сказывается на состоянии опьянения.</a:t>
            </a:r>
          </a:p>
          <a:p>
            <a:pPr marL="302895" marR="337185" indent="399415" algn="just">
              <a:spcAft>
                <a:spcPts val="0"/>
              </a:spcAft>
            </a:pPr>
            <a:r>
              <a:rPr lang="ru-RU" dirty="0">
                <a:latin typeface="Fira Sans Condensed" panose="020B0503050000020004" pitchFamily="34" charset="0"/>
              </a:rPr>
              <a:t>Общее количество спирта, а не сочетание содержащих его напитков, влияет на интоксикацию организма и её последствия.</a:t>
            </a:r>
          </a:p>
          <a:p>
            <a:pPr marL="302895" marR="337820" indent="399415" algn="just">
              <a:spcAft>
                <a:spcPts val="0"/>
              </a:spcAft>
            </a:pPr>
            <a:r>
              <a:rPr lang="ru-RU" dirty="0">
                <a:latin typeface="Fira Sans Condensed" panose="020B0503050000020004" pitchFamily="34" charset="0"/>
              </a:rPr>
              <a:t>Почему же этот миф так распространён? Здесь имеется не физиологическое, а, скорее, психологическое объяснение. Начиная со</a:t>
            </a:r>
          </a:p>
          <a:p>
            <a:pPr marL="302895" marR="337185" algn="just">
              <a:spcAft>
                <a:spcPts val="0"/>
              </a:spcAft>
            </a:pPr>
            <a:r>
              <a:rPr lang="ru-RU" dirty="0">
                <a:latin typeface="Fira Sans Condensed" panose="020B0503050000020004" pitchFamily="34" charset="0"/>
              </a:rPr>
              <a:t>«слабых» напитков, мы задаём себе определённую скорость опьянения, подстраивая под неё наше поведение.</a:t>
            </a:r>
          </a:p>
          <a:p>
            <a:pPr marL="302260" marR="337185" indent="354965" algn="just"/>
            <a:r>
              <a:rPr lang="ru-RU" dirty="0">
                <a:latin typeface="Fira Sans Condensed" panose="020B0503050000020004" pitchFamily="34" charset="0"/>
              </a:rPr>
              <a:t>Переходя же потом к крепкому алкоголю, мы продолжаем придерживаться того же самого шаблона, что приводит к печальным последствиям. Это примерно то же самое, как если бы   ехать всё время с низкой скоростью, а потом резко нажать на педаль газа до упора. Результат потеря управления, и вы в кювете (под столом).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9752C35-3AD0-FAB7-2C86-B78FB8801C03}"/>
              </a:ext>
            </a:extLst>
          </p:cNvPr>
          <p:cNvSpPr txBox="1"/>
          <p:nvPr/>
        </p:nvSpPr>
        <p:spPr>
          <a:xfrm>
            <a:off x="1620811" y="154037"/>
            <a:ext cx="59023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9085" marR="337820" algn="ctr">
              <a:spcAft>
                <a:spcPts val="0"/>
              </a:spcAft>
            </a:pPr>
            <a:r>
              <a:rPr lang="ru-RU" sz="2800" b="1" kern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Смешивание нескольких напитков</a:t>
            </a:r>
          </a:p>
        </p:txBody>
      </p:sp>
      <p:pic>
        <p:nvPicPr>
          <p:cNvPr id="3" name="Рисунок 2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204864D0-E564-2857-3AD7-34A5002C9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88" y="55973"/>
            <a:ext cx="1064301" cy="719349"/>
          </a:xfrm>
          <a:prstGeom prst="rect">
            <a:avLst/>
          </a:prstGeom>
        </p:spPr>
      </p:pic>
      <p:pic>
        <p:nvPicPr>
          <p:cNvPr id="6" name="Рисунок 5" descr="Изображение выглядит как Стеклянная бутылка, пить, вино, бутылка вина&#10;&#10;Автоматически созданное описание">
            <a:extLst>
              <a:ext uri="{FF2B5EF4-FFF2-40B4-BE49-F238E27FC236}">
                <a16:creationId xmlns:a16="http://schemas.microsoft.com/office/drawing/2014/main" id="{2978E774-764D-6F1D-4BE3-A47693B1F6F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937" b="91429" l="5083" r="96000">
                        <a14:foregroundMark x1="6583" y1="41746" x2="8500" y2="15079"/>
                        <a14:foregroundMark x1="8500" y1="15079" x2="7000" y2="8254"/>
                        <a14:foregroundMark x1="23500" y1="41111" x2="24917" y2="16032"/>
                        <a14:foregroundMark x1="24917" y1="16032" x2="24167" y2="9206"/>
                        <a14:foregroundMark x1="15083" y1="61905" x2="15750" y2="40952"/>
                        <a14:foregroundMark x1="31167" y1="59206" x2="32833" y2="39048"/>
                        <a14:foregroundMark x1="41417" y1="91746" x2="41667" y2="60952"/>
                        <a14:foregroundMark x1="23750" y1="91746" x2="24333" y2="55714"/>
                        <a14:foregroundMark x1="7000" y1="91429" x2="6917" y2="56032"/>
                        <a14:foregroundMark x1="32833" y1="35873" x2="32833" y2="35873"/>
                        <a14:foregroundMark x1="32250" y1="34921" x2="32333" y2="38413"/>
                        <a14:foregroundMark x1="58833" y1="40794" x2="73583" y2="41270"/>
                        <a14:foregroundMark x1="73583" y1="41270" x2="83417" y2="40952"/>
                        <a14:foregroundMark x1="50583" y1="51111" x2="72667" y2="49841"/>
                        <a14:foregroundMark x1="72667" y1="49841" x2="90167" y2="50794"/>
                        <a14:foregroundMark x1="6333" y1="15556" x2="6833" y2="8095"/>
                        <a14:foregroundMark x1="45917" y1="59841" x2="51917" y2="60159"/>
                        <a14:foregroundMark x1="51917" y1="60159" x2="70750" y2="59048"/>
                        <a14:foregroundMark x1="70750" y1="59048" x2="86917" y2="59206"/>
                        <a14:foregroundMark x1="86917" y1="59206" x2="95000" y2="58730"/>
                        <a14:foregroundMark x1="95000" y1="58730" x2="96083" y2="58730"/>
                        <a14:foregroundMark x1="15083" y1="36349" x2="15083" y2="36349"/>
                        <a14:foregroundMark x1="8750" y1="74603" x2="9000" y2="79841"/>
                        <a14:foregroundMark x1="5083" y1="80000" x2="6833" y2="73492"/>
                        <a14:foregroundMark x1="13667" y1="63968" x2="19000" y2="63175"/>
                        <a14:foregroundMark x1="21417" y1="41429" x2="21917" y2="17143"/>
                        <a14:foregroundMark x1="21917" y1="17143" x2="23417" y2="9206"/>
                        <a14:foregroundMark x1="40750" y1="33016" x2="41000" y2="11587"/>
                      </a14:backgroundRemoval>
                    </a14:imgEffect>
                  </a14:imgLayer>
                </a14:imgProps>
              </a:ext>
            </a:extLst>
          </a:blip>
          <a:srcRect r="54918"/>
          <a:stretch/>
        </p:blipFill>
        <p:spPr>
          <a:xfrm>
            <a:off x="6242501" y="1148601"/>
            <a:ext cx="2721617" cy="2977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924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1C9463-FF4B-4E6D-E699-4F3D9D08A215}"/>
              </a:ext>
            </a:extLst>
          </p:cNvPr>
          <p:cNvSpPr txBox="1"/>
          <p:nvPr/>
        </p:nvSpPr>
        <p:spPr>
          <a:xfrm>
            <a:off x="0" y="1098003"/>
            <a:ext cx="5591331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185" indent="531495" algn="just">
              <a:spcBef>
                <a:spcPts val="215"/>
              </a:spcBef>
              <a:spcAft>
                <a:spcPts val="0"/>
              </a:spcAft>
            </a:pPr>
            <a:r>
              <a:rPr lang="ru-RU" sz="1800" dirty="0">
                <a:latin typeface="Fira Sans Condensed" panose="020B0503050000020004" pitchFamily="34" charset="0"/>
              </a:rPr>
              <a:t>У каждого любителя алкоголя имеется свой фирменный рецепт борьбы с похмельем. Чаще всего они повторяют распространённые народные средства, хотя встречаются ещё и совершенно уникальные «тайные» методы. Только вот они не работают.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Лучший</a:t>
            </a:r>
            <a:r>
              <a:rPr lang="ru-RU" sz="1800" spc="26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способ</a:t>
            </a:r>
            <a:r>
              <a:rPr lang="ru-RU" sz="1800" spc="26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избавиться</a:t>
            </a:r>
            <a:r>
              <a:rPr lang="ru-RU" sz="1800" spc="26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от</a:t>
            </a:r>
            <a:r>
              <a:rPr lang="ru-RU" sz="1800" spc="27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похмелья</a:t>
            </a:r>
            <a:r>
              <a:rPr lang="ru-RU" sz="1800" spc="26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–</a:t>
            </a:r>
            <a:r>
              <a:rPr lang="ru-RU" sz="1800" spc="26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пить</a:t>
            </a:r>
            <a:r>
              <a:rPr lang="ru-RU" sz="1800" spc="25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много</a:t>
            </a:r>
            <a:r>
              <a:rPr lang="ru-RU" sz="1800" spc="27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воды</a:t>
            </a:r>
            <a:r>
              <a:rPr lang="ru-RU" sz="1800" spc="25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800" spc="26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спать.</a:t>
            </a:r>
            <a:r>
              <a:rPr lang="ru-RU" sz="18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единственным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достоверным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точно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работающим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профилактическим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средством является, несомненно, воздержание от чрезмерного потребления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спиртных</a:t>
            </a:r>
            <a:r>
              <a:rPr lang="ru-RU" sz="18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напитков</a:t>
            </a:r>
            <a:r>
              <a:rPr lang="ru-RU" sz="18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накануне.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5D7DF0-5D25-F0EE-8551-8023876861AA}"/>
              </a:ext>
            </a:extLst>
          </p:cNvPr>
          <p:cNvSpPr txBox="1"/>
          <p:nvPr/>
        </p:nvSpPr>
        <p:spPr>
          <a:xfrm>
            <a:off x="734518" y="154037"/>
            <a:ext cx="76749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9085" marR="337820" algn="ctr">
              <a:spcAft>
                <a:spcPts val="0"/>
              </a:spcAft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Fira Sans Extra Condensed" panose="020B0503050000020004" pitchFamily="34" charset="0"/>
                <a:ea typeface="Times New Roman" panose="02020603050405020304" pitchFamily="18" charset="0"/>
              </a:rPr>
              <a:t>Заблуждения о разных напитков от похмелья</a:t>
            </a:r>
            <a:endParaRPr lang="ru-RU" sz="2800" b="1" kern="0" dirty="0">
              <a:solidFill>
                <a:schemeClr val="tx2">
                  <a:lumMod val="75000"/>
                </a:schemeClr>
              </a:solidFill>
              <a:effectLst/>
              <a:latin typeface="Fira Sans Extra Condensed" panose="020B0503050000020004" pitchFamily="34" charset="0"/>
              <a:ea typeface="Times New Roman" panose="02020603050405020304" pitchFamily="18" charset="0"/>
            </a:endParaRPr>
          </a:p>
        </p:txBody>
      </p:sp>
      <p:pic>
        <p:nvPicPr>
          <p:cNvPr id="4" name="Рисунок 3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E959DCC9-24A5-6233-FE74-2AC828E31A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88" y="55973"/>
            <a:ext cx="1064301" cy="719349"/>
          </a:xfrm>
          <a:prstGeom prst="rect">
            <a:avLst/>
          </a:prstGeom>
        </p:spPr>
      </p:pic>
      <p:pic>
        <p:nvPicPr>
          <p:cNvPr id="6" name="Рисунок 5" descr="Изображение выглядит как рисунок, иллюстрация, графическая вставка, Детское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id="{F66C29AC-73B8-A280-2A3D-99F24E7495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400" b="99300" l="15900" r="83500">
                        <a14:foregroundMark x1="17050" y1="91100" x2="23600" y2="91800"/>
                        <a14:foregroundMark x1="23600" y1="91800" x2="43000" y2="91000"/>
                        <a14:foregroundMark x1="43000" y1="91000" x2="78950" y2="91900"/>
                        <a14:foregroundMark x1="78950" y1="91900" x2="80750" y2="77600"/>
                        <a14:foregroundMark x1="80750" y1="77600" x2="76550" y2="30800"/>
                        <a14:foregroundMark x1="19850" y1="84900" x2="15400" y2="92700"/>
                        <a14:foregroundMark x1="15400" y1="92700" x2="46550" y2="99300"/>
                        <a14:foregroundMark x1="46550" y1="99300" x2="79400" y2="94800"/>
                        <a14:foregroundMark x1="79400" y1="94800" x2="83500" y2="89500"/>
                        <a14:foregroundMark x1="15900" y1="95200" x2="36050" y2="99300"/>
                        <a14:foregroundMark x1="65400" y1="65600" x2="71250" y2="65100"/>
                        <a14:foregroundMark x1="42800" y1="39000" x2="47450" y2="5100"/>
                        <a14:foregroundMark x1="47450" y1="5100" x2="47450" y2="4400"/>
                        <a14:foregroundMark x1="63350" y1="8800" x2="63350" y2="8800"/>
                        <a14:foregroundMark x1="73100" y1="15400" x2="73100" y2="15400"/>
                        <a14:foregroundMark x1="64500" y1="21100" x2="64500" y2="21100"/>
                        <a14:foregroundMark x1="63700" y1="30100" x2="63700" y2="30100"/>
                        <a14:foregroundMark x1="29100" y1="46200" x2="29100" y2="46200"/>
                        <a14:foregroundMark x1="29850" y1="29800" x2="29850" y2="29800"/>
                        <a14:foregroundMark x1="32150" y1="22300" x2="32150" y2="22300"/>
                        <a14:foregroundMark x1="33300" y1="15200" x2="33300" y2="15200"/>
                        <a14:foregroundMark x1="31250" y1="19200" x2="31250" y2="19200"/>
                        <a14:foregroundMark x1="31700" y1="19700" x2="31700" y2="19700"/>
                        <a14:foregroundMark x1="31700" y1="19700" x2="34600" y2="18800"/>
                        <a14:foregroundMark x1="30650" y1="19300" x2="29900" y2="22100"/>
                        <a14:foregroundMark x1="35550" y1="29500" x2="30650" y2="33000"/>
                        <a14:foregroundMark x1="30650" y1="33000" x2="35950" y2="33800"/>
                        <a14:foregroundMark x1="35950" y1="33800" x2="60350" y2="17900"/>
                        <a14:foregroundMark x1="60350" y1="17900" x2="65350" y2="11300"/>
                        <a14:foregroundMark x1="65350" y1="11300" x2="60500" y2="11000"/>
                        <a14:foregroundMark x1="63600" y1="9500" x2="63600" y2="9500"/>
                        <a14:foregroundMark x1="64200" y1="8000" x2="65100" y2="10600"/>
                      </a14:backgroundRemoval>
                    </a14:imgEffect>
                  </a14:imgLayer>
                </a14:imgProps>
              </a:ext>
            </a:extLst>
          </a:blip>
          <a:srcRect l="13650" r="11845"/>
          <a:stretch/>
        </p:blipFill>
        <p:spPr>
          <a:xfrm>
            <a:off x="4869820" y="2121108"/>
            <a:ext cx="4274180" cy="2868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390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текст, бутылка, Быстрое питание, хлеб&#10;&#10;Автоматически созданное описание">
            <a:extLst>
              <a:ext uri="{FF2B5EF4-FFF2-40B4-BE49-F238E27FC236}">
                <a16:creationId xmlns:a16="http://schemas.microsoft.com/office/drawing/2014/main" id="{04793F4E-5579-0D25-0D61-D3CE105F09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608"/>
          <a:stretch/>
        </p:blipFill>
        <p:spPr>
          <a:xfrm>
            <a:off x="5575373" y="1543987"/>
            <a:ext cx="3568627" cy="27975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A53FA4A-6528-1FAB-5FCC-77BF7AB7CFBC}"/>
              </a:ext>
            </a:extLst>
          </p:cNvPr>
          <p:cNvSpPr txBox="1"/>
          <p:nvPr/>
        </p:nvSpPr>
        <p:spPr>
          <a:xfrm>
            <a:off x="172388" y="1111379"/>
            <a:ext cx="5823678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488" marR="337820" indent="269875" algn="just">
              <a:spcBef>
                <a:spcPts val="215"/>
              </a:spcBef>
              <a:spcAft>
                <a:spcPts val="0"/>
              </a:spcAft>
            </a:pP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Уже давно и прочно засело в нашем сознании заблуждение о пользе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алкоголя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для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сердца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сердечно-сосудистой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системе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целом.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Многие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считают,</a:t>
            </a:r>
            <a:r>
              <a:rPr lang="ru-RU" sz="1400" spc="1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что</a:t>
            </a:r>
            <a:r>
              <a:rPr lang="ru-RU" sz="1400" spc="13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умеренное</a:t>
            </a:r>
            <a:r>
              <a:rPr lang="ru-RU" sz="1400" spc="1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употребление</a:t>
            </a:r>
            <a:r>
              <a:rPr lang="ru-RU" sz="1400" spc="1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алкогольных</a:t>
            </a:r>
            <a:r>
              <a:rPr lang="ru-RU" sz="1400" spc="12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напитков,</a:t>
            </a:r>
            <a:r>
              <a:rPr lang="ru-RU" sz="1400" spc="1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</a:t>
            </a:r>
            <a:r>
              <a:rPr lang="ru-RU" sz="1400" spc="1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сухого</a:t>
            </a:r>
            <a:r>
              <a:rPr lang="ru-RU" sz="1400" spc="13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вина</a:t>
            </a:r>
            <a:r>
              <a:rPr lang="ru-RU" sz="1400" spc="-34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4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особенности,</a:t>
            </a:r>
            <a:r>
              <a:rPr lang="ru-RU" sz="14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приносят</a:t>
            </a:r>
            <a:r>
              <a:rPr lang="ru-RU" sz="1400" spc="-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большую</a:t>
            </a:r>
            <a:r>
              <a:rPr lang="ru-RU" sz="14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пользу</a:t>
            </a:r>
            <a:r>
              <a:rPr lang="ru-RU" sz="14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для сердца.</a:t>
            </a:r>
          </a:p>
          <a:p>
            <a:pPr marL="90488" marR="337185" indent="269875" algn="just">
              <a:spcAft>
                <a:spcPts val="0"/>
              </a:spcAft>
            </a:pP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Это неправда. Употребление алкоголя в любых количествах – </a:t>
            </a:r>
            <a:r>
              <a:rPr lang="ru-RU" sz="1400" u="none" strike="noStrike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вред для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u="none" strike="noStrike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сердечно-сосудистой</a:t>
            </a:r>
            <a:r>
              <a:rPr lang="ru-RU" sz="1400" u="none" strike="noStrike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u="none" strike="noStrike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системы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,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который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давно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доказан.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Более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того,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исследования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показали,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что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алкогольная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болезнь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сердца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-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причина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30%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внезапных</a:t>
            </a:r>
            <a:r>
              <a:rPr lang="ru-RU" sz="14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смертей.</a:t>
            </a:r>
          </a:p>
          <a:p>
            <a:pPr marL="90488" marR="337185" indent="269875" algn="just"/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Алкоголь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губителен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для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сосудов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клеток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сердечной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мышцы.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Употребление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даже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малых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доз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алкоголя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всегда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приводит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повышению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давления, даже при однократном приеме – на несколько дней. У пьющих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людей в три раза чаще встречается гипертоническая болезнь и ее грозное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осложнение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-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инсульт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(кровоизлияние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мозг).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Особенно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огорчает,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что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случается это в 40-45 лет. Инсульты в этом возрасте почти всегда происходят</a:t>
            </a:r>
            <a:r>
              <a:rPr lang="ru-RU" sz="14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</a:t>
            </a:r>
            <a:r>
              <a:rPr lang="ru-RU" sz="14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фоне</a:t>
            </a:r>
            <a:r>
              <a:rPr lang="ru-RU" sz="14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приема</a:t>
            </a:r>
            <a:r>
              <a:rPr lang="ru-RU" sz="14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алкоголя.</a:t>
            </a:r>
          </a:p>
        </p:txBody>
      </p:sp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8C2C530A-6620-97F6-EE1D-416E753028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388" y="55973"/>
            <a:ext cx="1064301" cy="7193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2B68A5-95A2-40D4-C42E-52EA847D4993}"/>
              </a:ext>
            </a:extLst>
          </p:cNvPr>
          <p:cNvSpPr txBox="1"/>
          <p:nvPr/>
        </p:nvSpPr>
        <p:spPr>
          <a:xfrm>
            <a:off x="1255426" y="252102"/>
            <a:ext cx="66331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Bef>
                <a:spcPts val="25"/>
              </a:spcBef>
              <a:spcAft>
                <a:spcPts val="0"/>
              </a:spcAft>
              <a:buSzPts val="1400"/>
              <a:tabLst>
                <a:tab pos="930910" algn="l"/>
              </a:tabLst>
            </a:pPr>
            <a:r>
              <a:rPr lang="ru-RU" sz="28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Алкоголь</a:t>
            </a:r>
            <a:r>
              <a:rPr lang="ru-RU" sz="2800" b="1" kern="0" spc="-1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полезен</a:t>
            </a:r>
            <a:r>
              <a:rPr lang="ru-RU" sz="2800" b="1" kern="0" spc="-1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для</a:t>
            </a:r>
            <a:r>
              <a:rPr lang="ru-RU" sz="2800" b="1" kern="0" spc="-1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сердца</a:t>
            </a:r>
            <a:r>
              <a:rPr lang="ru-RU" sz="2800" b="1" kern="0" spc="-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2800" b="1" kern="0" spc="-1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сосудов</a:t>
            </a:r>
          </a:p>
        </p:txBody>
      </p:sp>
    </p:spTree>
    <p:extLst>
      <p:ext uri="{BB962C8B-B14F-4D97-AF65-F5344CB8AC3E}">
        <p14:creationId xmlns:p14="http://schemas.microsoft.com/office/powerpoint/2010/main" val="3469122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рисунок, зарисовка, бутылка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E899C47A-BE06-5F26-17B0-2CBEC3F4EE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25875" y1="79250" x2="59875" y2="84000"/>
                        <a14:foregroundMark x1="59875" y1="84000" x2="77875" y2="82250"/>
                        <a14:foregroundMark x1="77875" y1="82250" x2="77625" y2="67750"/>
                        <a14:foregroundMark x1="17000" y1="77500" x2="61500" y2="86500"/>
                        <a14:foregroundMark x1="61500" y1="86500" x2="82250" y2="85000"/>
                        <a14:foregroundMark x1="82250" y1="85000" x2="82625" y2="84375"/>
                        <a14:foregroundMark x1="80875" y1="79875" x2="57125" y2="86625"/>
                        <a14:foregroundMark x1="57125" y1="86625" x2="18000" y2="79625"/>
                        <a14:foregroundMark x1="18000" y1="79625" x2="18000" y2="79625"/>
                        <a14:foregroundMark x1="76125" y1="68500" x2="83500" y2="67000"/>
                        <a14:foregroundMark x1="83125" y1="68500" x2="83500" y2="84375"/>
                        <a14:foregroundMark x1="83500" y1="84375" x2="84000" y2="85125"/>
                        <a14:foregroundMark x1="86125" y1="86375" x2="83250" y2="677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5553856" y="1743518"/>
            <a:ext cx="3771900" cy="3771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E6F507C-A197-EF57-5AC9-EE1722388ED9}"/>
              </a:ext>
            </a:extLst>
          </p:cNvPr>
          <p:cNvSpPr txBox="1"/>
          <p:nvPr/>
        </p:nvSpPr>
        <p:spPr>
          <a:xfrm>
            <a:off x="0" y="1465163"/>
            <a:ext cx="688048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185" indent="443230" algn="just">
              <a:spcBef>
                <a:spcPts val="335"/>
              </a:spcBef>
              <a:spcAft>
                <a:spcPts val="0"/>
              </a:spcAft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Может быть и можете, но скорее всего – не можете. В любом случае,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это всего лишь предлог для того, чтобы продолжать пить. Правда в том, что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вы</a:t>
            </a:r>
            <a:r>
              <a:rPr lang="ru-RU" sz="1600" spc="17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</a:t>
            </a:r>
            <a:r>
              <a:rPr lang="ru-RU" sz="1600" spc="16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хотите</a:t>
            </a:r>
            <a:r>
              <a:rPr lang="ru-RU" sz="1600" spc="16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останавливаться.</a:t>
            </a:r>
            <a:r>
              <a:rPr lang="ru-RU" sz="1600" spc="17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Вы</a:t>
            </a:r>
            <a:r>
              <a:rPr lang="ru-RU" sz="1600" spc="17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говорите</a:t>
            </a:r>
            <a:r>
              <a:rPr lang="ru-RU" sz="1600" spc="16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себе,</a:t>
            </a:r>
            <a:r>
              <a:rPr lang="ru-RU" sz="1600" spc="17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что</a:t>
            </a:r>
            <a:r>
              <a:rPr lang="ru-RU" sz="1600" spc="17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можете</a:t>
            </a:r>
            <a:r>
              <a:rPr lang="ru-RU" sz="1600" spc="16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остановиться,</a:t>
            </a:r>
            <a:r>
              <a:rPr lang="ru-RU" sz="16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 это заставляет вас чувствовать, что всё под контролем, несмотря на то, что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всё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свидетельствует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об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обратном,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 не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важно,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вредит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ли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это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вам.</a:t>
            </a:r>
          </a:p>
        </p:txBody>
      </p:sp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9B1C949E-2DD8-36FB-BC91-900F714C21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388" y="55973"/>
            <a:ext cx="1064301" cy="7193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C4B1D4-1204-24C6-BD39-6A02D309A127}"/>
              </a:ext>
            </a:extLst>
          </p:cNvPr>
          <p:cNvSpPr txBox="1"/>
          <p:nvPr/>
        </p:nvSpPr>
        <p:spPr>
          <a:xfrm>
            <a:off x="1873771" y="252102"/>
            <a:ext cx="53964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Я</a:t>
            </a:r>
            <a:r>
              <a:rPr lang="ru-RU" sz="2800" b="1" kern="0" spc="-1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могу</a:t>
            </a:r>
            <a:r>
              <a:rPr lang="ru-RU" sz="2800" b="1" kern="0" spc="-1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остановиться,</a:t>
            </a:r>
            <a:r>
              <a:rPr lang="ru-RU" sz="2800" b="1" kern="0" spc="-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когда захочу</a:t>
            </a:r>
            <a:endParaRPr lang="ru-RU" sz="2800" dirty="0">
              <a:solidFill>
                <a:schemeClr val="tx2">
                  <a:lumMod val="75000"/>
                </a:schemeClr>
              </a:solidFill>
              <a:latin typeface="Fira Sans Extra Condensed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958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CEE0AC-9C55-61A2-8EAE-6539164DE2F3}"/>
              </a:ext>
            </a:extLst>
          </p:cNvPr>
          <p:cNvSpPr txBox="1"/>
          <p:nvPr/>
        </p:nvSpPr>
        <p:spPr>
          <a:xfrm>
            <a:off x="254834" y="1540829"/>
            <a:ext cx="574872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36550" lvl="0" algn="just">
              <a:spcBef>
                <a:spcPts val="30"/>
              </a:spcBef>
              <a:spcAft>
                <a:spcPts val="0"/>
              </a:spcAft>
              <a:buSzPts val="1400"/>
              <a:tabLst>
                <a:tab pos="1017905" algn="l"/>
              </a:tabLst>
            </a:pP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Алкоголизм не определяется тем, ЧТО вы пьете, когда вы пьёте, и даже</a:t>
            </a:r>
            <a:r>
              <a:rPr lang="ru-RU" sz="1800" spc="-33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тем,</a:t>
            </a:r>
            <a:r>
              <a:rPr lang="ru-RU" sz="18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сколько</a:t>
            </a:r>
            <a:r>
              <a:rPr lang="ru-RU" sz="18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вы</a:t>
            </a:r>
            <a:r>
              <a:rPr lang="ru-RU" sz="18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пьете.</a:t>
            </a:r>
            <a:r>
              <a:rPr lang="ru-RU" sz="18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Последствия</a:t>
            </a:r>
            <a:r>
              <a:rPr lang="ru-RU" sz="18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от</a:t>
            </a:r>
            <a:r>
              <a:rPr lang="ru-RU" sz="18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употребления</a:t>
            </a:r>
            <a:r>
              <a:rPr lang="ru-RU" sz="18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алкоголя</a:t>
            </a:r>
            <a:r>
              <a:rPr lang="ru-RU" sz="18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–</a:t>
            </a:r>
            <a:r>
              <a:rPr lang="ru-RU" sz="18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вот</a:t>
            </a:r>
            <a:r>
              <a:rPr lang="ru-RU" sz="18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что</a:t>
            </a:r>
            <a:r>
              <a:rPr lang="ru-RU" sz="1800" spc="-33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определяет наличие проблемы. Если выпивка создает проблемы дома или на</a:t>
            </a:r>
            <a:r>
              <a:rPr lang="ru-RU" sz="18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работе,</a:t>
            </a:r>
            <a:r>
              <a:rPr lang="ru-RU" sz="18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у</a:t>
            </a:r>
            <a:r>
              <a:rPr lang="ru-RU" sz="18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вас</a:t>
            </a:r>
            <a:r>
              <a:rPr lang="ru-RU" sz="18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алкогольная</a:t>
            </a:r>
            <a:r>
              <a:rPr lang="ru-RU" sz="18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проблема.</a:t>
            </a:r>
            <a:r>
              <a:rPr lang="ru-RU" sz="18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А</a:t>
            </a:r>
            <a:r>
              <a:rPr lang="ru-RU" sz="18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может</a:t>
            </a:r>
            <a:r>
              <a:rPr lang="ru-RU" sz="18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быть,</a:t>
            </a:r>
            <a:r>
              <a:rPr lang="ru-RU" sz="18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вы</a:t>
            </a:r>
            <a:r>
              <a:rPr lang="ru-RU" sz="18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8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алкоголик,</a:t>
            </a:r>
            <a:r>
              <a:rPr lang="ru-RU" sz="18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независимо от того, пьёте ли вы ежедневно или только</a:t>
            </a:r>
            <a:r>
              <a:rPr lang="ru-RU" sz="18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по выходным, текилу</a:t>
            </a:r>
            <a:r>
              <a:rPr lang="ru-RU" sz="18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или</a:t>
            </a:r>
            <a:r>
              <a:rPr lang="ru-RU" sz="1800" spc="-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вино,</a:t>
            </a:r>
            <a:r>
              <a:rPr lang="ru-RU" sz="1800" spc="-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три</a:t>
            </a:r>
            <a:r>
              <a:rPr lang="ru-RU" sz="1800" spc="-1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бутылки пива</a:t>
            </a:r>
            <a:r>
              <a:rPr lang="ru-RU" sz="1800" spc="-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800" spc="-1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день</a:t>
            </a:r>
            <a:r>
              <a:rPr lang="ru-RU" sz="1800" spc="-1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или три</a:t>
            </a:r>
            <a:r>
              <a:rPr lang="ru-RU" sz="1800" spc="-1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бутылки</a:t>
            </a:r>
            <a:r>
              <a:rPr lang="ru-RU" sz="1800" spc="-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водки.</a:t>
            </a:r>
          </a:p>
        </p:txBody>
      </p:sp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EFF72FE0-0FF9-AF76-96FA-4BA5BF805A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88" y="55973"/>
            <a:ext cx="1064301" cy="7193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3D09DF8-EBBE-55E0-469E-EC1DBF156F05}"/>
              </a:ext>
            </a:extLst>
          </p:cNvPr>
          <p:cNvSpPr txBox="1"/>
          <p:nvPr/>
        </p:nvSpPr>
        <p:spPr>
          <a:xfrm>
            <a:off x="914400" y="0"/>
            <a:ext cx="769744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Я не пью каждый день, поэтому я не являюсь алкоголиком, или</a:t>
            </a:r>
            <a:r>
              <a:rPr lang="ru-RU" sz="2400" b="1" kern="0" spc="-33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я</a:t>
            </a:r>
            <a:r>
              <a:rPr lang="ru-RU" sz="2400" b="1" kern="0" spc="-1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могу выпить</a:t>
            </a:r>
            <a:r>
              <a:rPr lang="ru-RU" sz="2400" b="1" kern="0" spc="-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вина или</a:t>
            </a:r>
            <a:r>
              <a:rPr lang="ru-RU" sz="2400" b="1" kern="0" spc="-1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пива,</a:t>
            </a:r>
            <a:r>
              <a:rPr lang="ru-RU" sz="2400" b="1" kern="0" spc="-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поэтому</a:t>
            </a:r>
            <a:r>
              <a:rPr lang="ru-RU" sz="2400" b="1" kern="0" spc="-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я</a:t>
            </a:r>
            <a:r>
              <a:rPr lang="ru-RU" sz="2400" b="1" kern="0" spc="-1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не</a:t>
            </a:r>
            <a:r>
              <a:rPr lang="ru-RU" sz="2400" b="1" kern="0" spc="-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алкоголик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Fira Sans Extra Condensed" panose="020B0503050000020004" pitchFamily="34" charset="0"/>
            </a:endParaRPr>
          </a:p>
        </p:txBody>
      </p:sp>
      <p:pic>
        <p:nvPicPr>
          <p:cNvPr id="7" name="Рисунок 6" descr="Изображение выглядит как пить, безалкогольный напиток, человек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3DC368C4-942D-0960-D8F3-1256F0D55A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9531" y1="70677" x2="32969" y2="63490"/>
                        <a14:foregroundMark x1="32969" y1="63490" x2="32292" y2="52708"/>
                        <a14:foregroundMark x1="32292" y1="52708" x2="29479" y2="45781"/>
                        <a14:foregroundMark x1="80313" y1="49375" x2="83646" y2="50729"/>
                      </a14:backgroundRemoval>
                    </a14:imgEffect>
                  </a14:imgLayer>
                </a14:imgProps>
              </a:ext>
            </a:extLst>
          </a:blip>
          <a:srcRect l="15341" t="24444" r="15288" b="24444"/>
          <a:stretch/>
        </p:blipFill>
        <p:spPr>
          <a:xfrm>
            <a:off x="5676523" y="1417588"/>
            <a:ext cx="3467477" cy="2554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940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775943F-A8C5-4326-E609-01FF6B40C1F6}"/>
              </a:ext>
            </a:extLst>
          </p:cNvPr>
          <p:cNvSpPr txBox="1"/>
          <p:nvPr/>
        </p:nvSpPr>
        <p:spPr>
          <a:xfrm>
            <a:off x="269822" y="1556087"/>
            <a:ext cx="563247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buSzPts val="1400"/>
              <a:tabLst>
                <a:tab pos="1014730" algn="l"/>
              </a:tabLst>
            </a:pP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надо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быть бездомным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пить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из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найденных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помойке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бутылок,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чтобы</a:t>
            </a:r>
            <a:r>
              <a:rPr lang="ru-RU" sz="1800" spc="35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являться</a:t>
            </a:r>
            <a:r>
              <a:rPr lang="ru-RU" sz="1800" spc="35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алкоголиком.</a:t>
            </a:r>
            <a:r>
              <a:rPr lang="ru-RU" sz="1800" spc="35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Многие   алкоголики   способны   оставаться</a:t>
            </a:r>
            <a:r>
              <a:rPr lang="ru-RU" sz="1800" spc="-34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 рабочих местах, закончить школу и обеспечивать свои семьи. Некоторым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из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них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даже</a:t>
            </a:r>
            <a:r>
              <a:rPr lang="ru-RU" sz="1800" spc="35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удаётся</a:t>
            </a:r>
            <a:r>
              <a:rPr lang="ru-RU" sz="1800" spc="35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отличиться.</a:t>
            </a:r>
            <a:r>
              <a:rPr lang="ru-RU" sz="1800" spc="35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Но</a:t>
            </a:r>
            <a:r>
              <a:rPr lang="ru-RU" sz="1800" spc="35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это</a:t>
            </a:r>
            <a:r>
              <a:rPr lang="ru-RU" sz="1800" spc="35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вовсе</a:t>
            </a:r>
            <a:r>
              <a:rPr lang="ru-RU" sz="1800" spc="35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</a:t>
            </a:r>
            <a:r>
              <a:rPr lang="ru-RU" sz="1800" spc="35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означает</a:t>
            </a:r>
            <a:r>
              <a:rPr lang="ru-RU" sz="1800" spc="35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того,</a:t>
            </a:r>
            <a:r>
              <a:rPr lang="ru-RU" sz="1800" spc="35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что</a:t>
            </a:r>
            <a:r>
              <a:rPr lang="ru-RU" sz="1800" spc="35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вы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 подвергаете себя или других опасности. Со временем, последствия вас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настигнут.</a:t>
            </a:r>
          </a:p>
        </p:txBody>
      </p:sp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165FA672-1AB7-33CA-29FA-837B2FCA61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88" y="55973"/>
            <a:ext cx="1064301" cy="7193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E97CC2-02F4-A76A-4165-2220A2E2E8E4}"/>
              </a:ext>
            </a:extLst>
          </p:cNvPr>
          <p:cNvSpPr txBox="1"/>
          <p:nvPr/>
        </p:nvSpPr>
        <p:spPr>
          <a:xfrm>
            <a:off x="1143000" y="74127"/>
            <a:ext cx="6858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Я</a:t>
            </a:r>
            <a:r>
              <a:rPr lang="ru-RU" sz="2400" b="1" kern="0" spc="-1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не</a:t>
            </a:r>
            <a:r>
              <a:rPr lang="ru-RU" sz="2400" b="1" kern="0" spc="-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алкоголик,</a:t>
            </a:r>
            <a:r>
              <a:rPr lang="ru-RU" sz="2400" b="1" kern="0" spc="-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потому</a:t>
            </a:r>
            <a:r>
              <a:rPr lang="ru-RU" sz="2400" b="1" kern="0" spc="-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что</a:t>
            </a:r>
            <a:r>
              <a:rPr lang="ru-RU" sz="2400" b="1" kern="0" spc="-1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у меня</a:t>
            </a:r>
            <a:r>
              <a:rPr lang="ru-RU" sz="2400" b="1" kern="0" spc="-1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есть</a:t>
            </a:r>
            <a:r>
              <a:rPr lang="ru-RU" sz="2400" b="1" kern="0" spc="-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работа</a:t>
            </a:r>
            <a:r>
              <a:rPr lang="ru-RU" sz="2400" b="1" kern="0" spc="-1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и вообще</a:t>
            </a:r>
            <a:r>
              <a:rPr lang="ru-RU" sz="2400" b="1" kern="0" spc="-1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всё</a:t>
            </a:r>
            <a:r>
              <a:rPr lang="ru-RU" sz="2400" b="1" kern="0" spc="-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у меня</a:t>
            </a:r>
            <a:r>
              <a:rPr lang="ru-RU" sz="2400" b="1" spc="-10" dirty="0">
                <a:solidFill>
                  <a:schemeClr val="tx2">
                    <a:lumMod val="75000"/>
                  </a:schemeClr>
                </a:solidFill>
                <a:latin typeface="Fira Sans Extra Condensed" panose="020B0503050000020004" pitchFamily="34" charset="0"/>
                <a:ea typeface="Times New Roman" panose="02020603050405020304" pitchFamily="18" charset="0"/>
              </a:rPr>
              <a:t> нормально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Fira Sans Extra Condensed" panose="020B0503050000020004" pitchFamily="34" charset="0"/>
            </a:endParaRPr>
          </a:p>
        </p:txBody>
      </p:sp>
      <p:pic>
        <p:nvPicPr>
          <p:cNvPr id="7" name="Рисунок 6" descr="Изображение выглядит как мультфильм, графическая вставка, иллюстрация,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1E5735A1-8C5E-B8ED-00D0-B90526E57A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41431" y="641686"/>
            <a:ext cx="4048280" cy="4048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974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пить, рисунок, сок, графическая вставка&#10;&#10;Автоматически созданное описание">
            <a:extLst>
              <a:ext uri="{FF2B5EF4-FFF2-40B4-BE49-F238E27FC236}">
                <a16:creationId xmlns:a16="http://schemas.microsoft.com/office/drawing/2014/main" id="{30939A98-B4B6-6632-B4BF-F4E706DE06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1680" y="1506967"/>
            <a:ext cx="2647370" cy="21295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BE6EF63-AF05-F9BD-729C-BC009CB90249}"/>
              </a:ext>
            </a:extLst>
          </p:cNvPr>
          <p:cNvSpPr txBox="1"/>
          <p:nvPr/>
        </p:nvSpPr>
        <p:spPr>
          <a:xfrm>
            <a:off x="-89941" y="1401173"/>
            <a:ext cx="6895475" cy="2624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820" indent="399415" algn="just">
              <a:lnSpc>
                <a:spcPct val="115000"/>
              </a:lnSpc>
            </a:pPr>
            <a:r>
              <a:rPr lang="ru-RU" sz="1600" dirty="0">
                <a:latin typeface="Fira Sans Extra Condensed" panose="020B0503050000020004" pitchFamily="34" charset="0"/>
              </a:rPr>
              <a:t>Любой алкогольный напиток содержит этиловый спирт. Собственно, алкогольный напиток   –   это   лишь   оболочка,   форма   доставки   спирта в организм. Банка коктейля – рюмка водка. Три-четыре бутылки пива – стакан водки.</a:t>
            </a:r>
            <a:r>
              <a:rPr lang="en-US" sz="1600" dirty="0">
                <a:latin typeface="Fira Sans Extra Condensed" panose="020B0503050000020004" pitchFamily="34" charset="0"/>
              </a:rPr>
              <a:t> </a:t>
            </a:r>
            <a:r>
              <a:rPr lang="ru-RU" sz="1600" dirty="0">
                <a:latin typeface="Fira Sans Extra Condensed" panose="020B0503050000020004" pitchFamily="34" charset="0"/>
              </a:rPr>
              <a:t>Частое употребление пива или слабоалкогольных коктейлей приносит вред почкам, сердцу, желудку и печени. Специфически изменяясь, эти органы начинают неправильно работать. Считать пиво безопасным напитком это ошибка. Частое употребление пива нередко становится причиной серьезных заболеваний и также вызывает алкоголизм.</a:t>
            </a:r>
          </a:p>
        </p:txBody>
      </p:sp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621AB2F0-8DB3-0518-4244-AC2A8E028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388" y="55973"/>
            <a:ext cx="1064301" cy="7193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40A10A2-1A4C-2641-33D3-C2D0CBAFF1BD}"/>
              </a:ext>
            </a:extLst>
          </p:cNvPr>
          <p:cNvSpPr txBox="1"/>
          <p:nvPr/>
        </p:nvSpPr>
        <p:spPr>
          <a:xfrm>
            <a:off x="805722" y="0"/>
            <a:ext cx="7532556" cy="917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38455" lvl="0" algn="ctr">
              <a:lnSpc>
                <a:spcPct val="115000"/>
              </a:lnSpc>
              <a:spcBef>
                <a:spcPts val="25"/>
              </a:spcBef>
              <a:spcAft>
                <a:spcPts val="0"/>
              </a:spcAft>
              <a:buSzPts val="1400"/>
              <a:tabLst>
                <a:tab pos="1059180" algn="l"/>
              </a:tabLst>
            </a:pPr>
            <a:r>
              <a:rPr lang="ru-RU" sz="24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Алкоголики</a:t>
            </a:r>
            <a:r>
              <a:rPr lang="ru-RU" sz="2400" b="1" kern="0" spc="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–</a:t>
            </a:r>
            <a:r>
              <a:rPr lang="ru-RU" sz="2400" b="1" kern="0" spc="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это</a:t>
            </a:r>
            <a:r>
              <a:rPr lang="ru-RU" sz="2400" b="1" kern="0" spc="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те,</a:t>
            </a:r>
            <a:r>
              <a:rPr lang="ru-RU" sz="2400" b="1" kern="0" spc="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кто</a:t>
            </a:r>
            <a:r>
              <a:rPr lang="ru-RU" sz="2400" b="1" kern="0" spc="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пьет</a:t>
            </a:r>
            <a:r>
              <a:rPr lang="ru-RU" sz="2400" b="1" kern="0" spc="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водку.</a:t>
            </a:r>
            <a:r>
              <a:rPr lang="ru-RU" sz="2400" b="1" kern="0" spc="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Слабоалкогольные</a:t>
            </a:r>
            <a:r>
              <a:rPr lang="ru-RU" sz="2400" b="1" kern="0" spc="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коктейли</a:t>
            </a:r>
            <a:r>
              <a:rPr lang="ru-RU" sz="2400" b="1" kern="0" spc="-1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2400" b="1" kern="0" spc="-1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пиво не</a:t>
            </a:r>
            <a:r>
              <a:rPr lang="ru-RU" sz="2400" b="1" kern="0" spc="-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так</a:t>
            </a:r>
            <a:r>
              <a:rPr lang="ru-RU" sz="2400" b="1" kern="0" spc="-2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уж</a:t>
            </a:r>
            <a:r>
              <a:rPr lang="ru-RU" sz="2400" b="1" kern="0" spc="-1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2400" b="1" kern="0" spc="-1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вредны</a:t>
            </a:r>
          </a:p>
        </p:txBody>
      </p:sp>
    </p:spTree>
    <p:extLst>
      <p:ext uri="{BB962C8B-B14F-4D97-AF65-F5344CB8AC3E}">
        <p14:creationId xmlns:p14="http://schemas.microsoft.com/office/powerpoint/2010/main" val="38601689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Мультфильм, Анимация, графическая вставка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86CF8473-F0FC-C1BD-5B85-C4EA02C517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"/>
            <a:ext cx="4572000" cy="5143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F7925F4-1E1F-3786-546C-186498A7A831}"/>
              </a:ext>
            </a:extLst>
          </p:cNvPr>
          <p:cNvSpPr txBox="1"/>
          <p:nvPr/>
        </p:nvSpPr>
        <p:spPr>
          <a:xfrm>
            <a:off x="0" y="1049354"/>
            <a:ext cx="4669436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185" indent="443230" algn="just">
              <a:spcBef>
                <a:spcPts val="215"/>
              </a:spcBef>
              <a:spcAft>
                <a:spcPts val="0"/>
              </a:spcAft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Многие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полагают,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что,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«пропустив»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перед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сном</a:t>
            </a:r>
            <a:r>
              <a:rPr lang="ru-RU" sz="1600" spc="35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рюмочку-другую,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будут спать как младенцы. Однако американские ученые из Национального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института по проблемам сна пришли к выводу: крепкий сон и алкоголь –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несовместимы.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Действительно,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некоторых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людей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алкогольные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напитки,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особенно</a:t>
            </a:r>
            <a:r>
              <a:rPr lang="ru-RU" sz="1600" spc="18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пиво,</a:t>
            </a:r>
            <a:r>
              <a:rPr lang="ru-RU" sz="1600" spc="17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вызывают</a:t>
            </a:r>
            <a:r>
              <a:rPr lang="ru-RU" sz="1600" spc="19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вялость</a:t>
            </a:r>
            <a:r>
              <a:rPr lang="ru-RU" sz="1600" spc="17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600" spc="19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сонливость.</a:t>
            </a:r>
            <a:r>
              <a:rPr lang="ru-RU" sz="1600" spc="18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Но</a:t>
            </a:r>
            <a:r>
              <a:rPr lang="ru-RU" sz="1600" spc="18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такой</a:t>
            </a:r>
            <a:r>
              <a:rPr lang="ru-RU" sz="1600" spc="18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сон</a:t>
            </a:r>
            <a:r>
              <a:rPr lang="ru-RU" sz="1600" spc="18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</a:t>
            </a:r>
            <a:r>
              <a:rPr lang="ru-RU" sz="1600" spc="18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глубокий</a:t>
            </a:r>
            <a:r>
              <a:rPr lang="ru-RU" sz="1600" spc="-34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 не позволяет организму полноценно отдохнуть. Более того, впоследствии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привычка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засыпать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таким образом может</a:t>
            </a:r>
            <a:r>
              <a:rPr lang="ru-RU" sz="1600" spc="-2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привести к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бессоннице.</a:t>
            </a:r>
          </a:p>
        </p:txBody>
      </p:sp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DB45D537-25C3-F357-601B-15E5B15BC2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2488" y="4477078"/>
            <a:ext cx="824460" cy="5572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00BB853-C13D-6740-23BE-8A460B1787A0}"/>
              </a:ext>
            </a:extLst>
          </p:cNvPr>
          <p:cNvSpPr txBox="1"/>
          <p:nvPr/>
        </p:nvSpPr>
        <p:spPr>
          <a:xfrm>
            <a:off x="599607" y="109179"/>
            <a:ext cx="347022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SzPts val="1400"/>
              <a:tabLst>
                <a:tab pos="970915" algn="l"/>
              </a:tabLst>
            </a:pPr>
            <a:r>
              <a:rPr lang="ru-RU" sz="24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После</a:t>
            </a:r>
            <a:r>
              <a:rPr lang="ru-RU" sz="2400" b="1" kern="0" spc="-1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принятия</a:t>
            </a:r>
            <a:r>
              <a:rPr lang="ru-RU" sz="2400" b="1" kern="0" spc="-1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алкоголя</a:t>
            </a:r>
            <a:r>
              <a:rPr lang="ru-RU" sz="2400" b="1" kern="0" spc="-1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лучше</a:t>
            </a:r>
            <a:r>
              <a:rPr lang="ru-RU" sz="2400" b="1" kern="0" spc="-1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спится</a:t>
            </a:r>
          </a:p>
        </p:txBody>
      </p:sp>
    </p:spTree>
    <p:extLst>
      <p:ext uri="{BB962C8B-B14F-4D97-AF65-F5344CB8AC3E}">
        <p14:creationId xmlns:p14="http://schemas.microsoft.com/office/powerpoint/2010/main" val="19397978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C53DCD6-FA10-47DE-7E27-4C6093B78756}"/>
              </a:ext>
            </a:extLst>
          </p:cNvPr>
          <p:cNvSpPr txBox="1"/>
          <p:nvPr/>
        </p:nvSpPr>
        <p:spPr>
          <a:xfrm>
            <a:off x="0" y="1394123"/>
            <a:ext cx="5756223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8455" indent="443230" algn="just">
              <a:spcBef>
                <a:spcPts val="225"/>
              </a:spcBef>
              <a:spcAft>
                <a:spcPts val="0"/>
              </a:spcAft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Организм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под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влиянием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утрачивает</a:t>
            </a:r>
            <a:r>
              <a:rPr lang="ru-RU" sz="1600" spc="5" dirty="0"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естественную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чувствительность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холоду.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выпившего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человека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расширяются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сосуды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кожи,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усиливается</a:t>
            </a:r>
            <a:r>
              <a:rPr lang="ru-RU" sz="1600" spc="-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приток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крови.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Человеку</a:t>
            </a:r>
            <a:r>
              <a:rPr lang="ru-RU" sz="1600" spc="-2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кажется,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что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становится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теплее.</a:t>
            </a:r>
          </a:p>
          <a:p>
            <a:pPr marL="302260" marR="337820" indent="487680" algn="just">
              <a:spcBef>
                <a:spcPts val="5"/>
              </a:spcBef>
              <a:spcAft>
                <a:spcPts val="0"/>
              </a:spcAft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Но это не так. В реальности нагревается только кожа, а температура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тела, наоборот, понижается. Вот почему для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некоторых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любителей</a:t>
            </a:r>
            <a:r>
              <a:rPr lang="ru-RU" sz="1600" spc="35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выпить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это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заканчивается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простудой,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пневмонией и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даже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смертью.</a:t>
            </a:r>
          </a:p>
        </p:txBody>
      </p:sp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6BA449D2-6921-0FE2-712C-68025234A4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88" y="55973"/>
            <a:ext cx="1064301" cy="7193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14F004-641C-4DA6-1058-1725F9B32D6F}"/>
              </a:ext>
            </a:extLst>
          </p:cNvPr>
          <p:cNvSpPr txBox="1"/>
          <p:nvPr/>
        </p:nvSpPr>
        <p:spPr>
          <a:xfrm>
            <a:off x="1143000" y="154037"/>
            <a:ext cx="6858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Bef>
                <a:spcPts val="360"/>
              </a:spcBef>
              <a:spcAft>
                <a:spcPts val="0"/>
              </a:spcAft>
              <a:buSzPts val="1400"/>
              <a:tabLst>
                <a:tab pos="1014730" algn="l"/>
              </a:tabLst>
            </a:pPr>
            <a:r>
              <a:rPr lang="ru-RU" sz="28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</a:t>
            </a:r>
            <a:r>
              <a:rPr lang="ru-RU" sz="2800" b="1" kern="0" spc="-1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помощью</a:t>
            </a:r>
            <a:r>
              <a:rPr lang="ru-RU" sz="2800" b="1" kern="0" spc="-1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алкоголя</a:t>
            </a:r>
            <a:r>
              <a:rPr lang="ru-RU" sz="2800" b="1" kern="0" spc="-1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можно</a:t>
            </a:r>
            <a:r>
              <a:rPr lang="ru-RU" sz="2800" b="1" kern="0" spc="-1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быстро</a:t>
            </a:r>
            <a:r>
              <a:rPr lang="ru-RU" sz="2800" b="1" kern="0" spc="-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согреться</a:t>
            </a:r>
          </a:p>
        </p:txBody>
      </p:sp>
      <p:pic>
        <p:nvPicPr>
          <p:cNvPr id="10" name="Рисунок 9" descr="Изображение выглядит как рисунок, мультфильм, Мультфильм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C959DAF7-DCEB-5984-B60A-97BD5AA284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155" b="99427" l="9753" r="89973">
                        <a14:foregroundMark x1="51099" y1="9049" x2="51923" y2="5269"/>
                        <a14:foregroundMark x1="36538" y1="95304" x2="62500" y2="93700"/>
                        <a14:foregroundMark x1="62500" y1="93700" x2="65659" y2="90951"/>
                        <a14:foregroundMark x1="34066" y1="98511" x2="65934" y2="99427"/>
                        <a14:foregroundMark x1="26786" y1="35968" x2="26786" y2="3596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5958" y="1041816"/>
            <a:ext cx="3638042" cy="410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6817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43510EB-CD24-7E5C-BCD4-22AC2DBCE09B}"/>
              </a:ext>
            </a:extLst>
          </p:cNvPr>
          <p:cNvSpPr txBox="1"/>
          <p:nvPr/>
        </p:nvSpPr>
        <p:spPr>
          <a:xfrm>
            <a:off x="0" y="1259596"/>
            <a:ext cx="6460762" cy="2624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8455" indent="487680" algn="just">
              <a:lnSpc>
                <a:spcPct val="115000"/>
              </a:lnSpc>
              <a:spcBef>
                <a:spcPts val="225"/>
              </a:spcBef>
              <a:spcAft>
                <a:spcPts val="0"/>
              </a:spcAft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Любой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алкоголь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оказывает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организм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токсическое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действие.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Это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обусловлено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тем,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что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один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из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продуктов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распада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этилового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спирта</a:t>
            </a:r>
            <a:r>
              <a:rPr lang="ru-RU" sz="1600" spc="35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–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уксусный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альдегид.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Именно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этот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компонент</a:t>
            </a:r>
            <a:r>
              <a:rPr lang="ru-RU" sz="1600" spc="-2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–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самый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опасный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для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человека.</a:t>
            </a:r>
          </a:p>
          <a:p>
            <a:pPr marL="302260" marR="338455" indent="532130" algn="just">
              <a:lnSpc>
                <a:spcPct val="115000"/>
              </a:lnSpc>
              <a:spcBef>
                <a:spcPts val="5"/>
              </a:spcBef>
              <a:spcAft>
                <a:spcPts val="0"/>
              </a:spcAft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некачественном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дешевом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спирт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проходит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должной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очистки.</a:t>
            </a:r>
            <a:r>
              <a:rPr lang="ru-RU" sz="1600" spc="3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Как</a:t>
            </a:r>
            <a:r>
              <a:rPr lang="ru-RU" sz="1600" spc="33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правило,</a:t>
            </a:r>
            <a:r>
              <a:rPr lang="ru-RU" sz="1600" spc="32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такие</a:t>
            </a:r>
            <a:r>
              <a:rPr lang="ru-RU" sz="1600" spc="3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напитки</a:t>
            </a:r>
            <a:r>
              <a:rPr lang="ru-RU" sz="1600" spc="3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содержат</a:t>
            </a:r>
            <a:r>
              <a:rPr lang="ru-RU" sz="1600" spc="32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сивушные</a:t>
            </a:r>
            <a:r>
              <a:rPr lang="ru-RU" sz="1600" spc="32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масла,</a:t>
            </a:r>
            <a:r>
              <a:rPr lang="ru-RU" sz="1600" spc="3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которые</a:t>
            </a:r>
            <a:r>
              <a:rPr lang="ru-RU" sz="16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во много раз усиливают токсическое действие алкоголя. То же самое можно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сказать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 напитках домашнего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производства.</a:t>
            </a:r>
          </a:p>
        </p:txBody>
      </p:sp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CDFF4ECE-D5E1-A88D-648B-CA21401768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88" y="55973"/>
            <a:ext cx="1064301" cy="7193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023E7EC-F5D7-389C-C1BB-30A7ED4A1723}"/>
              </a:ext>
            </a:extLst>
          </p:cNvPr>
          <p:cNvSpPr txBox="1"/>
          <p:nvPr/>
        </p:nvSpPr>
        <p:spPr>
          <a:xfrm>
            <a:off x="1877518" y="252102"/>
            <a:ext cx="53889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Bef>
                <a:spcPts val="10"/>
              </a:spcBef>
              <a:spcAft>
                <a:spcPts val="0"/>
              </a:spcAft>
              <a:buSzPts val="1400"/>
              <a:tabLst>
                <a:tab pos="1102995" algn="l"/>
              </a:tabLst>
            </a:pPr>
            <a:r>
              <a:rPr lang="ru-RU" sz="28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Качественный</a:t>
            </a:r>
            <a:r>
              <a:rPr lang="ru-RU" sz="2800" b="1" kern="0" spc="-1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алкоголь</a:t>
            </a:r>
            <a:r>
              <a:rPr lang="ru-RU" sz="2800" b="1" kern="0" spc="-1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не</a:t>
            </a:r>
            <a:r>
              <a:rPr lang="ru-RU" sz="2800" b="1" kern="0" spc="-2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kern="0" spc="0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вреден</a:t>
            </a:r>
          </a:p>
        </p:txBody>
      </p:sp>
      <p:pic>
        <p:nvPicPr>
          <p:cNvPr id="7" name="Рисунок 6" descr="Изображение выглядит как пить, Бокал для вина, Стеклянная бутылка, вино&#10;&#10;Автоматически созданное описание">
            <a:extLst>
              <a:ext uri="{FF2B5EF4-FFF2-40B4-BE49-F238E27FC236}">
                <a16:creationId xmlns:a16="http://schemas.microsoft.com/office/drawing/2014/main" id="{0969C94D-598C-BDF6-F987-D79576E7FD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33" b="90000" l="10000" r="90000">
                        <a14:foregroundMark x1="56800" y1="8426" x2="63100" y2="8333"/>
                        <a14:foregroundMark x1="68300" y1="76759" x2="68400" y2="41111"/>
                        <a14:foregroundMark x1="68400" y1="41111" x2="68600" y2="40648"/>
                        <a14:foregroundMark x1="68300" y1="38148" x2="60700" y2="26667"/>
                        <a14:foregroundMark x1="60700" y1="26667" x2="59900" y2="14259"/>
                        <a14:foregroundMark x1="59900" y1="14259" x2="60500" y2="1240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56420" y="415647"/>
            <a:ext cx="4045158" cy="436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0067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A0A4E90-0892-095B-1F5E-F3BDD347BB02}"/>
              </a:ext>
            </a:extLst>
          </p:cNvPr>
          <p:cNvSpPr txBox="1"/>
          <p:nvPr/>
        </p:nvSpPr>
        <p:spPr>
          <a:xfrm>
            <a:off x="1229193" y="103527"/>
            <a:ext cx="668561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9085" marR="336550" algn="ctr">
              <a:spcBef>
                <a:spcPts val="235"/>
              </a:spcBef>
              <a:spcAft>
                <a:spcPts val="0"/>
              </a:spcAft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Оценка</a:t>
            </a:r>
            <a:r>
              <a:rPr lang="ru-RU" sz="2400" b="1" spc="-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баланса</a:t>
            </a:r>
            <a:r>
              <a:rPr lang="ru-RU" sz="2400" b="1" spc="-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принятия</a:t>
            </a:r>
            <a:r>
              <a:rPr lang="ru-RU" sz="2400" b="1" spc="-1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решений</a:t>
            </a:r>
            <a:r>
              <a:rPr lang="ru-RU" sz="2400" b="1" spc="-1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об</a:t>
            </a:r>
            <a:r>
              <a:rPr lang="ru-RU" sz="2400" b="1" spc="-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изменении</a:t>
            </a:r>
            <a:r>
              <a:rPr lang="ru-RU" sz="2400" b="1" spc="-1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поведения</a:t>
            </a:r>
            <a:endParaRPr lang="ru-RU" sz="1800" dirty="0">
              <a:solidFill>
                <a:schemeClr val="tx2">
                  <a:lumMod val="75000"/>
                </a:schemeClr>
              </a:solidFill>
              <a:effectLst/>
              <a:latin typeface="Fira Sans Extra Condensed" panose="020B0503050000020004" pitchFamily="34" charset="0"/>
              <a:ea typeface="Times New Roman" panose="02020603050405020304" pitchFamily="18" charset="0"/>
            </a:endParaRPr>
          </a:p>
        </p:txBody>
      </p:sp>
      <p:pic>
        <p:nvPicPr>
          <p:cNvPr id="6" name="image48.png" descr="Изображение выглядит как линия, диаграмма, текст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288551C5-9A7A-685F-B51D-99698942D92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33338" y="2486205"/>
            <a:ext cx="3878022" cy="25717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1DBC1BA-47CD-5CA6-2F84-0F4E21D8AD37}"/>
              </a:ext>
            </a:extLst>
          </p:cNvPr>
          <p:cNvSpPr txBox="1"/>
          <p:nvPr/>
        </p:nvSpPr>
        <p:spPr>
          <a:xfrm>
            <a:off x="1229192" y="1202901"/>
            <a:ext cx="668561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Для</a:t>
            </a:r>
            <a:r>
              <a:rPr lang="ru-RU" sz="1800" kern="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того,</a:t>
            </a:r>
            <a:r>
              <a:rPr lang="ru-RU" sz="1800" kern="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чтобы</a:t>
            </a:r>
            <a:r>
              <a:rPr lang="ru-RU" sz="1800" kern="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принять</a:t>
            </a:r>
            <a:r>
              <a:rPr lang="ru-RU" sz="1800" kern="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важное</a:t>
            </a:r>
            <a:r>
              <a:rPr lang="ru-RU" sz="1800" kern="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решение,</a:t>
            </a:r>
            <a:r>
              <a:rPr lang="ru-RU" sz="1800" kern="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будь</a:t>
            </a:r>
            <a:r>
              <a:rPr lang="ru-RU" sz="1800" kern="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то</a:t>
            </a:r>
            <a:r>
              <a:rPr lang="ru-RU" sz="1800" kern="0" spc="35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дорогостоящая</a:t>
            </a:r>
            <a:r>
              <a:rPr lang="ru-RU" sz="1800" kern="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покупка,   смена   работы   или   места жительства,   мы   оцениваем   плюсы</a:t>
            </a:r>
            <a:r>
              <a:rPr lang="ru-RU" sz="1800" kern="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800" kern="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минусы</a:t>
            </a:r>
            <a:r>
              <a:rPr lang="ru-RU" sz="1800" kern="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от</a:t>
            </a:r>
            <a:r>
              <a:rPr lang="ru-RU" sz="1800" kern="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наших</a:t>
            </a:r>
            <a:r>
              <a:rPr lang="ru-RU" sz="1800" kern="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действий.</a:t>
            </a:r>
            <a:r>
              <a:rPr lang="ru-RU" sz="1800" kern="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То</a:t>
            </a:r>
            <a:r>
              <a:rPr lang="ru-RU" sz="1800" kern="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же</a:t>
            </a:r>
            <a:r>
              <a:rPr lang="ru-RU" sz="1800" kern="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самое</a:t>
            </a:r>
            <a:r>
              <a:rPr lang="ru-RU" sz="1800" kern="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можно</a:t>
            </a:r>
            <a:r>
              <a:rPr lang="ru-RU" sz="1800" kern="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сделать</a:t>
            </a:r>
            <a:r>
              <a:rPr lang="ru-RU" sz="1800" kern="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800" kern="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отношении </a:t>
            </a:r>
            <a:r>
              <a:rPr lang="ru-RU" sz="1800" kern="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решений</a:t>
            </a:r>
            <a:r>
              <a:rPr lang="ru-RU" sz="1800" kern="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 изменению</a:t>
            </a:r>
            <a:r>
              <a:rPr lang="ru-RU" sz="1800" kern="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поведения</a:t>
            </a:r>
            <a:endParaRPr lang="ru-RU" sz="1800" dirty="0">
              <a:latin typeface="Fira Sans Condensed" panose="020B0503050000020004" pitchFamily="34" charset="0"/>
            </a:endParaRPr>
          </a:p>
        </p:txBody>
      </p:sp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92A97007-7C72-4E40-FD2B-991B1B5D0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388" y="55973"/>
            <a:ext cx="1064301" cy="719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164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2410E24-AEDA-C233-1258-24E57A1F33CB}"/>
              </a:ext>
            </a:extLst>
          </p:cNvPr>
          <p:cNvSpPr txBox="1"/>
          <p:nvPr/>
        </p:nvSpPr>
        <p:spPr>
          <a:xfrm>
            <a:off x="172388" y="1423169"/>
            <a:ext cx="882920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185" indent="228600" algn="just"/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Часто люди не могут отказаться от вредных привычек, даже когда они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осознаются,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как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вредные,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потому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что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они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помогают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им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получать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удовольствие,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справиться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какими-то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психологическими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проблемами,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например,</a:t>
            </a:r>
            <a:r>
              <a:rPr lang="ru-RU" sz="1600" spc="35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 стеснительностью. Поэтому важно оценить не только плюсы,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но</a:t>
            </a:r>
            <a:r>
              <a:rPr lang="ru-RU" sz="1600" spc="50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600" spc="49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минусы,</a:t>
            </a:r>
            <a:r>
              <a:rPr lang="ru-RU" sz="1600" spc="49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связанные  </a:t>
            </a:r>
            <a:r>
              <a:rPr lang="ru-RU" sz="1600" spc="14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  </a:t>
            </a:r>
            <a:r>
              <a:rPr lang="ru-RU" sz="1600" spc="14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той  </a:t>
            </a:r>
            <a:r>
              <a:rPr lang="ru-RU" sz="1600" spc="14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или  </a:t>
            </a:r>
            <a:r>
              <a:rPr lang="ru-RU" sz="1600" spc="14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иной  </a:t>
            </a:r>
            <a:r>
              <a:rPr lang="ru-RU" sz="1600" spc="1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привычкой,  </a:t>
            </a:r>
            <a:r>
              <a:rPr lang="ru-RU" sz="1600" spc="14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взвесить  </a:t>
            </a:r>
            <a:r>
              <a:rPr lang="ru-RU" sz="1600" spc="12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их</a:t>
            </a:r>
            <a:r>
              <a:rPr lang="ru-RU" sz="1600" spc="-34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внутренних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весах,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как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говорят,</a:t>
            </a:r>
            <a:r>
              <a:rPr lang="ru-RU" sz="1600" spc="-2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принять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«взвешенное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решение».</a:t>
            </a:r>
          </a:p>
        </p:txBody>
      </p:sp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B2311272-BAAC-48AF-49D3-9AEFAE61DC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88" y="55973"/>
            <a:ext cx="1064301" cy="7193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05C5C30-1403-9A92-35FB-D967D9B22F5A}"/>
              </a:ext>
            </a:extLst>
          </p:cNvPr>
          <p:cNvSpPr txBox="1"/>
          <p:nvPr/>
        </p:nvSpPr>
        <p:spPr>
          <a:xfrm>
            <a:off x="1229193" y="103527"/>
            <a:ext cx="668561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9085" marR="336550" algn="ctr">
              <a:spcBef>
                <a:spcPts val="235"/>
              </a:spcBef>
              <a:spcAft>
                <a:spcPts val="0"/>
              </a:spcAft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Оценка</a:t>
            </a:r>
            <a:r>
              <a:rPr lang="ru-RU" sz="2400" b="1" spc="-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баланса</a:t>
            </a:r>
            <a:r>
              <a:rPr lang="ru-RU" sz="2400" b="1" spc="-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принятия</a:t>
            </a:r>
            <a:r>
              <a:rPr lang="ru-RU" sz="2400" b="1" spc="-1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решений</a:t>
            </a:r>
            <a:r>
              <a:rPr lang="ru-RU" sz="2400" b="1" spc="-1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об</a:t>
            </a:r>
            <a:r>
              <a:rPr lang="ru-RU" sz="2400" b="1" spc="-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изменении</a:t>
            </a:r>
            <a:r>
              <a:rPr lang="ru-RU" sz="2400" b="1" spc="-1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поведения</a:t>
            </a:r>
            <a:endParaRPr lang="ru-RU" sz="1800" dirty="0">
              <a:solidFill>
                <a:schemeClr val="tx2">
                  <a:lumMod val="75000"/>
                </a:schemeClr>
              </a:solidFill>
              <a:effectLst/>
              <a:latin typeface="Fira Sans Extra Condensed" panose="020B0503050000020004" pitchFamily="34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 descr="Изображение выглядит как мультфильм, одежда, дизайн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ACE21F25-A3D8-8E97-AD5F-77441968FD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1800" l="950" r="99200">
                        <a14:foregroundMark x1="10050" y1="78000" x2="15450" y2="86733"/>
                        <a14:foregroundMark x1="5500" y1="81133" x2="1050" y2="91467"/>
                        <a14:foregroundMark x1="1050" y1="91467" x2="950" y2="91467"/>
                        <a14:foregroundMark x1="22950" y1="89000" x2="28250" y2="53667"/>
                        <a14:foregroundMark x1="28250" y1="53667" x2="28250" y2="52733"/>
                        <a14:foregroundMark x1="7850" y1="86867" x2="73800" y2="91267"/>
                        <a14:foregroundMark x1="73800" y1="91267" x2="89300" y2="89600"/>
                        <a14:foregroundMark x1="89300" y1="89600" x2="96450" y2="52400"/>
                        <a14:foregroundMark x1="96450" y1="52400" x2="94900" y2="46733"/>
                        <a14:foregroundMark x1="84050" y1="88000" x2="89950" y2="46733"/>
                        <a14:foregroundMark x1="96950" y1="58333" x2="93750" y2="87000"/>
                        <a14:foregroundMark x1="90550" y1="91267" x2="99200" y2="89800"/>
                        <a14:foregroundMark x1="35750" y1="91800" x2="13350" y2="90133"/>
                        <a14:foregroundMark x1="21700" y1="70667" x2="22350" y2="74267"/>
                        <a14:foregroundMark x1="70400" y1="65400" x2="70900" y2="70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00990" y="1878455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5445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Прямоугольник, линия, Параллельный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128FB408-BA68-E746-45E9-BADA6F8005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10" t="5668" r="4277" b="6348"/>
          <a:stretch/>
        </p:blipFill>
        <p:spPr>
          <a:xfrm>
            <a:off x="5823889" y="1499953"/>
            <a:ext cx="3125239" cy="227007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A5A1AA5-C182-D5F5-482A-A42A625050F7}"/>
              </a:ext>
            </a:extLst>
          </p:cNvPr>
          <p:cNvSpPr txBox="1"/>
          <p:nvPr/>
        </p:nvSpPr>
        <p:spPr>
          <a:xfrm>
            <a:off x="82446" y="1145721"/>
            <a:ext cx="5928610" cy="3121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spcBef>
                <a:spcPts val="240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760095" algn="l"/>
              </a:tabLst>
            </a:pPr>
            <a:r>
              <a:rPr lang="ru-RU" sz="16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Перечислите</a:t>
            </a:r>
            <a:r>
              <a:rPr lang="ru-RU" sz="1600" spc="-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все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«за»,</a:t>
            </a:r>
            <a:r>
              <a:rPr lang="ru-RU" sz="1600" spc="-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связанные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употреблением</a:t>
            </a:r>
            <a:r>
              <a:rPr lang="ru-RU" sz="1600" spc="-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алкоголя.</a:t>
            </a:r>
          </a:p>
          <a:p>
            <a:pPr marL="342900" marR="558800" lvl="0" indent="-342900">
              <a:lnSpc>
                <a:spcPct val="115000"/>
              </a:lnSpc>
              <a:spcBef>
                <a:spcPts val="235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760095" algn="l"/>
              </a:tabLst>
            </a:pPr>
            <a:r>
              <a:rPr lang="ru-RU" sz="16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Каждый из плюсов оцените по шкале важности от 1 – «абсолютно не</a:t>
            </a:r>
            <a:r>
              <a:rPr lang="ru-RU" sz="16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важно»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до 10 – «чрезвычайно важно».</a:t>
            </a:r>
          </a:p>
          <a:p>
            <a:pPr marL="342900" marR="1235075" lvl="0" indent="-342900">
              <a:lnSpc>
                <a:spcPct val="11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760730" algn="l"/>
              </a:tabLst>
            </a:pPr>
            <a:r>
              <a:rPr lang="ru-RU" sz="16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Подсчитайте общее количество «за» и суммарную важность </a:t>
            </a:r>
            <a:r>
              <a:rPr lang="ru-RU" sz="16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данному</a:t>
            </a:r>
            <a:r>
              <a:rPr lang="ru-RU" sz="1600" spc="-2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разделу.</a:t>
            </a:r>
          </a:p>
          <a:p>
            <a:pPr marL="342900" marR="969645" lvl="0" indent="-342900">
              <a:lnSpc>
                <a:spcPct val="11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760730" algn="l"/>
              </a:tabLst>
            </a:pPr>
            <a:r>
              <a:rPr lang="ru-RU" sz="16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Аналогичным образом перечислите все «против» употребления</a:t>
            </a:r>
            <a:r>
              <a:rPr lang="ru-RU" sz="16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алкоголя.</a:t>
            </a:r>
          </a:p>
          <a:p>
            <a:pPr marL="342900" marR="482600" lvl="0" indent="-342900">
              <a:lnSpc>
                <a:spcPct val="115000"/>
              </a:lnSpc>
              <a:buSzPts val="1400"/>
              <a:buFont typeface="Times New Roman" panose="02020603050405020304" pitchFamily="18" charset="0"/>
              <a:buAutoNum type="arabicPeriod"/>
              <a:tabLst>
                <a:tab pos="760730" algn="l"/>
              </a:tabLst>
            </a:pPr>
            <a:r>
              <a:rPr lang="ru-RU" sz="16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Каждый из минусов оцените по шкале важности от 1 – «абсолютно не</a:t>
            </a:r>
            <a:r>
              <a:rPr lang="ru-RU" sz="16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важно»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до 10 – «чрезвычайно важно».</a:t>
            </a:r>
          </a:p>
          <a:p>
            <a:endParaRPr lang="ru-RU" sz="1600" kern="0" dirty="0">
              <a:effectLst/>
              <a:latin typeface="Fira Sans Condensed" panose="020B0503050000020004" pitchFamily="34" charset="0"/>
              <a:ea typeface="Times New Roman" panose="02020603050405020304" pitchFamily="18" charset="0"/>
            </a:endParaRPr>
          </a:p>
          <a:p>
            <a:r>
              <a:rPr lang="ru-RU" sz="16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Аналогичным образом заполняются остальные разделы таблицы</a:t>
            </a:r>
            <a:r>
              <a:rPr lang="ru-RU" sz="1600" kern="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endParaRPr lang="ru-RU" sz="1600" dirty="0">
              <a:latin typeface="Fira Sans Condensed" panose="020B0503050000020004" pitchFamily="34" charset="0"/>
            </a:endParaRPr>
          </a:p>
        </p:txBody>
      </p:sp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913D6F13-1F6A-3ABD-749A-3DB523299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388" y="55973"/>
            <a:ext cx="1064301" cy="7193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8AE770-7593-390F-EF8E-943296FF7C0A}"/>
              </a:ext>
            </a:extLst>
          </p:cNvPr>
          <p:cNvSpPr txBox="1"/>
          <p:nvPr/>
        </p:nvSpPr>
        <p:spPr>
          <a:xfrm>
            <a:off x="1229193" y="103527"/>
            <a:ext cx="668561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9085" marR="336550" algn="ctr">
              <a:spcBef>
                <a:spcPts val="235"/>
              </a:spcBef>
              <a:spcAft>
                <a:spcPts val="0"/>
              </a:spcAft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Оценка</a:t>
            </a:r>
            <a:r>
              <a:rPr lang="ru-RU" sz="2400" b="1" spc="-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баланса</a:t>
            </a:r>
            <a:r>
              <a:rPr lang="ru-RU" sz="2400" b="1" spc="-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принятия</a:t>
            </a:r>
            <a:r>
              <a:rPr lang="ru-RU" sz="2400" b="1" spc="-1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решений</a:t>
            </a:r>
            <a:r>
              <a:rPr lang="ru-RU" sz="2400" b="1" spc="-1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об</a:t>
            </a:r>
            <a:r>
              <a:rPr lang="ru-RU" sz="2400" b="1" spc="-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изменении</a:t>
            </a:r>
            <a:r>
              <a:rPr lang="ru-RU" sz="2400" b="1" spc="-1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поведения</a:t>
            </a:r>
            <a:endParaRPr lang="ru-RU" sz="1800" dirty="0">
              <a:solidFill>
                <a:schemeClr val="tx2">
                  <a:lumMod val="75000"/>
                </a:schemeClr>
              </a:solidFill>
              <a:effectLst/>
              <a:latin typeface="Fira Sans Extra Condensed" panose="020B05030500000200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4886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72724192-F422-0AAE-EAA9-FDD3B12340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0832696"/>
              </p:ext>
            </p:extLst>
          </p:nvPr>
        </p:nvGraphicFramePr>
        <p:xfrm>
          <a:off x="1" y="1"/>
          <a:ext cx="9144000" cy="5143500"/>
        </p:xfrm>
        <a:graphic>
          <a:graphicData uri="http://schemas.openxmlformats.org/drawingml/2006/table">
            <a:tbl>
              <a:tblPr firstRow="1" bandRow="1">
                <a:tableStyleId>{58D601DF-D650-4AF4-8DC2-68BEE9D375FA}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3561615709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42878479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1305836268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66873247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908689073"/>
                    </a:ext>
                  </a:extLst>
                </a:gridCol>
              </a:tblGrid>
              <a:tr h="831584">
                <a:tc>
                  <a:txBody>
                    <a:bodyPr/>
                    <a:lstStyle/>
                    <a:p>
                      <a:endParaRPr lang="ru-RU" sz="1600" dirty="0">
                        <a:latin typeface="Fira Sans Condensed" panose="020B05030500000200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За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Важность в баллах (от 1 до 10)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Против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Важность в баллах (от 1 до 10)</a:t>
                      </a:r>
                    </a:p>
                    <a:p>
                      <a:endParaRPr lang="ru-RU" sz="1600" dirty="0">
                        <a:latin typeface="Fira Sans Condensed" panose="020B05030500000200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8452925"/>
                  </a:ext>
                </a:extLst>
              </a:tr>
              <a:tr h="831584">
                <a:tc rowSpan="2">
                  <a:txBody>
                    <a:bodyPr/>
                    <a:lstStyle/>
                    <a:p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Употребление алкоголя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1.</a:t>
                      </a:r>
                    </a:p>
                    <a:p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2.</a:t>
                      </a:r>
                    </a:p>
                    <a:p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3.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Сумма в балах по каждому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1.</a:t>
                      </a:r>
                    </a:p>
                    <a:p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2.</a:t>
                      </a:r>
                    </a:p>
                    <a:p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3.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Сумма в балах по каждому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8414495"/>
                  </a:ext>
                </a:extLst>
              </a:tr>
              <a:tr h="13243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Fira Sans Condensed" panose="020B0503050000020004" pitchFamily="34" charset="0"/>
                        </a:rPr>
                        <a:t>N= </a:t>
                      </a:r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сумма за употребление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Fira Sans Condensed" panose="020B0503050000020004" pitchFamily="34" charset="0"/>
                        </a:rPr>
                        <a:t>S=</a:t>
                      </a:r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Общее количество баллов за употребление</a:t>
                      </a:r>
                    </a:p>
                    <a:p>
                      <a:endParaRPr lang="ru-RU" sz="1600" dirty="0">
                        <a:latin typeface="Fira Sans Condensed" panose="020B05030500000200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Fira Sans Condensed" panose="020B0503050000020004" pitchFamily="34" charset="0"/>
                        </a:rPr>
                        <a:t>N= </a:t>
                      </a:r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сумма против употребление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Fira Sans Condensed" panose="020B0503050000020004" pitchFamily="34" charset="0"/>
                        </a:rPr>
                        <a:t>S=</a:t>
                      </a:r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Общее количество баллов против употребление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79102662"/>
                  </a:ext>
                </a:extLst>
              </a:tr>
              <a:tr h="831584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Сокращение употребления алкоголя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1.</a:t>
                      </a:r>
                    </a:p>
                    <a:p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2.</a:t>
                      </a:r>
                    </a:p>
                    <a:p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3.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Сумма в балах по каждому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1.</a:t>
                      </a:r>
                    </a:p>
                    <a:p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2.</a:t>
                      </a:r>
                    </a:p>
                    <a:p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3.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Сумма в балах по каждому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47402109"/>
                  </a:ext>
                </a:extLst>
              </a:tr>
              <a:tr h="1324374">
                <a:tc>
                  <a:txBody>
                    <a:bodyPr/>
                    <a:lstStyle/>
                    <a:p>
                      <a:endParaRPr lang="ru-RU" sz="1600" dirty="0">
                        <a:latin typeface="Fira Sans Condensed" panose="020B05030500000200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Fira Sans Condensed" panose="020B0503050000020004" pitchFamily="34" charset="0"/>
                        </a:rPr>
                        <a:t>N= </a:t>
                      </a:r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сумма за сокращение употребление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Fira Sans Condensed" panose="020B0503050000020004" pitchFamily="34" charset="0"/>
                        </a:rPr>
                        <a:t>S=</a:t>
                      </a:r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Общее количество баллов за сокращение употребление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Fira Sans Condensed" panose="020B0503050000020004" pitchFamily="34" charset="0"/>
                        </a:rPr>
                        <a:t>N= </a:t>
                      </a:r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сумма против сокращения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Fira Sans Condensed" panose="020B0503050000020004" pitchFamily="34" charset="0"/>
                        </a:rPr>
                        <a:t>S=</a:t>
                      </a:r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Общее количество баллов против сокращения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451335"/>
                  </a:ext>
                </a:extLst>
              </a:tr>
            </a:tbl>
          </a:graphicData>
        </a:graphic>
      </p:graphicFrame>
      <p:pic>
        <p:nvPicPr>
          <p:cNvPr id="3" name="Рисунок 2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2CA16C12-BFD5-2747-F707-AD4109A25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250" y="52466"/>
            <a:ext cx="1056806" cy="714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4709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A25D0A5-099C-DC60-30A3-2D02B358BB02}"/>
              </a:ext>
            </a:extLst>
          </p:cNvPr>
          <p:cNvSpPr txBox="1"/>
          <p:nvPr/>
        </p:nvSpPr>
        <p:spPr>
          <a:xfrm>
            <a:off x="0" y="2107169"/>
            <a:ext cx="6798039" cy="916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algn="l">
              <a:lnSpc>
                <a:spcPts val="1605"/>
              </a:lnSpc>
              <a:tabLst>
                <a:tab pos="90488" algn="l"/>
              </a:tabLst>
            </a:pPr>
            <a:r>
              <a:rPr lang="ru-RU" sz="1600" b="1" dirty="0">
                <a:latin typeface="Fira Sans Condensed" panose="020B0503050000020004" pitchFamily="34" charset="0"/>
              </a:rPr>
              <a:t>(N против сокращ. + S против сокращен. + N за </a:t>
            </a:r>
            <a:r>
              <a:rPr lang="ru-RU" sz="1600" b="1" dirty="0" err="1">
                <a:latin typeface="Fira Sans Condensed" panose="020B0503050000020004" pitchFamily="34" charset="0"/>
              </a:rPr>
              <a:t>употребл</a:t>
            </a:r>
            <a:r>
              <a:rPr lang="ru-RU" sz="1600" b="1" dirty="0">
                <a:latin typeface="Fira Sans Condensed" panose="020B0503050000020004" pitchFamily="34" charset="0"/>
              </a:rPr>
              <a:t>. + S за </a:t>
            </a:r>
            <a:r>
              <a:rPr lang="ru-RU" sz="1600" b="1" dirty="0" err="1">
                <a:latin typeface="Fira Sans Condensed" panose="020B0503050000020004" pitchFamily="34" charset="0"/>
              </a:rPr>
              <a:t>употребл</a:t>
            </a:r>
            <a:r>
              <a:rPr lang="ru-RU" sz="1600" b="1" dirty="0">
                <a:latin typeface="Fira Sans Condensed" panose="020B0503050000020004" pitchFamily="34" charset="0"/>
              </a:rPr>
              <a:t>.)/(N против сокращ. + S против сокращен. + N за </a:t>
            </a:r>
            <a:r>
              <a:rPr lang="ru-RU" sz="1600" b="1" dirty="0" err="1">
                <a:latin typeface="Fira Sans Condensed" panose="020B0503050000020004" pitchFamily="34" charset="0"/>
              </a:rPr>
              <a:t>употребл</a:t>
            </a:r>
            <a:r>
              <a:rPr lang="ru-RU" sz="1600" b="1" dirty="0">
                <a:latin typeface="Fira Sans Condensed" panose="020B0503050000020004" pitchFamily="34" charset="0"/>
              </a:rPr>
              <a:t>. + S за </a:t>
            </a:r>
            <a:r>
              <a:rPr lang="ru-RU" sz="1600" b="1" dirty="0" err="1">
                <a:latin typeface="Fira Sans Condensed" panose="020B0503050000020004" pitchFamily="34" charset="0"/>
              </a:rPr>
              <a:t>употребл</a:t>
            </a:r>
            <a:r>
              <a:rPr lang="ru-RU" sz="1600" b="1" dirty="0">
                <a:latin typeface="Fira Sans Condensed" panose="020B0503050000020004" pitchFamily="34" charset="0"/>
              </a:rPr>
              <a:t>.+ N за сокращ. + S за сокращен. + N против </a:t>
            </a:r>
            <a:r>
              <a:rPr lang="ru-RU" sz="1600" b="1" dirty="0" err="1">
                <a:latin typeface="Fira Sans Condensed" panose="020B0503050000020004" pitchFamily="34" charset="0"/>
              </a:rPr>
              <a:t>употребл</a:t>
            </a:r>
            <a:r>
              <a:rPr lang="ru-RU" sz="1600" b="1" dirty="0">
                <a:latin typeface="Fira Sans Condensed" panose="020B0503050000020004" pitchFamily="34" charset="0"/>
              </a:rPr>
              <a:t>. + S против </a:t>
            </a:r>
            <a:r>
              <a:rPr lang="ru-RU" sz="1600" b="1" dirty="0" err="1">
                <a:latin typeface="Fira Sans Condensed" panose="020B0503050000020004" pitchFamily="34" charset="0"/>
              </a:rPr>
              <a:t>употребл</a:t>
            </a:r>
            <a:r>
              <a:rPr lang="ru-RU" sz="1600" b="1" dirty="0">
                <a:latin typeface="Fira Sans Condensed" panose="020B0503050000020004" pitchFamily="34" charset="0"/>
              </a:rPr>
              <a:t>.) </a:t>
            </a:r>
            <a:endParaRPr lang="en-US" sz="1600" b="1" dirty="0">
              <a:latin typeface="Fira Sans Condensed" panose="020B0503050000020004" pitchFamily="34" charset="0"/>
            </a:endParaRPr>
          </a:p>
        </p:txBody>
      </p:sp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10048FDF-538A-9724-30E1-BA282255F8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88" y="55973"/>
            <a:ext cx="1064301" cy="7193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8ACDEB8-EE48-4469-100C-07E534D7DAA5}"/>
              </a:ext>
            </a:extLst>
          </p:cNvPr>
          <p:cNvSpPr txBox="1"/>
          <p:nvPr/>
        </p:nvSpPr>
        <p:spPr>
          <a:xfrm>
            <a:off x="1229193" y="103527"/>
            <a:ext cx="668561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9085" marR="336550" algn="ctr">
              <a:spcBef>
                <a:spcPts val="235"/>
              </a:spcBef>
              <a:spcAft>
                <a:spcPts val="0"/>
              </a:spcAft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Оценка</a:t>
            </a:r>
            <a:r>
              <a:rPr lang="ru-RU" sz="2400" b="1" spc="-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баланса</a:t>
            </a:r>
            <a:r>
              <a:rPr lang="ru-RU" sz="2400" b="1" spc="-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принятия</a:t>
            </a:r>
            <a:r>
              <a:rPr lang="ru-RU" sz="2400" b="1" spc="-1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решений</a:t>
            </a:r>
            <a:r>
              <a:rPr lang="ru-RU" sz="2400" b="1" spc="-1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об</a:t>
            </a:r>
            <a:r>
              <a:rPr lang="ru-RU" sz="2400" b="1" spc="-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изменении</a:t>
            </a:r>
            <a:r>
              <a:rPr lang="ru-RU" sz="2400" b="1" spc="-15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поведения</a:t>
            </a:r>
            <a:endParaRPr lang="ru-RU" sz="1800" dirty="0">
              <a:solidFill>
                <a:schemeClr val="tx2">
                  <a:lumMod val="75000"/>
                </a:schemeClr>
              </a:solidFill>
              <a:effectLst/>
              <a:latin typeface="Fira Sans Extra Condensed" panose="020B0503050000020004" pitchFamily="34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 descr="Изображение выглядит как офисные принадлежности, снимок экрана, инструмент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0BAE2E55-798F-62C0-6E7C-CAFB87CA35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2880" b="99960" l="6580" r="92700">
                        <a14:foregroundMark x1="13140" y1="97040" x2="28140" y2="70460"/>
                        <a14:foregroundMark x1="28140" y1="70460" x2="29160" y2="47940"/>
                        <a14:foregroundMark x1="33380" y1="57860" x2="33680" y2="73160"/>
                        <a14:foregroundMark x1="31340" y1="65720" x2="31640" y2="68920"/>
                        <a14:foregroundMark x1="8320" y1="96020" x2="20040" y2="99840"/>
                        <a14:foregroundMark x1="20040" y1="99840" x2="24060" y2="99960"/>
                        <a14:foregroundMark x1="6580" y1="99380" x2="9640" y2="93560"/>
                        <a14:foregroundMark x1="41980" y1="29140" x2="68160" y2="28700"/>
                        <a14:foregroundMark x1="68160" y1="28700" x2="79460" y2="29240"/>
                        <a14:foregroundMark x1="79460" y1="29240" x2="83960" y2="28700"/>
                        <a14:foregroundMark x1="61800" y1="26080" x2="65000" y2="26220"/>
                        <a14:foregroundMark x1="65600" y1="24180" x2="60780" y2="24180"/>
                        <a14:foregroundMark x1="60920" y1="23460" x2="65440" y2="22880"/>
                        <a14:foregroundMark x1="32960" y1="74180" x2="36480" y2="47860"/>
                        <a14:foregroundMark x1="36480" y1="47860" x2="23420" y2="47060"/>
                        <a14:foregroundMark x1="23420" y1="47060" x2="18300" y2="55760"/>
                        <a14:foregroundMark x1="18300" y1="55760" x2="17120" y2="67140"/>
                        <a14:foregroundMark x1="17120" y1="67140" x2="21580" y2="57120"/>
                        <a14:foregroundMark x1="24200" y1="56840" x2="26080" y2="66440"/>
                        <a14:foregroundMark x1="26080" y1="66440" x2="18380" y2="66740"/>
                        <a14:foregroundMark x1="90220" y1="91220" x2="92700" y2="98060"/>
                        <a14:foregroundMark x1="43580" y1="81020" x2="75880" y2="35200"/>
                        <a14:foregroundMark x1="75880" y1="35200" x2="80300" y2="31920"/>
                        <a14:foregroundMark x1="43300" y1="32340" x2="67040" y2="72880"/>
                        <a14:foregroundMark x1="67040" y1="72880" x2="69680" y2="80580"/>
                        <a14:foregroundMark x1="51460" y1="53620" x2="51600" y2="63980"/>
                        <a14:foregroundMark x1="51600" y1="63980" x2="51600" y2="63980"/>
                        <a14:foregroundMark x1="59900" y1="42840" x2="59760" y2="55960"/>
                        <a14:foregroundMark x1="60060" y1="72280" x2="60060" y2="65280"/>
                        <a14:foregroundMark x1="81320" y1="68480" x2="80160" y2="40500"/>
                        <a14:foregroundMark x1="77100" y1="44300" x2="77100" y2="54200"/>
                      </a14:backgroundRemoval>
                    </a14:imgEffect>
                  </a14:imgLayer>
                </a14:imgProps>
              </a:ext>
            </a:extLst>
          </a:blip>
          <a:srcRect t="21566"/>
          <a:stretch/>
        </p:blipFill>
        <p:spPr>
          <a:xfrm>
            <a:off x="5164110" y="1838960"/>
            <a:ext cx="4213173" cy="33045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2FCC0D8-0171-A88C-60F1-3296FE99B3EC}"/>
              </a:ext>
            </a:extLst>
          </p:cNvPr>
          <p:cNvSpPr txBox="1"/>
          <p:nvPr/>
        </p:nvSpPr>
        <p:spPr>
          <a:xfrm>
            <a:off x="0" y="1294783"/>
            <a:ext cx="914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marR="951230" lvl="0">
              <a:spcBef>
                <a:spcPts val="445"/>
              </a:spcBef>
              <a:spcAft>
                <a:spcPts val="0"/>
              </a:spcAft>
              <a:buSzPts val="1400"/>
              <a:tabLst>
                <a:tab pos="90488" algn="l"/>
              </a:tabLst>
            </a:pPr>
            <a:r>
              <a:rPr lang="ru-RU" sz="1800" dirty="0">
                <a:latin typeface="Fira Sans Condensed" panose="020B0503050000020004" pitchFamily="34" charset="0"/>
              </a:rPr>
              <a:t>Затем рассчитывается соотношение доводов «за» и «против» по следующей формуле: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29888E-6F37-7E04-D3E2-7E92BC6C5AD7}"/>
              </a:ext>
            </a:extLst>
          </p:cNvPr>
          <p:cNvSpPr txBox="1"/>
          <p:nvPr/>
        </p:nvSpPr>
        <p:spPr>
          <a:xfrm>
            <a:off x="0" y="3271064"/>
            <a:ext cx="5733739" cy="7109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algn="l">
              <a:lnSpc>
                <a:spcPts val="1605"/>
              </a:lnSpc>
              <a:tabLst>
                <a:tab pos="90488" algn="l"/>
              </a:tabLst>
            </a:pPr>
            <a:r>
              <a:rPr lang="ru-RU" sz="1800" dirty="0">
                <a:latin typeface="Fira Sans Condensed" panose="020B0503050000020004" pitchFamily="34" charset="0"/>
              </a:rPr>
              <a:t>Баланс доводов «за» и «против» равен 0,5. Чем меньше этот показатель,</a:t>
            </a:r>
            <a:r>
              <a:rPr lang="en-US" sz="1800" dirty="0">
                <a:latin typeface="Fira Sans Condensed" panose="020B0503050000020004" pitchFamily="34" charset="0"/>
              </a:rPr>
              <a:t> </a:t>
            </a:r>
            <a:r>
              <a:rPr lang="ru-RU" sz="1800" dirty="0">
                <a:latin typeface="Fira Sans Condensed" panose="020B0503050000020004" pitchFamily="34" charset="0"/>
              </a:rPr>
              <a:t>тем больше доводов за изменение.</a:t>
            </a:r>
          </a:p>
        </p:txBody>
      </p:sp>
    </p:spTree>
    <p:extLst>
      <p:ext uri="{BB962C8B-B14F-4D97-AF65-F5344CB8AC3E}">
        <p14:creationId xmlns:p14="http://schemas.microsoft.com/office/powerpoint/2010/main" val="37931978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2BDE8C8-DDAB-A3EB-9879-0425B57AF639}"/>
              </a:ext>
            </a:extLst>
          </p:cNvPr>
          <p:cNvSpPr txBox="1"/>
          <p:nvPr/>
        </p:nvSpPr>
        <p:spPr>
          <a:xfrm>
            <a:off x="651730" y="4620280"/>
            <a:ext cx="76206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9085" marR="335915" algn="ctr">
              <a:spcBef>
                <a:spcPts val="445"/>
              </a:spcBef>
              <a:spcAft>
                <a:spcPts val="0"/>
              </a:spcAft>
            </a:pPr>
            <a:r>
              <a:rPr lang="ru-RU" sz="2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(2+17+2+16)/(2+17+2+16+2+15+3+23)=27/70=0.38</a:t>
            </a:r>
          </a:p>
        </p:txBody>
      </p:sp>
      <p:pic>
        <p:nvPicPr>
          <p:cNvPr id="3" name="Рисунок 2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83A53FA5-1A7A-549A-9935-AAF0DA093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537" y="0"/>
            <a:ext cx="670386" cy="453106"/>
          </a:xfrm>
          <a:prstGeom prst="rect">
            <a:avLst/>
          </a:prstGeom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49619E0-097B-C321-D020-30F84AAFA2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784328"/>
              </p:ext>
            </p:extLst>
          </p:nvPr>
        </p:nvGraphicFramePr>
        <p:xfrm>
          <a:off x="37475" y="496046"/>
          <a:ext cx="9069050" cy="4151408"/>
        </p:xfrm>
        <a:graphic>
          <a:graphicData uri="http://schemas.openxmlformats.org/drawingml/2006/table">
            <a:tbl>
              <a:tblPr firstRow="1" bandRow="1">
                <a:tableStyleId>{58D601DF-D650-4AF4-8DC2-68BEE9D375FA}</a:tableStyleId>
              </a:tblPr>
              <a:tblGrid>
                <a:gridCol w="1813810">
                  <a:extLst>
                    <a:ext uri="{9D8B030D-6E8A-4147-A177-3AD203B41FA5}">
                      <a16:colId xmlns:a16="http://schemas.microsoft.com/office/drawing/2014/main" val="627549549"/>
                    </a:ext>
                  </a:extLst>
                </a:gridCol>
                <a:gridCol w="1813810">
                  <a:extLst>
                    <a:ext uri="{9D8B030D-6E8A-4147-A177-3AD203B41FA5}">
                      <a16:colId xmlns:a16="http://schemas.microsoft.com/office/drawing/2014/main" val="1722781825"/>
                    </a:ext>
                  </a:extLst>
                </a:gridCol>
                <a:gridCol w="1813810">
                  <a:extLst>
                    <a:ext uri="{9D8B030D-6E8A-4147-A177-3AD203B41FA5}">
                      <a16:colId xmlns:a16="http://schemas.microsoft.com/office/drawing/2014/main" val="321256602"/>
                    </a:ext>
                  </a:extLst>
                </a:gridCol>
                <a:gridCol w="1813810">
                  <a:extLst>
                    <a:ext uri="{9D8B030D-6E8A-4147-A177-3AD203B41FA5}">
                      <a16:colId xmlns:a16="http://schemas.microsoft.com/office/drawing/2014/main" val="1639569552"/>
                    </a:ext>
                  </a:extLst>
                </a:gridCol>
                <a:gridCol w="1813810">
                  <a:extLst>
                    <a:ext uri="{9D8B030D-6E8A-4147-A177-3AD203B41FA5}">
                      <a16:colId xmlns:a16="http://schemas.microsoft.com/office/drawing/2014/main" val="1909924018"/>
                    </a:ext>
                  </a:extLst>
                </a:gridCol>
              </a:tblGrid>
              <a:tr h="544608">
                <a:tc>
                  <a:txBody>
                    <a:bodyPr/>
                    <a:lstStyle/>
                    <a:p>
                      <a:pPr algn="l"/>
                      <a:endParaRPr lang="ru-RU" sz="1600">
                        <a:latin typeface="Fira Sans Condensed" panose="020B05030500000200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За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Важность в баллах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Против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Важность в баллах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91590"/>
                  </a:ext>
                </a:extLst>
              </a:tr>
              <a:tr h="457200">
                <a:tc rowSpan="4"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Употребление алкоголя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1.Хорошее настроение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Fira Sans Condensed" panose="020B0503050000020004" pitchFamily="34" charset="0"/>
                        </a:rPr>
                        <a:t>8</a:t>
                      </a:r>
                      <a:endParaRPr lang="ru-RU" sz="1600" dirty="0">
                        <a:latin typeface="Fira Sans Condensed" panose="020B05030500000200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Fira Sans Condensed" panose="020B0503050000020004" pitchFamily="34" charset="0"/>
                        </a:rPr>
                        <a:t>1.</a:t>
                      </a:r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Головная боль по утрам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15222101"/>
                  </a:ext>
                </a:extLst>
              </a:tr>
              <a:tr h="4165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2. Легко общаться с людьми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Fira Sans Condensed" panose="020B0503050000020004" pitchFamily="34" charset="0"/>
                        </a:rPr>
                        <a:t>8</a:t>
                      </a:r>
                      <a:endParaRPr lang="ru-RU" sz="1600" dirty="0">
                        <a:latin typeface="Fira Sans Condensed" panose="020B05030500000200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2.Ругает жена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6701010"/>
                  </a:ext>
                </a:extLst>
              </a:tr>
              <a:tr h="4165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3.Стал плохо спать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5218119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Fira Sans Condensed" panose="020B0503050000020004" pitchFamily="34" charset="0"/>
                        </a:rPr>
                        <a:t>N=2</a:t>
                      </a:r>
                      <a:endParaRPr lang="ru-RU" sz="1600" dirty="0">
                        <a:latin typeface="Fira Sans Condensed" panose="020B05030500000200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Fira Sans Condensed" panose="020B0503050000020004" pitchFamily="34" charset="0"/>
                        </a:rPr>
                        <a:t>S=16</a:t>
                      </a:r>
                      <a:endParaRPr lang="ru-RU" sz="1600" dirty="0">
                        <a:latin typeface="Fira Sans Condensed" panose="020B05030500000200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Fira Sans Condensed" panose="020B0503050000020004" pitchFamily="34" charset="0"/>
                        </a:rPr>
                        <a:t>N=3</a:t>
                      </a:r>
                      <a:endParaRPr lang="ru-RU" sz="1600" dirty="0">
                        <a:latin typeface="Fira Sans Condensed" panose="020B05030500000200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Fira Sans Condensed" panose="020B0503050000020004" pitchFamily="34" charset="0"/>
                        </a:rPr>
                        <a:t>S=23</a:t>
                      </a:r>
                      <a:endParaRPr lang="ru-RU" sz="1600" dirty="0">
                        <a:latin typeface="Fira Sans Condensed" panose="020B05030500000200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7216645"/>
                  </a:ext>
                </a:extLst>
              </a:tr>
              <a:tr h="181536">
                <a:tc rowSpan="3"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Сокращение употребления алкоголя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1.Улучшиться самочувствие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Fira Sans Condensed" panose="020B0503050000020004" pitchFamily="34" charset="0"/>
                        </a:rPr>
                        <a:t>8</a:t>
                      </a:r>
                      <a:endParaRPr lang="ru-RU" sz="1600" dirty="0">
                        <a:latin typeface="Fira Sans Condensed" panose="020B05030500000200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Fira Sans Condensed" panose="020B0503050000020004" pitchFamily="34" charset="0"/>
                        </a:rPr>
                        <a:t>1.</a:t>
                      </a:r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Буду скучать на застольях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Fira Sans Condensed" panose="020B0503050000020004" pitchFamily="34" charset="0"/>
                        </a:rPr>
                        <a:t>8</a:t>
                      </a:r>
                      <a:endParaRPr lang="ru-RU" sz="1600" dirty="0">
                        <a:latin typeface="Fira Sans Condensed" panose="020B05030500000200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62125515"/>
                  </a:ext>
                </a:extLst>
              </a:tr>
              <a:tr h="1815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2.Наладяться отношения с женой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Fira Sans Condensed" panose="020B0503050000020004" pitchFamily="34" charset="0"/>
                        </a:rPr>
                        <a:t>7</a:t>
                      </a:r>
                      <a:endParaRPr lang="ru-RU" sz="1600" dirty="0">
                        <a:latin typeface="Fira Sans Condensed" panose="020B05030500000200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Fira Sans Condensed" panose="020B0503050000020004" pitchFamily="34" charset="0"/>
                        </a:rPr>
                        <a:t>2. Друзья будут смеяться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Fira Sans Condensed" panose="020B0503050000020004" pitchFamily="34" charset="0"/>
                        </a:rPr>
                        <a:t>9</a:t>
                      </a:r>
                      <a:endParaRPr lang="ru-RU" sz="1600" dirty="0">
                        <a:latin typeface="Fira Sans Condensed" panose="020B05030500000200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67991242"/>
                  </a:ext>
                </a:extLst>
              </a:tr>
              <a:tr h="1815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Fira Sans Condensed" panose="020B0503050000020004" pitchFamily="34" charset="0"/>
                        </a:rPr>
                        <a:t>N=2</a:t>
                      </a:r>
                      <a:endParaRPr lang="ru-RU" sz="1600" dirty="0">
                        <a:latin typeface="Fira Sans Condensed" panose="020B05030500000200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Fira Sans Condensed" panose="020B0503050000020004" pitchFamily="34" charset="0"/>
                        </a:rPr>
                        <a:t>S=15</a:t>
                      </a:r>
                      <a:endParaRPr lang="ru-RU" sz="1600" dirty="0">
                        <a:latin typeface="Fira Sans Condensed" panose="020B05030500000200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Fira Sans Condensed" panose="020B0503050000020004" pitchFamily="34" charset="0"/>
                        </a:rPr>
                        <a:t>N=2</a:t>
                      </a:r>
                      <a:endParaRPr lang="ru-RU" sz="1600" dirty="0">
                        <a:latin typeface="Fira Sans Condensed" panose="020B05030500000200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Fira Sans Condensed" panose="020B0503050000020004" pitchFamily="34" charset="0"/>
                        </a:rPr>
                        <a:t>S=17</a:t>
                      </a:r>
                      <a:endParaRPr lang="ru-RU" sz="1600" dirty="0">
                        <a:latin typeface="Fira Sans Condensed" panose="020B05030500000200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1567898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2111776-BFD0-5F4A-68F7-C01FC567421A}"/>
              </a:ext>
            </a:extLst>
          </p:cNvPr>
          <p:cNvSpPr txBox="1"/>
          <p:nvPr/>
        </p:nvSpPr>
        <p:spPr>
          <a:xfrm>
            <a:off x="1229193" y="0"/>
            <a:ext cx="66856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9085" marR="336550" algn="ctr">
              <a:spcBef>
                <a:spcPts val="235"/>
              </a:spcBef>
              <a:spcAft>
                <a:spcPts val="0"/>
              </a:spcAft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Fira Sans Extra Condensed" panose="020B0503050000020004" pitchFamily="34" charset="0"/>
                <a:ea typeface="Times New Roman" panose="02020603050405020304" pitchFamily="18" charset="0"/>
              </a:rPr>
              <a:t>Пример заполнения и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  <a:latin typeface="Fira Sans Extra Condensed" panose="020B0503050000020004" pitchFamily="34" charset="0"/>
                <a:ea typeface="Times New Roman" panose="02020603050405020304" pitchFamily="18" charset="0"/>
              </a:rPr>
              <a:t>рассчета</a:t>
            </a:r>
            <a:endParaRPr lang="ru-RU" sz="2000" dirty="0">
              <a:solidFill>
                <a:schemeClr val="tx2">
                  <a:lumMod val="75000"/>
                </a:schemeClr>
              </a:solidFill>
              <a:effectLst/>
              <a:latin typeface="Fira Sans Extra Condensed" panose="020B05030500000200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31845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61AB640-74B8-26D8-CC1F-604B3A28D8D4}"/>
              </a:ext>
            </a:extLst>
          </p:cNvPr>
          <p:cNvSpPr txBox="1"/>
          <p:nvPr/>
        </p:nvSpPr>
        <p:spPr>
          <a:xfrm>
            <a:off x="0" y="1573494"/>
            <a:ext cx="540395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488" marR="335915" indent="269875" algn="just"/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Полученный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результат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свидетельствует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том,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что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доводы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пользу</a:t>
            </a:r>
            <a:r>
              <a:rPr lang="ru-RU" sz="18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изменений</a:t>
            </a:r>
            <a:r>
              <a:rPr lang="ru-RU" sz="18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перевешивают</a:t>
            </a:r>
            <a:r>
              <a:rPr lang="ru-RU" sz="18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доводы</a:t>
            </a:r>
            <a:r>
              <a:rPr lang="ru-RU" sz="18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против.</a:t>
            </a:r>
          </a:p>
          <a:p>
            <a:pPr marL="90488" marR="338455" indent="269875" algn="just"/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Данное упражнение очень полезно и заставляет задуматься</a:t>
            </a:r>
            <a:r>
              <a:rPr lang="ru-RU" sz="1800" spc="-34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необходимости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менять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свое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отношение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алкоголю.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Данный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подход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универсален</a:t>
            </a:r>
            <a:r>
              <a:rPr lang="ru-RU" sz="18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8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может</a:t>
            </a:r>
            <a:r>
              <a:rPr lang="ru-RU" sz="18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быть</a:t>
            </a:r>
            <a:r>
              <a:rPr lang="ru-RU" sz="1800" spc="-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использован</a:t>
            </a:r>
            <a:r>
              <a:rPr lang="ru-RU" sz="18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8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отношении</a:t>
            </a:r>
            <a:r>
              <a:rPr lang="ru-RU" sz="18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других</a:t>
            </a:r>
            <a:r>
              <a:rPr lang="ru-RU" sz="18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факторов</a:t>
            </a:r>
            <a:r>
              <a:rPr lang="ru-RU" sz="18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риска.</a:t>
            </a:r>
          </a:p>
        </p:txBody>
      </p:sp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FB46D847-D6ED-459E-1EDF-09705C3EB3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88" y="55973"/>
            <a:ext cx="1064301" cy="719349"/>
          </a:xfrm>
          <a:prstGeom prst="rect">
            <a:avLst/>
          </a:prstGeom>
        </p:spPr>
      </p:pic>
      <p:pic>
        <p:nvPicPr>
          <p:cNvPr id="4" name="Рисунок 3" descr="Изображение выглядит как одежда, костюм, мультфильм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BB1FA228-B87C-52CA-E252-2D2A86F303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4177" y="994400"/>
            <a:ext cx="3989823" cy="31546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206B9B-0471-EA63-11EC-F2A54B8D5DA9}"/>
              </a:ext>
            </a:extLst>
          </p:cNvPr>
          <p:cNvSpPr txBox="1"/>
          <p:nvPr/>
        </p:nvSpPr>
        <p:spPr>
          <a:xfrm>
            <a:off x="1229193" y="103527"/>
            <a:ext cx="66856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9085" marR="336550" algn="ctr">
              <a:spcBef>
                <a:spcPts val="235"/>
              </a:spcBef>
              <a:spcAft>
                <a:spcPts val="0"/>
              </a:spcAft>
            </a:pP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Fira Sans Extra Condensed" panose="020B0503050000020004" pitchFamily="34" charset="0"/>
                <a:ea typeface="Times New Roman" panose="02020603050405020304" pitchFamily="18" charset="0"/>
              </a:rPr>
              <a:t>Оценка полученных результатов</a:t>
            </a:r>
            <a:endParaRPr lang="ru-RU" sz="2400" dirty="0">
              <a:solidFill>
                <a:schemeClr val="tx2">
                  <a:lumMod val="75000"/>
                </a:schemeClr>
              </a:solidFill>
              <a:effectLst/>
              <a:latin typeface="Fira Sans Extra Condensed" panose="020B05030500000200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3382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человек, одежда, розовый, шар&#10;&#10;Автоматически созданное описание">
            <a:extLst>
              <a:ext uri="{FF2B5EF4-FFF2-40B4-BE49-F238E27FC236}">
                <a16:creationId xmlns:a16="http://schemas.microsoft.com/office/drawing/2014/main" id="{39D1BB40-C1C4-E9C1-9627-BF2A62298C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246" y="0"/>
            <a:ext cx="5508754" cy="4364766"/>
          </a:xfrm>
          <a:prstGeom prst="rect">
            <a:avLst/>
          </a:prstGeom>
        </p:spPr>
      </p:pic>
      <p:sp>
        <p:nvSpPr>
          <p:cNvPr id="2472" name="Google Shape;2472;p67"/>
          <p:cNvSpPr txBox="1">
            <a:spLocks noGrp="1"/>
          </p:cNvSpPr>
          <p:nvPr>
            <p:ph type="title"/>
          </p:nvPr>
        </p:nvSpPr>
        <p:spPr>
          <a:xfrm>
            <a:off x="121502" y="1923004"/>
            <a:ext cx="4465880" cy="10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Спасибо!</a:t>
            </a:r>
            <a:endParaRPr dirty="0"/>
          </a:p>
        </p:txBody>
      </p:sp>
      <p:cxnSp>
        <p:nvCxnSpPr>
          <p:cNvPr id="2489" name="Google Shape;2489;p67"/>
          <p:cNvCxnSpPr/>
          <p:nvPr/>
        </p:nvCxnSpPr>
        <p:spPr>
          <a:xfrm rot="10800000">
            <a:off x="711808" y="4440524"/>
            <a:ext cx="84207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D237C6ED-CFE9-C24E-2E56-DEF0C0B703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3576" y="1280658"/>
            <a:ext cx="1421731" cy="96093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E9A6DE9-351E-A7B4-1C20-0825EDF4A9D9}"/>
              </a:ext>
            </a:extLst>
          </p:cNvPr>
          <p:cNvSpPr txBox="1"/>
          <p:nvPr/>
        </p:nvSpPr>
        <p:spPr>
          <a:xfrm>
            <a:off x="711808" y="3078144"/>
            <a:ext cx="3285266" cy="425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488" marR="337820" algn="ctr">
              <a:lnSpc>
                <a:spcPct val="115000"/>
              </a:lnSpc>
              <a:spcBef>
                <a:spcPts val="5"/>
              </a:spcBef>
              <a:spcAft>
                <a:spcPts val="0"/>
              </a:spcAft>
            </a:pPr>
            <a:r>
              <a:rPr lang="ru-RU" sz="20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Берегите свое здоровье!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ealth Effects of Alcoholic Beverages Consumption by Slidesgo">
  <a:themeElements>
    <a:clrScheme name="Simple Light">
      <a:dk1>
        <a:srgbClr val="00182E"/>
      </a:dk1>
      <a:lt1>
        <a:srgbClr val="FAFAFA"/>
      </a:lt1>
      <a:dk2>
        <a:srgbClr val="004380"/>
      </a:dk2>
      <a:lt2>
        <a:srgbClr val="085092"/>
      </a:lt2>
      <a:accent1>
        <a:srgbClr val="CFE2F3"/>
      </a:accent1>
      <a:accent2>
        <a:srgbClr val="999999"/>
      </a:accent2>
      <a:accent3>
        <a:srgbClr val="C9C9C9"/>
      </a:accent3>
      <a:accent4>
        <a:srgbClr val="FFFFFF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1934</Words>
  <Application>Microsoft Office PowerPoint</Application>
  <PresentationFormat>Экран (16:9)</PresentationFormat>
  <Paragraphs>131</Paragraphs>
  <Slides>23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0" baseType="lpstr">
      <vt:lpstr>Amiko</vt:lpstr>
      <vt:lpstr>Abel</vt:lpstr>
      <vt:lpstr>Arial</vt:lpstr>
      <vt:lpstr>Fira Sans Extra Condensed</vt:lpstr>
      <vt:lpstr>Fira Sans Condensed</vt:lpstr>
      <vt:lpstr>Times New Roman</vt:lpstr>
      <vt:lpstr>Health Effects of Alcoholic Beverages Consumption by Slidesgo</vt:lpstr>
      <vt:lpstr>Школа пациента «Отказ от алкоголя»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Effects of Alcoholic Beverages Consumption</dc:title>
  <cp:lastModifiedBy>Антон Шаклеин</cp:lastModifiedBy>
  <cp:revision>7</cp:revision>
  <dcterms:modified xsi:type="dcterms:W3CDTF">2023-11-29T14:29:42Z</dcterms:modified>
</cp:coreProperties>
</file>