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8"/>
  </p:notesMasterIdLst>
  <p:sldIdLst>
    <p:sldId id="256" r:id="rId2"/>
    <p:sldId id="323" r:id="rId3"/>
    <p:sldId id="311" r:id="rId4"/>
    <p:sldId id="312" r:id="rId5"/>
    <p:sldId id="313" r:id="rId6"/>
    <p:sldId id="322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4" r:id="rId16"/>
    <p:sldId id="290" r:id="rId17"/>
  </p:sldIdLst>
  <p:sldSz cx="9144000" cy="5143500" type="screen16x9"/>
  <p:notesSz cx="6858000" cy="9144000"/>
  <p:embeddedFontLst>
    <p:embeddedFont>
      <p:font typeface="Abel" panose="02000506030000020004" pitchFamily="2" charset="0"/>
      <p:regular r:id="rId19"/>
    </p:embeddedFont>
    <p:embeddedFont>
      <p:font typeface="Amiko" panose="020B0604020202020204" charset="0"/>
      <p:regular r:id="rId20"/>
      <p:bold r:id="rId21"/>
    </p:embeddedFont>
    <p:embeddedFont>
      <p:font typeface="Fira Sans Condensed" panose="020B0503050000020004" pitchFamily="34" charset="0"/>
      <p:regular r:id="rId22"/>
      <p:bold r:id="rId23"/>
      <p:italic r:id="rId24"/>
      <p:boldItalic r:id="rId25"/>
    </p:embeddedFont>
    <p:embeddedFont>
      <p:font typeface="Fira Sans Extra Condensed" panose="020B0503050000020004" pitchFamily="34" charset="0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80"/>
    <a:srgbClr val="CFE2F3"/>
    <a:srgbClr val="F9B9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8D601DF-D650-4AF4-8DC2-68BEE9D375FA}">
  <a:tblStyle styleId="{58D601DF-D650-4AF4-8DC2-68BEE9D375F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4F249A-02C4-41B6-92E6-5C876773D2A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8" name="Google Shape;2468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9" name="Google Shape;2469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226625"/>
            <a:ext cx="3780900" cy="188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407800"/>
            <a:ext cx="3134100" cy="7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713225" y="2010600"/>
            <a:ext cx="3664800" cy="151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094700"/>
            <a:ext cx="1652100" cy="91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>
            <a:spLocks noGrp="1"/>
          </p:cNvSpPr>
          <p:nvPr>
            <p:ph type="title"/>
          </p:nvPr>
        </p:nvSpPr>
        <p:spPr>
          <a:xfrm>
            <a:off x="713222" y="539500"/>
            <a:ext cx="33354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77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ubTitle" idx="1"/>
          </p:nvPr>
        </p:nvSpPr>
        <p:spPr>
          <a:xfrm>
            <a:off x="713231" y="1743225"/>
            <a:ext cx="33354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1" name="Google Shape;161;p28"/>
          <p:cNvCxnSpPr/>
          <p:nvPr/>
        </p:nvCxnSpPr>
        <p:spPr>
          <a:xfrm rot="10800000">
            <a:off x="50" y="4906200"/>
            <a:ext cx="9151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3" name="Google Shape;163;p29"/>
          <p:cNvCxnSpPr/>
          <p:nvPr/>
        </p:nvCxnSpPr>
        <p:spPr>
          <a:xfrm rot="10800000">
            <a:off x="50" y="281900"/>
            <a:ext cx="9151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●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○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■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●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○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■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●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○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miko"/>
              <a:buChar char="■"/>
              <a:defRPr sz="12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8" r:id="rId3"/>
    <p:sldLayoutId id="2147483673" r:id="rId4"/>
    <p:sldLayoutId id="2147483674" r:id="rId5"/>
    <p:sldLayoutId id="2147483675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6" name="Google Shape;176;p33"/>
          <p:cNvCxnSpPr/>
          <p:nvPr/>
        </p:nvCxnSpPr>
        <p:spPr>
          <a:xfrm rot="10800000">
            <a:off x="0" y="3315425"/>
            <a:ext cx="66675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7" name="Google Shape;177;p33"/>
          <p:cNvSpPr/>
          <p:nvPr/>
        </p:nvSpPr>
        <p:spPr>
          <a:xfrm>
            <a:off x="5132725" y="1245550"/>
            <a:ext cx="3700724" cy="3381475"/>
          </a:xfrm>
          <a:custGeom>
            <a:avLst/>
            <a:gdLst/>
            <a:ahLst/>
            <a:cxnLst/>
            <a:rect l="l" t="t" r="r" b="b"/>
            <a:pathLst>
              <a:path w="23640" h="21601" extrusionOk="0">
                <a:moveTo>
                  <a:pt x="9966" y="0"/>
                </a:moveTo>
                <a:cubicBezTo>
                  <a:pt x="9884" y="0"/>
                  <a:pt x="9801" y="1"/>
                  <a:pt x="9718" y="3"/>
                </a:cubicBezTo>
                <a:cubicBezTo>
                  <a:pt x="8838" y="19"/>
                  <a:pt x="8018" y="127"/>
                  <a:pt x="7259" y="315"/>
                </a:cubicBezTo>
                <a:cubicBezTo>
                  <a:pt x="6851" y="416"/>
                  <a:pt x="6461" y="541"/>
                  <a:pt x="6089" y="686"/>
                </a:cubicBezTo>
                <a:cubicBezTo>
                  <a:pt x="2711" y="2001"/>
                  <a:pt x="800" y="5035"/>
                  <a:pt x="455" y="8250"/>
                </a:cubicBezTo>
                <a:cubicBezTo>
                  <a:pt x="1" y="12480"/>
                  <a:pt x="2691" y="14569"/>
                  <a:pt x="4447" y="15796"/>
                </a:cubicBezTo>
                <a:cubicBezTo>
                  <a:pt x="6193" y="17016"/>
                  <a:pt x="8097" y="21601"/>
                  <a:pt x="13571" y="21601"/>
                </a:cubicBezTo>
                <a:cubicBezTo>
                  <a:pt x="13605" y="21601"/>
                  <a:pt x="13639" y="21601"/>
                  <a:pt x="13673" y="21600"/>
                </a:cubicBezTo>
                <a:cubicBezTo>
                  <a:pt x="14519" y="21591"/>
                  <a:pt x="15370" y="21491"/>
                  <a:pt x="16202" y="21280"/>
                </a:cubicBezTo>
                <a:cubicBezTo>
                  <a:pt x="18099" y="20798"/>
                  <a:pt x="20067" y="19675"/>
                  <a:pt x="21276" y="17992"/>
                </a:cubicBezTo>
                <a:cubicBezTo>
                  <a:pt x="21367" y="17865"/>
                  <a:pt x="21454" y="17736"/>
                  <a:pt x="21538" y="17604"/>
                </a:cubicBezTo>
                <a:cubicBezTo>
                  <a:pt x="23276" y="14869"/>
                  <a:pt x="23640" y="11048"/>
                  <a:pt x="23175" y="7957"/>
                </a:cubicBezTo>
                <a:cubicBezTo>
                  <a:pt x="22796" y="5439"/>
                  <a:pt x="21917" y="2948"/>
                  <a:pt x="19654" y="1747"/>
                </a:cubicBezTo>
                <a:cubicBezTo>
                  <a:pt x="19310" y="1564"/>
                  <a:pt x="19011" y="1490"/>
                  <a:pt x="18766" y="1490"/>
                </a:cubicBezTo>
                <a:cubicBezTo>
                  <a:pt x="18045" y="1490"/>
                  <a:pt x="17784" y="2127"/>
                  <a:pt x="18178" y="2510"/>
                </a:cubicBezTo>
                <a:cubicBezTo>
                  <a:pt x="18578" y="2899"/>
                  <a:pt x="18289" y="3060"/>
                  <a:pt x="17911" y="3060"/>
                </a:cubicBezTo>
                <a:cubicBezTo>
                  <a:pt x="17864" y="3060"/>
                  <a:pt x="17815" y="3057"/>
                  <a:pt x="17766" y="3052"/>
                </a:cubicBezTo>
                <a:cubicBezTo>
                  <a:pt x="17162" y="2991"/>
                  <a:pt x="16709" y="2577"/>
                  <a:pt x="16252" y="2207"/>
                </a:cubicBezTo>
                <a:cubicBezTo>
                  <a:pt x="14348" y="671"/>
                  <a:pt x="12383" y="0"/>
                  <a:pt x="99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8" name="Google Shape;178;p33"/>
          <p:cNvGrpSpPr/>
          <p:nvPr/>
        </p:nvGrpSpPr>
        <p:grpSpPr>
          <a:xfrm>
            <a:off x="5807251" y="1268539"/>
            <a:ext cx="4142365" cy="3335476"/>
            <a:chOff x="367100" y="3106450"/>
            <a:chExt cx="2529843" cy="2037056"/>
          </a:xfrm>
        </p:grpSpPr>
        <p:sp>
          <p:nvSpPr>
            <p:cNvPr id="179" name="Google Shape;179;p33"/>
            <p:cNvSpPr/>
            <p:nvPr/>
          </p:nvSpPr>
          <p:spPr>
            <a:xfrm>
              <a:off x="538274" y="3655437"/>
              <a:ext cx="2114758" cy="740630"/>
            </a:xfrm>
            <a:custGeom>
              <a:avLst/>
              <a:gdLst/>
              <a:ahLst/>
              <a:cxnLst/>
              <a:rect l="l" t="t" r="r" b="b"/>
              <a:pathLst>
                <a:path w="24808" h="8688" extrusionOk="0">
                  <a:moveTo>
                    <a:pt x="13053" y="1"/>
                  </a:moveTo>
                  <a:cubicBezTo>
                    <a:pt x="7317" y="1"/>
                    <a:pt x="1279" y="133"/>
                    <a:pt x="1068" y="337"/>
                  </a:cubicBezTo>
                  <a:cubicBezTo>
                    <a:pt x="676" y="718"/>
                    <a:pt x="254" y="5641"/>
                    <a:pt x="254" y="5641"/>
                  </a:cubicBezTo>
                  <a:lnTo>
                    <a:pt x="1" y="8688"/>
                  </a:lnTo>
                  <a:lnTo>
                    <a:pt x="24723" y="8688"/>
                  </a:lnTo>
                  <a:cubicBezTo>
                    <a:pt x="24723" y="8688"/>
                    <a:pt x="24807" y="6076"/>
                    <a:pt x="24667" y="5478"/>
                  </a:cubicBezTo>
                  <a:cubicBezTo>
                    <a:pt x="24528" y="4879"/>
                    <a:pt x="23755" y="543"/>
                    <a:pt x="23292" y="337"/>
                  </a:cubicBezTo>
                  <a:cubicBezTo>
                    <a:pt x="22759" y="100"/>
                    <a:pt x="18019" y="1"/>
                    <a:pt x="130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3"/>
            <p:cNvSpPr/>
            <p:nvPr/>
          </p:nvSpPr>
          <p:spPr>
            <a:xfrm>
              <a:off x="535717" y="3653050"/>
              <a:ext cx="2119446" cy="745489"/>
            </a:xfrm>
            <a:custGeom>
              <a:avLst/>
              <a:gdLst/>
              <a:ahLst/>
              <a:cxnLst/>
              <a:rect l="l" t="t" r="r" b="b"/>
              <a:pathLst>
                <a:path w="24863" h="8745" extrusionOk="0">
                  <a:moveTo>
                    <a:pt x="13083" y="57"/>
                  </a:moveTo>
                  <a:cubicBezTo>
                    <a:pt x="17689" y="57"/>
                    <a:pt x="22754" y="142"/>
                    <a:pt x="23311" y="390"/>
                  </a:cubicBezTo>
                  <a:cubicBezTo>
                    <a:pt x="23675" y="552"/>
                    <a:pt x="24277" y="3571"/>
                    <a:pt x="24535" y="4861"/>
                  </a:cubicBezTo>
                  <a:cubicBezTo>
                    <a:pt x="24597" y="5176"/>
                    <a:pt x="24644" y="5403"/>
                    <a:pt x="24670" y="5512"/>
                  </a:cubicBezTo>
                  <a:cubicBezTo>
                    <a:pt x="24800" y="6068"/>
                    <a:pt x="24734" y="8407"/>
                    <a:pt x="24725" y="8688"/>
                  </a:cubicBezTo>
                  <a:lnTo>
                    <a:pt x="62" y="8688"/>
                  </a:lnTo>
                  <a:lnTo>
                    <a:pt x="312" y="5672"/>
                  </a:lnTo>
                  <a:cubicBezTo>
                    <a:pt x="316" y="5621"/>
                    <a:pt x="735" y="754"/>
                    <a:pt x="1117" y="385"/>
                  </a:cubicBezTo>
                  <a:cubicBezTo>
                    <a:pt x="1288" y="220"/>
                    <a:pt x="6035" y="77"/>
                    <a:pt x="11926" y="59"/>
                  </a:cubicBezTo>
                  <a:cubicBezTo>
                    <a:pt x="12306" y="58"/>
                    <a:pt x="12693" y="57"/>
                    <a:pt x="13083" y="57"/>
                  </a:cubicBezTo>
                  <a:close/>
                  <a:moveTo>
                    <a:pt x="13059" y="1"/>
                  </a:moveTo>
                  <a:cubicBezTo>
                    <a:pt x="12677" y="1"/>
                    <a:pt x="12298" y="1"/>
                    <a:pt x="11925" y="2"/>
                  </a:cubicBezTo>
                  <a:cubicBezTo>
                    <a:pt x="7691" y="16"/>
                    <a:pt x="1310" y="118"/>
                    <a:pt x="1075" y="345"/>
                  </a:cubicBezTo>
                  <a:cubicBezTo>
                    <a:pt x="680" y="728"/>
                    <a:pt x="271" y="5466"/>
                    <a:pt x="254" y="5667"/>
                  </a:cubicBezTo>
                  <a:lnTo>
                    <a:pt x="1" y="8715"/>
                  </a:lnTo>
                  <a:cubicBezTo>
                    <a:pt x="1" y="8722"/>
                    <a:pt x="4" y="8731"/>
                    <a:pt x="9" y="8736"/>
                  </a:cubicBezTo>
                  <a:cubicBezTo>
                    <a:pt x="16" y="8741"/>
                    <a:pt x="23" y="8745"/>
                    <a:pt x="31" y="8745"/>
                  </a:cubicBezTo>
                  <a:lnTo>
                    <a:pt x="24754" y="8745"/>
                  </a:lnTo>
                  <a:cubicBezTo>
                    <a:pt x="24768" y="8745"/>
                    <a:pt x="24782" y="8732"/>
                    <a:pt x="24781" y="8716"/>
                  </a:cubicBezTo>
                  <a:cubicBezTo>
                    <a:pt x="24783" y="8610"/>
                    <a:pt x="24863" y="6094"/>
                    <a:pt x="24723" y="5499"/>
                  </a:cubicBezTo>
                  <a:cubicBezTo>
                    <a:pt x="24697" y="5391"/>
                    <a:pt x="24652" y="5164"/>
                    <a:pt x="24590" y="4849"/>
                  </a:cubicBezTo>
                  <a:cubicBezTo>
                    <a:pt x="24139" y="2598"/>
                    <a:pt x="23675" y="493"/>
                    <a:pt x="23332" y="339"/>
                  </a:cubicBezTo>
                  <a:cubicBezTo>
                    <a:pt x="22767" y="87"/>
                    <a:pt x="17677" y="1"/>
                    <a:pt x="130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3"/>
            <p:cNvSpPr/>
            <p:nvPr/>
          </p:nvSpPr>
          <p:spPr>
            <a:xfrm>
              <a:off x="437769" y="3659785"/>
              <a:ext cx="787067" cy="481052"/>
            </a:xfrm>
            <a:custGeom>
              <a:avLst/>
              <a:gdLst/>
              <a:ahLst/>
              <a:cxnLst/>
              <a:rect l="l" t="t" r="r" b="b"/>
              <a:pathLst>
                <a:path w="9233" h="5643" extrusionOk="0">
                  <a:moveTo>
                    <a:pt x="7046" y="0"/>
                  </a:moveTo>
                  <a:cubicBezTo>
                    <a:pt x="6882" y="0"/>
                    <a:pt x="6582" y="85"/>
                    <a:pt x="6482" y="107"/>
                  </a:cubicBezTo>
                  <a:cubicBezTo>
                    <a:pt x="6371" y="134"/>
                    <a:pt x="6062" y="289"/>
                    <a:pt x="6062" y="289"/>
                  </a:cubicBezTo>
                  <a:cubicBezTo>
                    <a:pt x="6062" y="289"/>
                    <a:pt x="3509" y="366"/>
                    <a:pt x="2835" y="519"/>
                  </a:cubicBezTo>
                  <a:cubicBezTo>
                    <a:pt x="2162" y="672"/>
                    <a:pt x="1348" y="800"/>
                    <a:pt x="1206" y="800"/>
                  </a:cubicBezTo>
                  <a:cubicBezTo>
                    <a:pt x="1105" y="800"/>
                    <a:pt x="583" y="680"/>
                    <a:pt x="277" y="680"/>
                  </a:cubicBezTo>
                  <a:cubicBezTo>
                    <a:pt x="158" y="680"/>
                    <a:pt x="72" y="698"/>
                    <a:pt x="56" y="748"/>
                  </a:cubicBezTo>
                  <a:cubicBezTo>
                    <a:pt x="1" y="928"/>
                    <a:pt x="85" y="1261"/>
                    <a:pt x="85" y="1261"/>
                  </a:cubicBezTo>
                  <a:cubicBezTo>
                    <a:pt x="85" y="1261"/>
                    <a:pt x="140" y="2568"/>
                    <a:pt x="225" y="3310"/>
                  </a:cubicBezTo>
                  <a:cubicBezTo>
                    <a:pt x="309" y="4054"/>
                    <a:pt x="394" y="4336"/>
                    <a:pt x="309" y="4540"/>
                  </a:cubicBezTo>
                  <a:cubicBezTo>
                    <a:pt x="224" y="4746"/>
                    <a:pt x="197" y="4976"/>
                    <a:pt x="139" y="5232"/>
                  </a:cubicBezTo>
                  <a:cubicBezTo>
                    <a:pt x="82" y="5488"/>
                    <a:pt x="55" y="5642"/>
                    <a:pt x="279" y="5642"/>
                  </a:cubicBezTo>
                  <a:cubicBezTo>
                    <a:pt x="480" y="5642"/>
                    <a:pt x="1180" y="5188"/>
                    <a:pt x="2174" y="5188"/>
                  </a:cubicBezTo>
                  <a:cubicBezTo>
                    <a:pt x="2287" y="5188"/>
                    <a:pt x="2404" y="5193"/>
                    <a:pt x="2524" y="5206"/>
                  </a:cubicBezTo>
                  <a:cubicBezTo>
                    <a:pt x="3114" y="5270"/>
                    <a:pt x="3668" y="5296"/>
                    <a:pt x="4222" y="5296"/>
                  </a:cubicBezTo>
                  <a:cubicBezTo>
                    <a:pt x="4776" y="5296"/>
                    <a:pt x="5330" y="5270"/>
                    <a:pt x="5919" y="5232"/>
                  </a:cubicBezTo>
                  <a:cubicBezTo>
                    <a:pt x="7097" y="5154"/>
                    <a:pt x="8893" y="4694"/>
                    <a:pt x="9063" y="4566"/>
                  </a:cubicBezTo>
                  <a:cubicBezTo>
                    <a:pt x="9232" y="4438"/>
                    <a:pt x="9035" y="4258"/>
                    <a:pt x="8951" y="4208"/>
                  </a:cubicBezTo>
                  <a:cubicBezTo>
                    <a:pt x="8866" y="4155"/>
                    <a:pt x="7885" y="1517"/>
                    <a:pt x="7548" y="953"/>
                  </a:cubicBezTo>
                  <a:cubicBezTo>
                    <a:pt x="7211" y="389"/>
                    <a:pt x="7239" y="31"/>
                    <a:pt x="7099" y="4"/>
                  </a:cubicBezTo>
                  <a:cubicBezTo>
                    <a:pt x="7084" y="2"/>
                    <a:pt x="7066" y="0"/>
                    <a:pt x="70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3"/>
            <p:cNvSpPr/>
            <p:nvPr/>
          </p:nvSpPr>
          <p:spPr>
            <a:xfrm>
              <a:off x="435638" y="3657654"/>
              <a:ext cx="783316" cy="485570"/>
            </a:xfrm>
            <a:custGeom>
              <a:avLst/>
              <a:gdLst/>
              <a:ahLst/>
              <a:cxnLst/>
              <a:rect l="l" t="t" r="r" b="b"/>
              <a:pathLst>
                <a:path w="9189" h="5696" extrusionOk="0">
                  <a:moveTo>
                    <a:pt x="7068" y="52"/>
                  </a:moveTo>
                  <a:cubicBezTo>
                    <a:pt x="7086" y="52"/>
                    <a:pt x="7103" y="54"/>
                    <a:pt x="7117" y="56"/>
                  </a:cubicBezTo>
                  <a:cubicBezTo>
                    <a:pt x="7168" y="66"/>
                    <a:pt x="7194" y="150"/>
                    <a:pt x="7239" y="290"/>
                  </a:cubicBezTo>
                  <a:cubicBezTo>
                    <a:pt x="7291" y="452"/>
                    <a:pt x="7370" y="696"/>
                    <a:pt x="7547" y="992"/>
                  </a:cubicBezTo>
                  <a:cubicBezTo>
                    <a:pt x="7738" y="1310"/>
                    <a:pt x="8138" y="2301"/>
                    <a:pt x="8460" y="3099"/>
                  </a:cubicBezTo>
                  <a:cubicBezTo>
                    <a:pt x="8818" y="3987"/>
                    <a:pt x="8921" y="4232"/>
                    <a:pt x="8960" y="4255"/>
                  </a:cubicBezTo>
                  <a:cubicBezTo>
                    <a:pt x="9026" y="4294"/>
                    <a:pt x="9121" y="4387"/>
                    <a:pt x="9125" y="4467"/>
                  </a:cubicBezTo>
                  <a:cubicBezTo>
                    <a:pt x="9126" y="4504"/>
                    <a:pt x="9109" y="4537"/>
                    <a:pt x="9071" y="4567"/>
                  </a:cubicBezTo>
                  <a:cubicBezTo>
                    <a:pt x="8906" y="4692"/>
                    <a:pt x="7129" y="5150"/>
                    <a:pt x="5943" y="5228"/>
                  </a:cubicBezTo>
                  <a:cubicBezTo>
                    <a:pt x="5351" y="5267"/>
                    <a:pt x="4798" y="5292"/>
                    <a:pt x="4246" y="5292"/>
                  </a:cubicBezTo>
                  <a:cubicBezTo>
                    <a:pt x="3693" y="5292"/>
                    <a:pt x="3142" y="5267"/>
                    <a:pt x="2553" y="5203"/>
                  </a:cubicBezTo>
                  <a:cubicBezTo>
                    <a:pt x="2430" y="5189"/>
                    <a:pt x="2311" y="5183"/>
                    <a:pt x="2196" y="5183"/>
                  </a:cubicBezTo>
                  <a:cubicBezTo>
                    <a:pt x="1509" y="5183"/>
                    <a:pt x="966" y="5398"/>
                    <a:pt x="622" y="5535"/>
                  </a:cubicBezTo>
                  <a:cubicBezTo>
                    <a:pt x="476" y="5593"/>
                    <a:pt x="363" y="5639"/>
                    <a:pt x="305" y="5639"/>
                  </a:cubicBezTo>
                  <a:cubicBezTo>
                    <a:pt x="241" y="5639"/>
                    <a:pt x="201" y="5625"/>
                    <a:pt x="177" y="5598"/>
                  </a:cubicBezTo>
                  <a:cubicBezTo>
                    <a:pt x="131" y="5543"/>
                    <a:pt x="161" y="5406"/>
                    <a:pt x="192" y="5263"/>
                  </a:cubicBezTo>
                  <a:cubicBezTo>
                    <a:pt x="207" y="5192"/>
                    <a:pt x="220" y="5124"/>
                    <a:pt x="234" y="5058"/>
                  </a:cubicBezTo>
                  <a:cubicBezTo>
                    <a:pt x="267" y="4885"/>
                    <a:pt x="299" y="4723"/>
                    <a:pt x="358" y="4576"/>
                  </a:cubicBezTo>
                  <a:cubicBezTo>
                    <a:pt x="422" y="4423"/>
                    <a:pt x="396" y="4238"/>
                    <a:pt x="346" y="3867"/>
                  </a:cubicBezTo>
                  <a:cubicBezTo>
                    <a:pt x="326" y="3725"/>
                    <a:pt x="302" y="3546"/>
                    <a:pt x="277" y="3333"/>
                  </a:cubicBezTo>
                  <a:cubicBezTo>
                    <a:pt x="195" y="2598"/>
                    <a:pt x="138" y="1298"/>
                    <a:pt x="138" y="1285"/>
                  </a:cubicBezTo>
                  <a:lnTo>
                    <a:pt x="138" y="1280"/>
                  </a:lnTo>
                  <a:cubicBezTo>
                    <a:pt x="138" y="1277"/>
                    <a:pt x="56" y="952"/>
                    <a:pt x="109" y="783"/>
                  </a:cubicBezTo>
                  <a:cubicBezTo>
                    <a:pt x="122" y="747"/>
                    <a:pt x="192" y="733"/>
                    <a:pt x="291" y="733"/>
                  </a:cubicBezTo>
                  <a:cubicBezTo>
                    <a:pt x="492" y="733"/>
                    <a:pt x="811" y="788"/>
                    <a:pt x="976" y="813"/>
                  </a:cubicBezTo>
                  <a:cubicBezTo>
                    <a:pt x="1099" y="835"/>
                    <a:pt x="1190" y="850"/>
                    <a:pt x="1228" y="850"/>
                  </a:cubicBezTo>
                  <a:cubicBezTo>
                    <a:pt x="1377" y="850"/>
                    <a:pt x="2202" y="718"/>
                    <a:pt x="2862" y="568"/>
                  </a:cubicBezTo>
                  <a:cubicBezTo>
                    <a:pt x="3525" y="417"/>
                    <a:pt x="6059" y="339"/>
                    <a:pt x="6084" y="339"/>
                  </a:cubicBezTo>
                  <a:cubicBezTo>
                    <a:pt x="6088" y="339"/>
                    <a:pt x="6093" y="338"/>
                    <a:pt x="6097" y="336"/>
                  </a:cubicBezTo>
                  <a:cubicBezTo>
                    <a:pt x="6099" y="334"/>
                    <a:pt x="6402" y="184"/>
                    <a:pt x="6510" y="158"/>
                  </a:cubicBezTo>
                  <a:cubicBezTo>
                    <a:pt x="6529" y="153"/>
                    <a:pt x="6555" y="148"/>
                    <a:pt x="6585" y="140"/>
                  </a:cubicBezTo>
                  <a:cubicBezTo>
                    <a:pt x="6713" y="109"/>
                    <a:pt x="6939" y="52"/>
                    <a:pt x="7068" y="52"/>
                  </a:cubicBezTo>
                  <a:close/>
                  <a:moveTo>
                    <a:pt x="7071" y="0"/>
                  </a:moveTo>
                  <a:cubicBezTo>
                    <a:pt x="6934" y="0"/>
                    <a:pt x="6714" y="55"/>
                    <a:pt x="6576" y="90"/>
                  </a:cubicBezTo>
                  <a:cubicBezTo>
                    <a:pt x="6545" y="97"/>
                    <a:pt x="6522" y="103"/>
                    <a:pt x="6503" y="107"/>
                  </a:cubicBezTo>
                  <a:cubicBezTo>
                    <a:pt x="6396" y="131"/>
                    <a:pt x="6125" y="264"/>
                    <a:pt x="6082" y="285"/>
                  </a:cubicBezTo>
                  <a:cubicBezTo>
                    <a:pt x="5941" y="291"/>
                    <a:pt x="3508" y="368"/>
                    <a:pt x="2856" y="518"/>
                  </a:cubicBezTo>
                  <a:cubicBezTo>
                    <a:pt x="2157" y="678"/>
                    <a:pt x="1365" y="799"/>
                    <a:pt x="1235" y="799"/>
                  </a:cubicBezTo>
                  <a:cubicBezTo>
                    <a:pt x="1199" y="799"/>
                    <a:pt x="1102" y="781"/>
                    <a:pt x="990" y="763"/>
                  </a:cubicBezTo>
                  <a:cubicBezTo>
                    <a:pt x="722" y="717"/>
                    <a:pt x="477" y="679"/>
                    <a:pt x="306" y="679"/>
                  </a:cubicBezTo>
                  <a:cubicBezTo>
                    <a:pt x="168" y="679"/>
                    <a:pt x="77" y="703"/>
                    <a:pt x="57" y="767"/>
                  </a:cubicBezTo>
                  <a:cubicBezTo>
                    <a:pt x="0" y="945"/>
                    <a:pt x="75" y="1255"/>
                    <a:pt x="83" y="1292"/>
                  </a:cubicBezTo>
                  <a:cubicBezTo>
                    <a:pt x="85" y="1361"/>
                    <a:pt x="142" y="2623"/>
                    <a:pt x="223" y="3341"/>
                  </a:cubicBezTo>
                  <a:cubicBezTo>
                    <a:pt x="245" y="3555"/>
                    <a:pt x="271" y="3733"/>
                    <a:pt x="291" y="3877"/>
                  </a:cubicBezTo>
                  <a:cubicBezTo>
                    <a:pt x="340" y="4237"/>
                    <a:pt x="366" y="4418"/>
                    <a:pt x="308" y="4557"/>
                  </a:cubicBezTo>
                  <a:cubicBezTo>
                    <a:pt x="246" y="4707"/>
                    <a:pt x="213" y="4872"/>
                    <a:pt x="180" y="5048"/>
                  </a:cubicBezTo>
                  <a:cubicBezTo>
                    <a:pt x="166" y="5113"/>
                    <a:pt x="154" y="5181"/>
                    <a:pt x="139" y="5252"/>
                  </a:cubicBezTo>
                  <a:cubicBezTo>
                    <a:pt x="103" y="5416"/>
                    <a:pt x="73" y="5555"/>
                    <a:pt x="135" y="5634"/>
                  </a:cubicBezTo>
                  <a:cubicBezTo>
                    <a:pt x="169" y="5676"/>
                    <a:pt x="224" y="5695"/>
                    <a:pt x="307" y="5695"/>
                  </a:cubicBezTo>
                  <a:cubicBezTo>
                    <a:pt x="374" y="5695"/>
                    <a:pt x="486" y="5651"/>
                    <a:pt x="645" y="5591"/>
                  </a:cubicBezTo>
                  <a:cubicBezTo>
                    <a:pt x="986" y="5455"/>
                    <a:pt x="1523" y="5242"/>
                    <a:pt x="2202" y="5242"/>
                  </a:cubicBezTo>
                  <a:cubicBezTo>
                    <a:pt x="2315" y="5242"/>
                    <a:pt x="2431" y="5248"/>
                    <a:pt x="2551" y="5261"/>
                  </a:cubicBezTo>
                  <a:cubicBezTo>
                    <a:pt x="3143" y="5326"/>
                    <a:pt x="3697" y="5352"/>
                    <a:pt x="4253" y="5352"/>
                  </a:cubicBezTo>
                  <a:cubicBezTo>
                    <a:pt x="4806" y="5352"/>
                    <a:pt x="5359" y="5326"/>
                    <a:pt x="5952" y="5288"/>
                  </a:cubicBezTo>
                  <a:cubicBezTo>
                    <a:pt x="7146" y="5210"/>
                    <a:pt x="8942" y="4744"/>
                    <a:pt x="9109" y="4616"/>
                  </a:cubicBezTo>
                  <a:cubicBezTo>
                    <a:pt x="9163" y="4575"/>
                    <a:pt x="9189" y="4526"/>
                    <a:pt x="9187" y="4468"/>
                  </a:cubicBezTo>
                  <a:cubicBezTo>
                    <a:pt x="9179" y="4349"/>
                    <a:pt x="9046" y="4242"/>
                    <a:pt x="8997" y="4212"/>
                  </a:cubicBezTo>
                  <a:cubicBezTo>
                    <a:pt x="8958" y="4173"/>
                    <a:pt x="8734" y="3619"/>
                    <a:pt x="8517" y="3082"/>
                  </a:cubicBezTo>
                  <a:cubicBezTo>
                    <a:pt x="8195" y="2283"/>
                    <a:pt x="7792" y="1289"/>
                    <a:pt x="7601" y="966"/>
                  </a:cubicBezTo>
                  <a:cubicBezTo>
                    <a:pt x="7426" y="674"/>
                    <a:pt x="7349" y="435"/>
                    <a:pt x="7298" y="277"/>
                  </a:cubicBezTo>
                  <a:cubicBezTo>
                    <a:pt x="7247" y="117"/>
                    <a:pt x="7216" y="19"/>
                    <a:pt x="7132" y="5"/>
                  </a:cubicBezTo>
                  <a:cubicBezTo>
                    <a:pt x="7114" y="2"/>
                    <a:pt x="7094" y="0"/>
                    <a:pt x="70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3"/>
            <p:cNvSpPr/>
            <p:nvPr/>
          </p:nvSpPr>
          <p:spPr>
            <a:xfrm>
              <a:off x="806629" y="3872049"/>
              <a:ext cx="50550" cy="22932"/>
            </a:xfrm>
            <a:custGeom>
              <a:avLst/>
              <a:gdLst/>
              <a:ahLst/>
              <a:cxnLst/>
              <a:rect l="l" t="t" r="r" b="b"/>
              <a:pathLst>
                <a:path w="593" h="269" extrusionOk="0">
                  <a:moveTo>
                    <a:pt x="33" y="1"/>
                  </a:moveTo>
                  <a:cubicBezTo>
                    <a:pt x="22" y="1"/>
                    <a:pt x="12" y="6"/>
                    <a:pt x="7" y="16"/>
                  </a:cubicBezTo>
                  <a:cubicBezTo>
                    <a:pt x="1" y="30"/>
                    <a:pt x="6" y="46"/>
                    <a:pt x="19" y="55"/>
                  </a:cubicBezTo>
                  <a:cubicBezTo>
                    <a:pt x="359" y="236"/>
                    <a:pt x="547" y="268"/>
                    <a:pt x="556" y="269"/>
                  </a:cubicBezTo>
                  <a:lnTo>
                    <a:pt x="560" y="269"/>
                  </a:lnTo>
                  <a:cubicBezTo>
                    <a:pt x="573" y="269"/>
                    <a:pt x="585" y="259"/>
                    <a:pt x="588" y="247"/>
                  </a:cubicBezTo>
                  <a:cubicBezTo>
                    <a:pt x="592" y="231"/>
                    <a:pt x="579" y="216"/>
                    <a:pt x="566" y="213"/>
                  </a:cubicBezTo>
                  <a:cubicBezTo>
                    <a:pt x="563" y="211"/>
                    <a:pt x="376" y="179"/>
                    <a:pt x="45" y="3"/>
                  </a:cubicBezTo>
                  <a:cubicBezTo>
                    <a:pt x="41" y="2"/>
                    <a:pt x="37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3"/>
            <p:cNvSpPr/>
            <p:nvPr/>
          </p:nvSpPr>
          <p:spPr>
            <a:xfrm>
              <a:off x="635625" y="3795242"/>
              <a:ext cx="143467" cy="61890"/>
            </a:xfrm>
            <a:custGeom>
              <a:avLst/>
              <a:gdLst/>
              <a:ahLst/>
              <a:cxnLst/>
              <a:rect l="l" t="t" r="r" b="b"/>
              <a:pathLst>
                <a:path w="1683" h="726" extrusionOk="0">
                  <a:moveTo>
                    <a:pt x="33" y="1"/>
                  </a:moveTo>
                  <a:cubicBezTo>
                    <a:pt x="20" y="1"/>
                    <a:pt x="8" y="9"/>
                    <a:pt x="5" y="22"/>
                  </a:cubicBezTo>
                  <a:cubicBezTo>
                    <a:pt x="0" y="36"/>
                    <a:pt x="10" y="52"/>
                    <a:pt x="25" y="56"/>
                  </a:cubicBezTo>
                  <a:cubicBezTo>
                    <a:pt x="36" y="59"/>
                    <a:pt x="1064" y="338"/>
                    <a:pt x="1635" y="721"/>
                  </a:cubicBezTo>
                  <a:cubicBezTo>
                    <a:pt x="1640" y="723"/>
                    <a:pt x="1645" y="725"/>
                    <a:pt x="1651" y="725"/>
                  </a:cubicBezTo>
                  <a:cubicBezTo>
                    <a:pt x="1658" y="725"/>
                    <a:pt x="1668" y="720"/>
                    <a:pt x="1674" y="713"/>
                  </a:cubicBezTo>
                  <a:cubicBezTo>
                    <a:pt x="1683" y="701"/>
                    <a:pt x="1679" y="682"/>
                    <a:pt x="1667" y="674"/>
                  </a:cubicBezTo>
                  <a:cubicBezTo>
                    <a:pt x="1090" y="286"/>
                    <a:pt x="51" y="4"/>
                    <a:pt x="40" y="2"/>
                  </a:cubicBezTo>
                  <a:cubicBezTo>
                    <a:pt x="37" y="1"/>
                    <a:pt x="35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3"/>
            <p:cNvSpPr/>
            <p:nvPr/>
          </p:nvSpPr>
          <p:spPr>
            <a:xfrm>
              <a:off x="838511" y="3856960"/>
              <a:ext cx="72884" cy="23869"/>
            </a:xfrm>
            <a:custGeom>
              <a:avLst/>
              <a:gdLst/>
              <a:ahLst/>
              <a:cxnLst/>
              <a:rect l="l" t="t" r="r" b="b"/>
              <a:pathLst>
                <a:path w="855" h="280" extrusionOk="0">
                  <a:moveTo>
                    <a:pt x="32" y="0"/>
                  </a:moveTo>
                  <a:cubicBezTo>
                    <a:pt x="21" y="0"/>
                    <a:pt x="11" y="6"/>
                    <a:pt x="6" y="17"/>
                  </a:cubicBezTo>
                  <a:cubicBezTo>
                    <a:pt x="1" y="31"/>
                    <a:pt x="6" y="47"/>
                    <a:pt x="21" y="55"/>
                  </a:cubicBezTo>
                  <a:cubicBezTo>
                    <a:pt x="38" y="62"/>
                    <a:pt x="456" y="252"/>
                    <a:pt x="824" y="280"/>
                  </a:cubicBezTo>
                  <a:lnTo>
                    <a:pt x="827" y="280"/>
                  </a:lnTo>
                  <a:cubicBezTo>
                    <a:pt x="842" y="280"/>
                    <a:pt x="854" y="269"/>
                    <a:pt x="855" y="254"/>
                  </a:cubicBezTo>
                  <a:cubicBezTo>
                    <a:pt x="855" y="238"/>
                    <a:pt x="844" y="224"/>
                    <a:pt x="828" y="223"/>
                  </a:cubicBezTo>
                  <a:cubicBezTo>
                    <a:pt x="471" y="195"/>
                    <a:pt x="47" y="4"/>
                    <a:pt x="43" y="2"/>
                  </a:cubicBezTo>
                  <a:cubicBezTo>
                    <a:pt x="40" y="1"/>
                    <a:pt x="36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3"/>
            <p:cNvSpPr/>
            <p:nvPr/>
          </p:nvSpPr>
          <p:spPr>
            <a:xfrm>
              <a:off x="449959" y="4278078"/>
              <a:ext cx="2403994" cy="596903"/>
            </a:xfrm>
            <a:custGeom>
              <a:avLst/>
              <a:gdLst/>
              <a:ahLst/>
              <a:cxnLst/>
              <a:rect l="l" t="t" r="r" b="b"/>
              <a:pathLst>
                <a:path w="28201" h="7002" extrusionOk="0">
                  <a:moveTo>
                    <a:pt x="3900" y="0"/>
                  </a:moveTo>
                  <a:lnTo>
                    <a:pt x="1" y="180"/>
                  </a:lnTo>
                  <a:cubicBezTo>
                    <a:pt x="1" y="180"/>
                    <a:pt x="91" y="2537"/>
                    <a:pt x="420" y="4792"/>
                  </a:cubicBezTo>
                  <a:cubicBezTo>
                    <a:pt x="714" y="6808"/>
                    <a:pt x="1730" y="7001"/>
                    <a:pt x="2199" y="7001"/>
                  </a:cubicBezTo>
                  <a:cubicBezTo>
                    <a:pt x="2255" y="7001"/>
                    <a:pt x="2302" y="6999"/>
                    <a:pt x="2340" y="6996"/>
                  </a:cubicBezTo>
                  <a:cubicBezTo>
                    <a:pt x="2460" y="6988"/>
                    <a:pt x="3807" y="6985"/>
                    <a:pt x="5549" y="6985"/>
                  </a:cubicBezTo>
                  <a:cubicBezTo>
                    <a:pt x="9033" y="6985"/>
                    <a:pt x="14100" y="6996"/>
                    <a:pt x="14100" y="6996"/>
                  </a:cubicBezTo>
                  <a:cubicBezTo>
                    <a:pt x="14100" y="6996"/>
                    <a:pt x="19167" y="6985"/>
                    <a:pt x="22652" y="6985"/>
                  </a:cubicBezTo>
                  <a:cubicBezTo>
                    <a:pt x="24394" y="6985"/>
                    <a:pt x="25741" y="6988"/>
                    <a:pt x="25861" y="6996"/>
                  </a:cubicBezTo>
                  <a:cubicBezTo>
                    <a:pt x="25899" y="6999"/>
                    <a:pt x="25947" y="7002"/>
                    <a:pt x="26003" y="7002"/>
                  </a:cubicBezTo>
                  <a:cubicBezTo>
                    <a:pt x="26472" y="7002"/>
                    <a:pt x="27486" y="6808"/>
                    <a:pt x="27781" y="4792"/>
                  </a:cubicBezTo>
                  <a:cubicBezTo>
                    <a:pt x="28111" y="2536"/>
                    <a:pt x="28201" y="180"/>
                    <a:pt x="28201" y="180"/>
                  </a:cubicBezTo>
                  <a:lnTo>
                    <a:pt x="24301" y="0"/>
                  </a:lnTo>
                  <a:lnTo>
                    <a:pt x="22141" y="1692"/>
                  </a:lnTo>
                  <a:lnTo>
                    <a:pt x="14100" y="2435"/>
                  </a:lnTo>
                  <a:lnTo>
                    <a:pt x="6061" y="1692"/>
                  </a:lnTo>
                  <a:lnTo>
                    <a:pt x="39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3"/>
            <p:cNvSpPr/>
            <p:nvPr/>
          </p:nvSpPr>
          <p:spPr>
            <a:xfrm>
              <a:off x="447402" y="4275606"/>
              <a:ext cx="2408938" cy="601677"/>
            </a:xfrm>
            <a:custGeom>
              <a:avLst/>
              <a:gdLst/>
              <a:ahLst/>
              <a:cxnLst/>
              <a:rect l="l" t="t" r="r" b="b"/>
              <a:pathLst>
                <a:path w="28259" h="7058" extrusionOk="0">
                  <a:moveTo>
                    <a:pt x="24340" y="56"/>
                  </a:moveTo>
                  <a:lnTo>
                    <a:pt x="28201" y="234"/>
                  </a:lnTo>
                  <a:cubicBezTo>
                    <a:pt x="28190" y="507"/>
                    <a:pt x="28089" y="2719"/>
                    <a:pt x="27783" y="4814"/>
                  </a:cubicBezTo>
                  <a:cubicBezTo>
                    <a:pt x="27572" y="6246"/>
                    <a:pt x="26967" y="6999"/>
                    <a:pt x="26026" y="6999"/>
                  </a:cubicBezTo>
                  <a:cubicBezTo>
                    <a:pt x="25982" y="6999"/>
                    <a:pt x="25938" y="6997"/>
                    <a:pt x="25892" y="6994"/>
                  </a:cubicBezTo>
                  <a:cubicBezTo>
                    <a:pt x="25771" y="6987"/>
                    <a:pt x="24420" y="6984"/>
                    <a:pt x="22672" y="6984"/>
                  </a:cubicBezTo>
                  <a:cubicBezTo>
                    <a:pt x="19294" y="6984"/>
                    <a:pt x="14437" y="6995"/>
                    <a:pt x="14131" y="6997"/>
                  </a:cubicBezTo>
                  <a:cubicBezTo>
                    <a:pt x="13827" y="6996"/>
                    <a:pt x="9064" y="6986"/>
                    <a:pt x="5691" y="6986"/>
                  </a:cubicBezTo>
                  <a:cubicBezTo>
                    <a:pt x="3894" y="6986"/>
                    <a:pt x="2492" y="6988"/>
                    <a:pt x="2368" y="6997"/>
                  </a:cubicBezTo>
                  <a:cubicBezTo>
                    <a:pt x="2324" y="7000"/>
                    <a:pt x="2281" y="7002"/>
                    <a:pt x="2238" y="7002"/>
                  </a:cubicBezTo>
                  <a:cubicBezTo>
                    <a:pt x="1296" y="7002"/>
                    <a:pt x="688" y="6250"/>
                    <a:pt x="477" y="4817"/>
                  </a:cubicBezTo>
                  <a:cubicBezTo>
                    <a:pt x="171" y="2721"/>
                    <a:pt x="70" y="509"/>
                    <a:pt x="59" y="236"/>
                  </a:cubicBezTo>
                  <a:lnTo>
                    <a:pt x="3921" y="58"/>
                  </a:lnTo>
                  <a:lnTo>
                    <a:pt x="6073" y="1742"/>
                  </a:lnTo>
                  <a:cubicBezTo>
                    <a:pt x="6077" y="1744"/>
                    <a:pt x="6082" y="1747"/>
                    <a:pt x="6087" y="1747"/>
                  </a:cubicBezTo>
                  <a:lnTo>
                    <a:pt x="14133" y="2490"/>
                  </a:lnTo>
                  <a:lnTo>
                    <a:pt x="22173" y="1747"/>
                  </a:lnTo>
                  <a:cubicBezTo>
                    <a:pt x="22178" y="1747"/>
                    <a:pt x="22184" y="1745"/>
                    <a:pt x="22188" y="1742"/>
                  </a:cubicBezTo>
                  <a:lnTo>
                    <a:pt x="24340" y="56"/>
                  </a:lnTo>
                  <a:close/>
                  <a:moveTo>
                    <a:pt x="3931" y="0"/>
                  </a:moveTo>
                  <a:cubicBezTo>
                    <a:pt x="3930" y="0"/>
                    <a:pt x="3929" y="0"/>
                    <a:pt x="3928" y="0"/>
                  </a:cubicBezTo>
                  <a:lnTo>
                    <a:pt x="27" y="180"/>
                  </a:lnTo>
                  <a:cubicBezTo>
                    <a:pt x="11" y="180"/>
                    <a:pt x="1" y="194"/>
                    <a:pt x="1" y="209"/>
                  </a:cubicBezTo>
                  <a:cubicBezTo>
                    <a:pt x="1" y="234"/>
                    <a:pt x="95" y="2595"/>
                    <a:pt x="419" y="4824"/>
                  </a:cubicBezTo>
                  <a:cubicBezTo>
                    <a:pt x="635" y="6288"/>
                    <a:pt x="1260" y="7057"/>
                    <a:pt x="2232" y="7057"/>
                  </a:cubicBezTo>
                  <a:cubicBezTo>
                    <a:pt x="2277" y="7057"/>
                    <a:pt x="2323" y="7055"/>
                    <a:pt x="2369" y="7052"/>
                  </a:cubicBezTo>
                  <a:cubicBezTo>
                    <a:pt x="2488" y="7043"/>
                    <a:pt x="3821" y="7040"/>
                    <a:pt x="5550" y="7040"/>
                  </a:cubicBezTo>
                  <a:cubicBezTo>
                    <a:pt x="9009" y="7040"/>
                    <a:pt x="14052" y="7052"/>
                    <a:pt x="14129" y="7052"/>
                  </a:cubicBezTo>
                  <a:cubicBezTo>
                    <a:pt x="14205" y="7052"/>
                    <a:pt x="19248" y="7040"/>
                    <a:pt x="22707" y="7040"/>
                  </a:cubicBezTo>
                  <a:cubicBezTo>
                    <a:pt x="24436" y="7040"/>
                    <a:pt x="25770" y="7043"/>
                    <a:pt x="25888" y="7052"/>
                  </a:cubicBezTo>
                  <a:cubicBezTo>
                    <a:pt x="25936" y="7056"/>
                    <a:pt x="25981" y="7057"/>
                    <a:pt x="26027" y="7057"/>
                  </a:cubicBezTo>
                  <a:cubicBezTo>
                    <a:pt x="26999" y="7057"/>
                    <a:pt x="27624" y="6290"/>
                    <a:pt x="27838" y="4825"/>
                  </a:cubicBezTo>
                  <a:cubicBezTo>
                    <a:pt x="28164" y="2593"/>
                    <a:pt x="28255" y="234"/>
                    <a:pt x="28258" y="209"/>
                  </a:cubicBezTo>
                  <a:cubicBezTo>
                    <a:pt x="28259" y="193"/>
                    <a:pt x="28245" y="180"/>
                    <a:pt x="28231" y="180"/>
                  </a:cubicBezTo>
                  <a:lnTo>
                    <a:pt x="24331" y="0"/>
                  </a:lnTo>
                  <a:cubicBezTo>
                    <a:pt x="24324" y="0"/>
                    <a:pt x="24317" y="2"/>
                    <a:pt x="24311" y="7"/>
                  </a:cubicBezTo>
                  <a:lnTo>
                    <a:pt x="22158" y="1692"/>
                  </a:lnTo>
                  <a:lnTo>
                    <a:pt x="14131" y="2435"/>
                  </a:lnTo>
                  <a:lnTo>
                    <a:pt x="6099" y="1692"/>
                  </a:lnTo>
                  <a:lnTo>
                    <a:pt x="3946" y="7"/>
                  </a:lnTo>
                  <a:cubicBezTo>
                    <a:pt x="3941" y="2"/>
                    <a:pt x="3936" y="0"/>
                    <a:pt x="3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3"/>
            <p:cNvSpPr/>
            <p:nvPr/>
          </p:nvSpPr>
          <p:spPr>
            <a:xfrm>
              <a:off x="729737" y="4306124"/>
              <a:ext cx="1813332" cy="332465"/>
            </a:xfrm>
            <a:custGeom>
              <a:avLst/>
              <a:gdLst/>
              <a:ahLst/>
              <a:cxnLst/>
              <a:rect l="l" t="t" r="r" b="b"/>
              <a:pathLst>
                <a:path w="21272" h="3900" extrusionOk="0">
                  <a:moveTo>
                    <a:pt x="20345" y="1"/>
                  </a:moveTo>
                  <a:cubicBezTo>
                    <a:pt x="20306" y="1"/>
                    <a:pt x="20269" y="2"/>
                    <a:pt x="20234" y="5"/>
                  </a:cubicBezTo>
                  <a:cubicBezTo>
                    <a:pt x="19896" y="30"/>
                    <a:pt x="16164" y="363"/>
                    <a:pt x="16164" y="363"/>
                  </a:cubicBezTo>
                  <a:lnTo>
                    <a:pt x="7774" y="441"/>
                  </a:lnTo>
                  <a:lnTo>
                    <a:pt x="5304" y="363"/>
                  </a:lnTo>
                  <a:cubicBezTo>
                    <a:pt x="5304" y="363"/>
                    <a:pt x="618" y="158"/>
                    <a:pt x="506" y="133"/>
                  </a:cubicBezTo>
                  <a:cubicBezTo>
                    <a:pt x="500" y="131"/>
                    <a:pt x="493" y="131"/>
                    <a:pt x="486" y="131"/>
                  </a:cubicBezTo>
                  <a:cubicBezTo>
                    <a:pt x="363" y="131"/>
                    <a:pt x="110" y="329"/>
                    <a:pt x="57" y="593"/>
                  </a:cubicBezTo>
                  <a:cubicBezTo>
                    <a:pt x="1" y="876"/>
                    <a:pt x="141" y="3900"/>
                    <a:pt x="422" y="3900"/>
                  </a:cubicBezTo>
                  <a:cubicBezTo>
                    <a:pt x="703" y="3900"/>
                    <a:pt x="19785" y="3796"/>
                    <a:pt x="20009" y="3796"/>
                  </a:cubicBezTo>
                  <a:cubicBezTo>
                    <a:pt x="20234" y="3796"/>
                    <a:pt x="20823" y="3796"/>
                    <a:pt x="21047" y="3644"/>
                  </a:cubicBezTo>
                  <a:cubicBezTo>
                    <a:pt x="21271" y="3490"/>
                    <a:pt x="21216" y="1184"/>
                    <a:pt x="21159" y="620"/>
                  </a:cubicBezTo>
                  <a:cubicBezTo>
                    <a:pt x="21110" y="115"/>
                    <a:pt x="20676" y="1"/>
                    <a:pt x="203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3"/>
            <p:cNvSpPr/>
            <p:nvPr/>
          </p:nvSpPr>
          <p:spPr>
            <a:xfrm>
              <a:off x="727094" y="4303822"/>
              <a:ext cx="1819896" cy="337154"/>
            </a:xfrm>
            <a:custGeom>
              <a:avLst/>
              <a:gdLst/>
              <a:ahLst/>
              <a:cxnLst/>
              <a:rect l="l" t="t" r="r" b="b"/>
              <a:pathLst>
                <a:path w="21349" h="3955" extrusionOk="0">
                  <a:moveTo>
                    <a:pt x="20392" y="54"/>
                  </a:moveTo>
                  <a:cubicBezTo>
                    <a:pt x="21028" y="54"/>
                    <a:pt x="21141" y="464"/>
                    <a:pt x="21159" y="648"/>
                  </a:cubicBezTo>
                  <a:cubicBezTo>
                    <a:pt x="21225" y="1300"/>
                    <a:pt x="21261" y="3508"/>
                    <a:pt x="21060" y="3645"/>
                  </a:cubicBezTo>
                  <a:cubicBezTo>
                    <a:pt x="20843" y="3795"/>
                    <a:pt x="20258" y="3795"/>
                    <a:pt x="20038" y="3795"/>
                  </a:cubicBezTo>
                  <a:cubicBezTo>
                    <a:pt x="19932" y="3795"/>
                    <a:pt x="15629" y="3817"/>
                    <a:pt x="11073" y="3842"/>
                  </a:cubicBezTo>
                  <a:cubicBezTo>
                    <a:pt x="5924" y="3869"/>
                    <a:pt x="600" y="3897"/>
                    <a:pt x="452" y="3897"/>
                  </a:cubicBezTo>
                  <a:cubicBezTo>
                    <a:pt x="446" y="3897"/>
                    <a:pt x="438" y="3891"/>
                    <a:pt x="428" y="3880"/>
                  </a:cubicBezTo>
                  <a:cubicBezTo>
                    <a:pt x="180" y="3577"/>
                    <a:pt x="68" y="863"/>
                    <a:pt x="115" y="625"/>
                  </a:cubicBezTo>
                  <a:cubicBezTo>
                    <a:pt x="151" y="444"/>
                    <a:pt x="284" y="302"/>
                    <a:pt x="387" y="235"/>
                  </a:cubicBezTo>
                  <a:cubicBezTo>
                    <a:pt x="444" y="199"/>
                    <a:pt x="489" y="186"/>
                    <a:pt x="516" y="186"/>
                  </a:cubicBezTo>
                  <a:lnTo>
                    <a:pt x="530" y="186"/>
                  </a:lnTo>
                  <a:cubicBezTo>
                    <a:pt x="643" y="213"/>
                    <a:pt x="5141" y="410"/>
                    <a:pt x="5333" y="418"/>
                  </a:cubicBezTo>
                  <a:lnTo>
                    <a:pt x="7804" y="495"/>
                  </a:lnTo>
                  <a:lnTo>
                    <a:pt x="16194" y="418"/>
                  </a:lnTo>
                  <a:lnTo>
                    <a:pt x="16196" y="418"/>
                  </a:lnTo>
                  <a:cubicBezTo>
                    <a:pt x="16233" y="415"/>
                    <a:pt x="19931" y="85"/>
                    <a:pt x="20265" y="59"/>
                  </a:cubicBezTo>
                  <a:cubicBezTo>
                    <a:pt x="20309" y="56"/>
                    <a:pt x="20351" y="54"/>
                    <a:pt x="20392" y="54"/>
                  </a:cubicBezTo>
                  <a:close/>
                  <a:moveTo>
                    <a:pt x="20364" y="0"/>
                  </a:moveTo>
                  <a:cubicBezTo>
                    <a:pt x="20323" y="0"/>
                    <a:pt x="20287" y="2"/>
                    <a:pt x="20260" y="4"/>
                  </a:cubicBezTo>
                  <a:cubicBezTo>
                    <a:pt x="19929" y="29"/>
                    <a:pt x="16274" y="354"/>
                    <a:pt x="16191" y="362"/>
                  </a:cubicBezTo>
                  <a:lnTo>
                    <a:pt x="7804" y="439"/>
                  </a:lnTo>
                  <a:lnTo>
                    <a:pt x="5334" y="362"/>
                  </a:lnTo>
                  <a:cubicBezTo>
                    <a:pt x="3717" y="292"/>
                    <a:pt x="635" y="153"/>
                    <a:pt x="541" y="133"/>
                  </a:cubicBezTo>
                  <a:cubicBezTo>
                    <a:pt x="533" y="131"/>
                    <a:pt x="524" y="130"/>
                    <a:pt x="514" y="130"/>
                  </a:cubicBezTo>
                  <a:cubicBezTo>
                    <a:pt x="470" y="130"/>
                    <a:pt x="415" y="151"/>
                    <a:pt x="355" y="188"/>
                  </a:cubicBezTo>
                  <a:cubicBezTo>
                    <a:pt x="243" y="262"/>
                    <a:pt x="99" y="418"/>
                    <a:pt x="59" y="617"/>
                  </a:cubicBezTo>
                  <a:cubicBezTo>
                    <a:pt x="1" y="911"/>
                    <a:pt x="130" y="3608"/>
                    <a:pt x="385" y="3917"/>
                  </a:cubicBezTo>
                  <a:cubicBezTo>
                    <a:pt x="406" y="3941"/>
                    <a:pt x="428" y="3955"/>
                    <a:pt x="452" y="3955"/>
                  </a:cubicBezTo>
                  <a:cubicBezTo>
                    <a:pt x="600" y="3955"/>
                    <a:pt x="5924" y="3925"/>
                    <a:pt x="11073" y="3900"/>
                  </a:cubicBezTo>
                  <a:cubicBezTo>
                    <a:pt x="15629" y="3876"/>
                    <a:pt x="19932" y="3853"/>
                    <a:pt x="20038" y="3853"/>
                  </a:cubicBezTo>
                  <a:cubicBezTo>
                    <a:pt x="20263" y="3853"/>
                    <a:pt x="20860" y="3853"/>
                    <a:pt x="21092" y="3694"/>
                  </a:cubicBezTo>
                  <a:cubicBezTo>
                    <a:pt x="21348" y="3519"/>
                    <a:pt x="21260" y="1081"/>
                    <a:pt x="21216" y="645"/>
                  </a:cubicBezTo>
                  <a:cubicBezTo>
                    <a:pt x="21159" y="75"/>
                    <a:pt x="20637" y="0"/>
                    <a:pt x="203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3"/>
            <p:cNvSpPr/>
            <p:nvPr/>
          </p:nvSpPr>
          <p:spPr>
            <a:xfrm>
              <a:off x="2396981" y="4082267"/>
              <a:ext cx="497746" cy="233749"/>
            </a:xfrm>
            <a:custGeom>
              <a:avLst/>
              <a:gdLst/>
              <a:ahLst/>
              <a:cxnLst/>
              <a:rect l="l" t="t" r="r" b="b"/>
              <a:pathLst>
                <a:path w="5839" h="2742" extrusionOk="0">
                  <a:moveTo>
                    <a:pt x="2455" y="1"/>
                  </a:moveTo>
                  <a:cubicBezTo>
                    <a:pt x="2151" y="1"/>
                    <a:pt x="1866" y="29"/>
                    <a:pt x="1628" y="94"/>
                  </a:cubicBezTo>
                  <a:cubicBezTo>
                    <a:pt x="591" y="376"/>
                    <a:pt x="0" y="1656"/>
                    <a:pt x="170" y="2092"/>
                  </a:cubicBezTo>
                  <a:cubicBezTo>
                    <a:pt x="344" y="2543"/>
                    <a:pt x="939" y="2607"/>
                    <a:pt x="1461" y="2607"/>
                  </a:cubicBezTo>
                  <a:cubicBezTo>
                    <a:pt x="1665" y="2607"/>
                    <a:pt x="1858" y="2597"/>
                    <a:pt x="2011" y="2597"/>
                  </a:cubicBezTo>
                  <a:cubicBezTo>
                    <a:pt x="2031" y="2597"/>
                    <a:pt x="2051" y="2597"/>
                    <a:pt x="2069" y="2598"/>
                  </a:cubicBezTo>
                  <a:cubicBezTo>
                    <a:pt x="2936" y="2615"/>
                    <a:pt x="3797" y="2676"/>
                    <a:pt x="4661" y="2736"/>
                  </a:cubicBezTo>
                  <a:cubicBezTo>
                    <a:pt x="4709" y="2739"/>
                    <a:pt x="4756" y="2741"/>
                    <a:pt x="4803" y="2741"/>
                  </a:cubicBezTo>
                  <a:cubicBezTo>
                    <a:pt x="5165" y="2741"/>
                    <a:pt x="5489" y="2633"/>
                    <a:pt x="5670" y="2195"/>
                  </a:cubicBezTo>
                  <a:cubicBezTo>
                    <a:pt x="5839" y="1784"/>
                    <a:pt x="5670" y="1093"/>
                    <a:pt x="5137" y="658"/>
                  </a:cubicBezTo>
                  <a:cubicBezTo>
                    <a:pt x="4725" y="322"/>
                    <a:pt x="3480" y="1"/>
                    <a:pt x="24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3"/>
            <p:cNvSpPr/>
            <p:nvPr/>
          </p:nvSpPr>
          <p:spPr>
            <a:xfrm>
              <a:off x="2402608" y="4079965"/>
              <a:ext cx="494336" cy="238437"/>
            </a:xfrm>
            <a:custGeom>
              <a:avLst/>
              <a:gdLst/>
              <a:ahLst/>
              <a:cxnLst/>
              <a:rect l="l" t="t" r="r" b="b"/>
              <a:pathLst>
                <a:path w="5799" h="2797" extrusionOk="0">
                  <a:moveTo>
                    <a:pt x="2396" y="55"/>
                  </a:moveTo>
                  <a:cubicBezTo>
                    <a:pt x="3426" y="55"/>
                    <a:pt x="4659" y="386"/>
                    <a:pt x="5052" y="707"/>
                  </a:cubicBezTo>
                  <a:cubicBezTo>
                    <a:pt x="5463" y="1043"/>
                    <a:pt x="5781" y="1714"/>
                    <a:pt x="5576" y="2211"/>
                  </a:cubicBezTo>
                  <a:cubicBezTo>
                    <a:pt x="5397" y="2649"/>
                    <a:pt x="5069" y="2740"/>
                    <a:pt x="4746" y="2740"/>
                  </a:cubicBezTo>
                  <a:cubicBezTo>
                    <a:pt x="4696" y="2740"/>
                    <a:pt x="4645" y="2738"/>
                    <a:pt x="4596" y="2734"/>
                  </a:cubicBezTo>
                  <a:lnTo>
                    <a:pt x="4468" y="2727"/>
                  </a:lnTo>
                  <a:cubicBezTo>
                    <a:pt x="3661" y="2671"/>
                    <a:pt x="2826" y="2614"/>
                    <a:pt x="2004" y="2598"/>
                  </a:cubicBezTo>
                  <a:cubicBezTo>
                    <a:pt x="1984" y="2598"/>
                    <a:pt x="1964" y="2597"/>
                    <a:pt x="1942" y="2597"/>
                  </a:cubicBezTo>
                  <a:cubicBezTo>
                    <a:pt x="1872" y="2597"/>
                    <a:pt x="1793" y="2600"/>
                    <a:pt x="1711" y="2601"/>
                  </a:cubicBezTo>
                  <a:cubicBezTo>
                    <a:pt x="1615" y="2604"/>
                    <a:pt x="1509" y="2607"/>
                    <a:pt x="1401" y="2607"/>
                  </a:cubicBezTo>
                  <a:cubicBezTo>
                    <a:pt x="890" y="2607"/>
                    <a:pt x="298" y="2545"/>
                    <a:pt x="129" y="2110"/>
                  </a:cubicBezTo>
                  <a:cubicBezTo>
                    <a:pt x="62" y="1934"/>
                    <a:pt x="127" y="1605"/>
                    <a:pt x="297" y="1271"/>
                  </a:cubicBezTo>
                  <a:cubicBezTo>
                    <a:pt x="581" y="707"/>
                    <a:pt x="1057" y="287"/>
                    <a:pt x="1570" y="148"/>
                  </a:cubicBezTo>
                  <a:cubicBezTo>
                    <a:pt x="1811" y="83"/>
                    <a:pt x="2095" y="55"/>
                    <a:pt x="2396" y="55"/>
                  </a:cubicBezTo>
                  <a:close/>
                  <a:moveTo>
                    <a:pt x="2387" y="1"/>
                  </a:moveTo>
                  <a:cubicBezTo>
                    <a:pt x="2077" y="1"/>
                    <a:pt x="1790" y="29"/>
                    <a:pt x="1554" y="93"/>
                  </a:cubicBezTo>
                  <a:cubicBezTo>
                    <a:pt x="1025" y="235"/>
                    <a:pt x="536" y="665"/>
                    <a:pt x="244" y="1242"/>
                  </a:cubicBezTo>
                  <a:cubicBezTo>
                    <a:pt x="64" y="1596"/>
                    <a:pt x="0" y="1935"/>
                    <a:pt x="75" y="2129"/>
                  </a:cubicBezTo>
                  <a:cubicBezTo>
                    <a:pt x="257" y="2598"/>
                    <a:pt x="880" y="2662"/>
                    <a:pt x="1408" y="2662"/>
                  </a:cubicBezTo>
                  <a:cubicBezTo>
                    <a:pt x="1514" y="2662"/>
                    <a:pt x="1617" y="2659"/>
                    <a:pt x="1711" y="2657"/>
                  </a:cubicBezTo>
                  <a:cubicBezTo>
                    <a:pt x="1799" y="2654"/>
                    <a:pt x="1883" y="2652"/>
                    <a:pt x="1956" y="2652"/>
                  </a:cubicBezTo>
                  <a:cubicBezTo>
                    <a:pt x="1972" y="2652"/>
                    <a:pt x="1987" y="2652"/>
                    <a:pt x="2002" y="2652"/>
                  </a:cubicBezTo>
                  <a:cubicBezTo>
                    <a:pt x="2823" y="2668"/>
                    <a:pt x="3657" y="2726"/>
                    <a:pt x="4464" y="2781"/>
                  </a:cubicBezTo>
                  <a:lnTo>
                    <a:pt x="4592" y="2791"/>
                  </a:lnTo>
                  <a:cubicBezTo>
                    <a:pt x="4640" y="2793"/>
                    <a:pt x="4691" y="2796"/>
                    <a:pt x="4742" y="2796"/>
                  </a:cubicBezTo>
                  <a:cubicBezTo>
                    <a:pt x="5073" y="2796"/>
                    <a:pt x="5436" y="2703"/>
                    <a:pt x="5628" y="2231"/>
                  </a:cubicBezTo>
                  <a:cubicBezTo>
                    <a:pt x="5798" y="1817"/>
                    <a:pt x="5642" y="1116"/>
                    <a:pt x="5087" y="661"/>
                  </a:cubicBezTo>
                  <a:cubicBezTo>
                    <a:pt x="4653" y="306"/>
                    <a:pt x="3401" y="1"/>
                    <a:pt x="23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3"/>
            <p:cNvSpPr/>
            <p:nvPr/>
          </p:nvSpPr>
          <p:spPr>
            <a:xfrm>
              <a:off x="2506608" y="4148333"/>
              <a:ext cx="236129" cy="152678"/>
            </a:xfrm>
            <a:custGeom>
              <a:avLst/>
              <a:gdLst/>
              <a:ahLst/>
              <a:cxnLst/>
              <a:rect l="l" t="t" r="r" b="b"/>
              <a:pathLst>
                <a:path w="2770" h="1791" extrusionOk="0">
                  <a:moveTo>
                    <a:pt x="381" y="1"/>
                  </a:moveTo>
                  <a:cubicBezTo>
                    <a:pt x="269" y="102"/>
                    <a:pt x="166" y="250"/>
                    <a:pt x="121" y="461"/>
                  </a:cubicBezTo>
                  <a:cubicBezTo>
                    <a:pt x="1" y="1030"/>
                    <a:pt x="191" y="1391"/>
                    <a:pt x="568" y="1597"/>
                  </a:cubicBezTo>
                  <a:cubicBezTo>
                    <a:pt x="769" y="1707"/>
                    <a:pt x="985" y="1724"/>
                    <a:pt x="1249" y="1724"/>
                  </a:cubicBezTo>
                  <a:cubicBezTo>
                    <a:pt x="1374" y="1724"/>
                    <a:pt x="1510" y="1720"/>
                    <a:pt x="1660" y="1720"/>
                  </a:cubicBezTo>
                  <a:cubicBezTo>
                    <a:pt x="1789" y="1720"/>
                    <a:pt x="1929" y="1723"/>
                    <a:pt x="2082" y="1734"/>
                  </a:cubicBezTo>
                  <a:cubicBezTo>
                    <a:pt x="2312" y="1751"/>
                    <a:pt x="2548" y="1772"/>
                    <a:pt x="2769" y="1791"/>
                  </a:cubicBezTo>
                  <a:lnTo>
                    <a:pt x="38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3"/>
            <p:cNvSpPr/>
            <p:nvPr/>
          </p:nvSpPr>
          <p:spPr>
            <a:xfrm>
              <a:off x="2504647" y="4146031"/>
              <a:ext cx="240391" cy="157452"/>
            </a:xfrm>
            <a:custGeom>
              <a:avLst/>
              <a:gdLst/>
              <a:ahLst/>
              <a:cxnLst/>
              <a:rect l="l" t="t" r="r" b="b"/>
              <a:pathLst>
                <a:path w="2820" h="1847" extrusionOk="0">
                  <a:moveTo>
                    <a:pt x="403" y="0"/>
                  </a:moveTo>
                  <a:cubicBezTo>
                    <a:pt x="396" y="0"/>
                    <a:pt x="390" y="3"/>
                    <a:pt x="384" y="8"/>
                  </a:cubicBezTo>
                  <a:cubicBezTo>
                    <a:pt x="247" y="132"/>
                    <a:pt x="157" y="292"/>
                    <a:pt x="117" y="485"/>
                  </a:cubicBezTo>
                  <a:cubicBezTo>
                    <a:pt x="0" y="1029"/>
                    <a:pt x="156" y="1421"/>
                    <a:pt x="577" y="1650"/>
                  </a:cubicBezTo>
                  <a:cubicBezTo>
                    <a:pt x="783" y="1762"/>
                    <a:pt x="1004" y="1780"/>
                    <a:pt x="1267" y="1780"/>
                  </a:cubicBezTo>
                  <a:cubicBezTo>
                    <a:pt x="1327" y="1780"/>
                    <a:pt x="1390" y="1779"/>
                    <a:pt x="1455" y="1778"/>
                  </a:cubicBezTo>
                  <a:cubicBezTo>
                    <a:pt x="1528" y="1777"/>
                    <a:pt x="1604" y="1776"/>
                    <a:pt x="1684" y="1776"/>
                  </a:cubicBezTo>
                  <a:cubicBezTo>
                    <a:pt x="1812" y="1776"/>
                    <a:pt x="1951" y="1779"/>
                    <a:pt x="2102" y="1791"/>
                  </a:cubicBezTo>
                  <a:cubicBezTo>
                    <a:pt x="2331" y="1807"/>
                    <a:pt x="2568" y="1826"/>
                    <a:pt x="2789" y="1846"/>
                  </a:cubicBezTo>
                  <a:lnTo>
                    <a:pt x="2792" y="1846"/>
                  </a:lnTo>
                  <a:cubicBezTo>
                    <a:pt x="2808" y="1846"/>
                    <a:pt x="2820" y="1836"/>
                    <a:pt x="2819" y="1820"/>
                  </a:cubicBezTo>
                  <a:cubicBezTo>
                    <a:pt x="2820" y="1804"/>
                    <a:pt x="2809" y="1791"/>
                    <a:pt x="2793" y="1789"/>
                  </a:cubicBezTo>
                  <a:cubicBezTo>
                    <a:pt x="2571" y="1771"/>
                    <a:pt x="2335" y="1751"/>
                    <a:pt x="2106" y="1734"/>
                  </a:cubicBezTo>
                  <a:cubicBezTo>
                    <a:pt x="1953" y="1722"/>
                    <a:pt x="1814" y="1719"/>
                    <a:pt x="1686" y="1719"/>
                  </a:cubicBezTo>
                  <a:cubicBezTo>
                    <a:pt x="1604" y="1719"/>
                    <a:pt x="1527" y="1721"/>
                    <a:pt x="1454" y="1722"/>
                  </a:cubicBezTo>
                  <a:cubicBezTo>
                    <a:pt x="1388" y="1723"/>
                    <a:pt x="1326" y="1724"/>
                    <a:pt x="1266" y="1724"/>
                  </a:cubicBezTo>
                  <a:cubicBezTo>
                    <a:pt x="1005" y="1724"/>
                    <a:pt x="799" y="1706"/>
                    <a:pt x="604" y="1600"/>
                  </a:cubicBezTo>
                  <a:cubicBezTo>
                    <a:pt x="207" y="1383"/>
                    <a:pt x="61" y="1011"/>
                    <a:pt x="171" y="496"/>
                  </a:cubicBezTo>
                  <a:cubicBezTo>
                    <a:pt x="209" y="316"/>
                    <a:pt x="295" y="167"/>
                    <a:pt x="422" y="49"/>
                  </a:cubicBezTo>
                  <a:cubicBezTo>
                    <a:pt x="433" y="39"/>
                    <a:pt x="434" y="22"/>
                    <a:pt x="424" y="9"/>
                  </a:cubicBezTo>
                  <a:cubicBezTo>
                    <a:pt x="418" y="3"/>
                    <a:pt x="411" y="0"/>
                    <a:pt x="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3"/>
            <p:cNvSpPr/>
            <p:nvPr/>
          </p:nvSpPr>
          <p:spPr>
            <a:xfrm>
              <a:off x="2555454" y="4130601"/>
              <a:ext cx="17305" cy="6479"/>
            </a:xfrm>
            <a:custGeom>
              <a:avLst/>
              <a:gdLst/>
              <a:ahLst/>
              <a:cxnLst/>
              <a:rect l="l" t="t" r="r" b="b"/>
              <a:pathLst>
                <a:path w="203" h="76" extrusionOk="0">
                  <a:moveTo>
                    <a:pt x="203" y="0"/>
                  </a:moveTo>
                  <a:cubicBezTo>
                    <a:pt x="203" y="0"/>
                    <a:pt x="113" y="17"/>
                    <a:pt x="0" y="76"/>
                  </a:cubicBezTo>
                  <a:lnTo>
                    <a:pt x="203" y="0"/>
                  </a:lnTo>
                  <a:close/>
                </a:path>
              </a:pathLst>
            </a:custGeom>
            <a:solidFill>
              <a:srgbClr val="92E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3"/>
            <p:cNvSpPr/>
            <p:nvPr/>
          </p:nvSpPr>
          <p:spPr>
            <a:xfrm>
              <a:off x="2552470" y="4128214"/>
              <a:ext cx="22760" cy="11253"/>
            </a:xfrm>
            <a:custGeom>
              <a:avLst/>
              <a:gdLst/>
              <a:ahLst/>
              <a:cxnLst/>
              <a:rect l="l" t="t" r="r" b="b"/>
              <a:pathLst>
                <a:path w="267" h="132" extrusionOk="0">
                  <a:moveTo>
                    <a:pt x="236" y="1"/>
                  </a:moveTo>
                  <a:cubicBezTo>
                    <a:pt x="234" y="1"/>
                    <a:pt x="232" y="1"/>
                    <a:pt x="230" y="1"/>
                  </a:cubicBezTo>
                  <a:cubicBezTo>
                    <a:pt x="226" y="1"/>
                    <a:pt x="135" y="19"/>
                    <a:pt x="20" y="79"/>
                  </a:cubicBezTo>
                  <a:cubicBezTo>
                    <a:pt x="6" y="87"/>
                    <a:pt x="0" y="103"/>
                    <a:pt x="8" y="116"/>
                  </a:cubicBezTo>
                  <a:cubicBezTo>
                    <a:pt x="13" y="126"/>
                    <a:pt x="22" y="131"/>
                    <a:pt x="33" y="131"/>
                  </a:cubicBezTo>
                  <a:lnTo>
                    <a:pt x="47" y="131"/>
                  </a:lnTo>
                  <a:cubicBezTo>
                    <a:pt x="155" y="74"/>
                    <a:pt x="240" y="57"/>
                    <a:pt x="241" y="57"/>
                  </a:cubicBezTo>
                  <a:cubicBezTo>
                    <a:pt x="257" y="55"/>
                    <a:pt x="267" y="39"/>
                    <a:pt x="264" y="24"/>
                  </a:cubicBezTo>
                  <a:cubicBezTo>
                    <a:pt x="262" y="10"/>
                    <a:pt x="249" y="1"/>
                    <a:pt x="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3"/>
            <p:cNvSpPr/>
            <p:nvPr/>
          </p:nvSpPr>
          <p:spPr>
            <a:xfrm>
              <a:off x="369572" y="4094883"/>
              <a:ext cx="497746" cy="233663"/>
            </a:xfrm>
            <a:custGeom>
              <a:avLst/>
              <a:gdLst/>
              <a:ahLst/>
              <a:cxnLst/>
              <a:rect l="l" t="t" r="r" b="b"/>
              <a:pathLst>
                <a:path w="5839" h="2741" extrusionOk="0">
                  <a:moveTo>
                    <a:pt x="3385" y="1"/>
                  </a:moveTo>
                  <a:cubicBezTo>
                    <a:pt x="2361" y="1"/>
                    <a:pt x="1114" y="320"/>
                    <a:pt x="702" y="657"/>
                  </a:cubicBezTo>
                  <a:cubicBezTo>
                    <a:pt x="169" y="1093"/>
                    <a:pt x="0" y="1785"/>
                    <a:pt x="169" y="2195"/>
                  </a:cubicBezTo>
                  <a:cubicBezTo>
                    <a:pt x="348" y="2630"/>
                    <a:pt x="671" y="2741"/>
                    <a:pt x="1033" y="2741"/>
                  </a:cubicBezTo>
                  <a:cubicBezTo>
                    <a:pt x="1081" y="2741"/>
                    <a:pt x="1129" y="2739"/>
                    <a:pt x="1178" y="2735"/>
                  </a:cubicBezTo>
                  <a:cubicBezTo>
                    <a:pt x="2042" y="2676"/>
                    <a:pt x="2903" y="2615"/>
                    <a:pt x="3770" y="2597"/>
                  </a:cubicBezTo>
                  <a:cubicBezTo>
                    <a:pt x="3788" y="2596"/>
                    <a:pt x="3807" y="2596"/>
                    <a:pt x="3828" y="2596"/>
                  </a:cubicBezTo>
                  <a:cubicBezTo>
                    <a:pt x="3981" y="2596"/>
                    <a:pt x="4175" y="2606"/>
                    <a:pt x="4380" y="2606"/>
                  </a:cubicBezTo>
                  <a:cubicBezTo>
                    <a:pt x="4902" y="2606"/>
                    <a:pt x="5495" y="2542"/>
                    <a:pt x="5669" y="2092"/>
                  </a:cubicBezTo>
                  <a:cubicBezTo>
                    <a:pt x="5839" y="1657"/>
                    <a:pt x="5248" y="376"/>
                    <a:pt x="4211" y="93"/>
                  </a:cubicBezTo>
                  <a:cubicBezTo>
                    <a:pt x="3973" y="29"/>
                    <a:pt x="3689" y="1"/>
                    <a:pt x="33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3"/>
            <p:cNvSpPr/>
            <p:nvPr/>
          </p:nvSpPr>
          <p:spPr>
            <a:xfrm>
              <a:off x="367100" y="4092667"/>
              <a:ext cx="494336" cy="238352"/>
            </a:xfrm>
            <a:custGeom>
              <a:avLst/>
              <a:gdLst/>
              <a:ahLst/>
              <a:cxnLst/>
              <a:rect l="l" t="t" r="r" b="b"/>
              <a:pathLst>
                <a:path w="5799" h="2796" extrusionOk="0">
                  <a:moveTo>
                    <a:pt x="3405" y="53"/>
                  </a:moveTo>
                  <a:cubicBezTo>
                    <a:pt x="3707" y="53"/>
                    <a:pt x="3990" y="80"/>
                    <a:pt x="4230" y="144"/>
                  </a:cubicBezTo>
                  <a:cubicBezTo>
                    <a:pt x="4743" y="285"/>
                    <a:pt x="5218" y="704"/>
                    <a:pt x="5504" y="1267"/>
                  </a:cubicBezTo>
                  <a:cubicBezTo>
                    <a:pt x="5674" y="1602"/>
                    <a:pt x="5739" y="1930"/>
                    <a:pt x="5670" y="2106"/>
                  </a:cubicBezTo>
                  <a:cubicBezTo>
                    <a:pt x="5502" y="2543"/>
                    <a:pt x="4908" y="2603"/>
                    <a:pt x="4397" y="2603"/>
                  </a:cubicBezTo>
                  <a:cubicBezTo>
                    <a:pt x="4289" y="2603"/>
                    <a:pt x="4184" y="2601"/>
                    <a:pt x="4088" y="2598"/>
                  </a:cubicBezTo>
                  <a:cubicBezTo>
                    <a:pt x="4000" y="2596"/>
                    <a:pt x="3916" y="2594"/>
                    <a:pt x="3842" y="2594"/>
                  </a:cubicBezTo>
                  <a:cubicBezTo>
                    <a:pt x="3826" y="2594"/>
                    <a:pt x="3810" y="2594"/>
                    <a:pt x="3795" y="2594"/>
                  </a:cubicBezTo>
                  <a:cubicBezTo>
                    <a:pt x="2975" y="2610"/>
                    <a:pt x="2142" y="2668"/>
                    <a:pt x="1336" y="2723"/>
                  </a:cubicBezTo>
                  <a:lnTo>
                    <a:pt x="1204" y="2733"/>
                  </a:lnTo>
                  <a:cubicBezTo>
                    <a:pt x="1154" y="2736"/>
                    <a:pt x="1104" y="2738"/>
                    <a:pt x="1054" y="2738"/>
                  </a:cubicBezTo>
                  <a:cubicBezTo>
                    <a:pt x="731" y="2738"/>
                    <a:pt x="403" y="2647"/>
                    <a:pt x="223" y="2209"/>
                  </a:cubicBezTo>
                  <a:cubicBezTo>
                    <a:pt x="20" y="1711"/>
                    <a:pt x="336" y="1040"/>
                    <a:pt x="749" y="704"/>
                  </a:cubicBezTo>
                  <a:cubicBezTo>
                    <a:pt x="1141" y="384"/>
                    <a:pt x="2375" y="53"/>
                    <a:pt x="3405" y="53"/>
                  </a:cubicBezTo>
                  <a:close/>
                  <a:moveTo>
                    <a:pt x="3413" y="1"/>
                  </a:moveTo>
                  <a:cubicBezTo>
                    <a:pt x="2398" y="1"/>
                    <a:pt x="1146" y="306"/>
                    <a:pt x="713" y="661"/>
                  </a:cubicBezTo>
                  <a:cubicBezTo>
                    <a:pt x="157" y="1117"/>
                    <a:pt x="0" y="1816"/>
                    <a:pt x="171" y="2232"/>
                  </a:cubicBezTo>
                  <a:cubicBezTo>
                    <a:pt x="365" y="2702"/>
                    <a:pt x="727" y="2795"/>
                    <a:pt x="1059" y="2795"/>
                  </a:cubicBezTo>
                  <a:cubicBezTo>
                    <a:pt x="1109" y="2795"/>
                    <a:pt x="1160" y="2792"/>
                    <a:pt x="1208" y="2791"/>
                  </a:cubicBezTo>
                  <a:lnTo>
                    <a:pt x="1340" y="2782"/>
                  </a:lnTo>
                  <a:cubicBezTo>
                    <a:pt x="2145" y="2726"/>
                    <a:pt x="2978" y="2669"/>
                    <a:pt x="3797" y="2653"/>
                  </a:cubicBezTo>
                  <a:cubicBezTo>
                    <a:pt x="3816" y="2652"/>
                    <a:pt x="3836" y="2652"/>
                    <a:pt x="3856" y="2652"/>
                  </a:cubicBezTo>
                  <a:cubicBezTo>
                    <a:pt x="3926" y="2652"/>
                    <a:pt x="4005" y="2654"/>
                    <a:pt x="4087" y="2657"/>
                  </a:cubicBezTo>
                  <a:cubicBezTo>
                    <a:pt x="4183" y="2659"/>
                    <a:pt x="4287" y="2662"/>
                    <a:pt x="4394" y="2662"/>
                  </a:cubicBezTo>
                  <a:cubicBezTo>
                    <a:pt x="4923" y="2662"/>
                    <a:pt x="5542" y="2599"/>
                    <a:pt x="5724" y="2129"/>
                  </a:cubicBezTo>
                  <a:cubicBezTo>
                    <a:pt x="5798" y="1935"/>
                    <a:pt x="5733" y="1596"/>
                    <a:pt x="5554" y="1242"/>
                  </a:cubicBezTo>
                  <a:cubicBezTo>
                    <a:pt x="5261" y="666"/>
                    <a:pt x="4773" y="235"/>
                    <a:pt x="4245" y="93"/>
                  </a:cubicBezTo>
                  <a:cubicBezTo>
                    <a:pt x="4010" y="29"/>
                    <a:pt x="3722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3"/>
            <p:cNvSpPr/>
            <p:nvPr/>
          </p:nvSpPr>
          <p:spPr>
            <a:xfrm>
              <a:off x="407507" y="4303396"/>
              <a:ext cx="88655" cy="18243"/>
            </a:xfrm>
            <a:custGeom>
              <a:avLst/>
              <a:gdLst/>
              <a:ahLst/>
              <a:cxnLst/>
              <a:rect l="l" t="t" r="r" b="b"/>
              <a:pathLst>
                <a:path w="1040" h="214" extrusionOk="0">
                  <a:moveTo>
                    <a:pt x="33" y="1"/>
                  </a:moveTo>
                  <a:cubicBezTo>
                    <a:pt x="23" y="1"/>
                    <a:pt x="13" y="7"/>
                    <a:pt x="8" y="18"/>
                  </a:cubicBezTo>
                  <a:cubicBezTo>
                    <a:pt x="1" y="32"/>
                    <a:pt x="8" y="48"/>
                    <a:pt x="22" y="55"/>
                  </a:cubicBezTo>
                  <a:cubicBezTo>
                    <a:pt x="35" y="60"/>
                    <a:pt x="334" y="193"/>
                    <a:pt x="440" y="212"/>
                  </a:cubicBezTo>
                  <a:cubicBezTo>
                    <a:pt x="449" y="214"/>
                    <a:pt x="465" y="214"/>
                    <a:pt x="486" y="214"/>
                  </a:cubicBezTo>
                  <a:cubicBezTo>
                    <a:pt x="573" y="214"/>
                    <a:pt x="751" y="199"/>
                    <a:pt x="1012" y="176"/>
                  </a:cubicBezTo>
                  <a:cubicBezTo>
                    <a:pt x="1027" y="175"/>
                    <a:pt x="1039" y="161"/>
                    <a:pt x="1038" y="145"/>
                  </a:cubicBezTo>
                  <a:cubicBezTo>
                    <a:pt x="1037" y="133"/>
                    <a:pt x="1025" y="121"/>
                    <a:pt x="1011" y="121"/>
                  </a:cubicBezTo>
                  <a:cubicBezTo>
                    <a:pt x="1009" y="121"/>
                    <a:pt x="1008" y="121"/>
                    <a:pt x="1007" y="121"/>
                  </a:cubicBezTo>
                  <a:cubicBezTo>
                    <a:pt x="803" y="139"/>
                    <a:pt x="582" y="157"/>
                    <a:pt x="487" y="157"/>
                  </a:cubicBezTo>
                  <a:cubicBezTo>
                    <a:pt x="470" y="157"/>
                    <a:pt x="457" y="156"/>
                    <a:pt x="449" y="155"/>
                  </a:cubicBezTo>
                  <a:cubicBezTo>
                    <a:pt x="350" y="138"/>
                    <a:pt x="48" y="5"/>
                    <a:pt x="46" y="4"/>
                  </a:cubicBezTo>
                  <a:cubicBezTo>
                    <a:pt x="42" y="2"/>
                    <a:pt x="37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3"/>
            <p:cNvSpPr/>
            <p:nvPr/>
          </p:nvSpPr>
          <p:spPr>
            <a:xfrm>
              <a:off x="521481" y="4160779"/>
              <a:ext cx="235958" cy="152678"/>
            </a:xfrm>
            <a:custGeom>
              <a:avLst/>
              <a:gdLst/>
              <a:ahLst/>
              <a:cxnLst/>
              <a:rect l="l" t="t" r="r" b="b"/>
              <a:pathLst>
                <a:path w="2768" h="1791" extrusionOk="0">
                  <a:moveTo>
                    <a:pt x="2388" y="1"/>
                  </a:moveTo>
                  <a:lnTo>
                    <a:pt x="1" y="1791"/>
                  </a:lnTo>
                  <a:cubicBezTo>
                    <a:pt x="220" y="1772"/>
                    <a:pt x="458" y="1752"/>
                    <a:pt x="688" y="1735"/>
                  </a:cubicBezTo>
                  <a:cubicBezTo>
                    <a:pt x="842" y="1724"/>
                    <a:pt x="983" y="1721"/>
                    <a:pt x="1113" y="1721"/>
                  </a:cubicBezTo>
                  <a:cubicBezTo>
                    <a:pt x="1263" y="1721"/>
                    <a:pt x="1398" y="1725"/>
                    <a:pt x="1523" y="1725"/>
                  </a:cubicBezTo>
                  <a:cubicBezTo>
                    <a:pt x="1786" y="1725"/>
                    <a:pt x="2001" y="1707"/>
                    <a:pt x="2202" y="1598"/>
                  </a:cubicBezTo>
                  <a:cubicBezTo>
                    <a:pt x="2579" y="1391"/>
                    <a:pt x="2768" y="1030"/>
                    <a:pt x="2648" y="463"/>
                  </a:cubicBezTo>
                  <a:cubicBezTo>
                    <a:pt x="2603" y="250"/>
                    <a:pt x="2500" y="102"/>
                    <a:pt x="23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3"/>
            <p:cNvSpPr/>
            <p:nvPr/>
          </p:nvSpPr>
          <p:spPr>
            <a:xfrm>
              <a:off x="518923" y="4158477"/>
              <a:ext cx="240476" cy="157623"/>
            </a:xfrm>
            <a:custGeom>
              <a:avLst/>
              <a:gdLst/>
              <a:ahLst/>
              <a:cxnLst/>
              <a:rect l="l" t="t" r="r" b="b"/>
              <a:pathLst>
                <a:path w="2821" h="1849" extrusionOk="0">
                  <a:moveTo>
                    <a:pt x="2417" y="1"/>
                  </a:moveTo>
                  <a:cubicBezTo>
                    <a:pt x="2410" y="1"/>
                    <a:pt x="2402" y="4"/>
                    <a:pt x="2397" y="10"/>
                  </a:cubicBezTo>
                  <a:cubicBezTo>
                    <a:pt x="2386" y="22"/>
                    <a:pt x="2387" y="39"/>
                    <a:pt x="2398" y="49"/>
                  </a:cubicBezTo>
                  <a:cubicBezTo>
                    <a:pt x="2527" y="165"/>
                    <a:pt x="2612" y="316"/>
                    <a:pt x="2650" y="496"/>
                  </a:cubicBezTo>
                  <a:cubicBezTo>
                    <a:pt x="2759" y="1013"/>
                    <a:pt x="2614" y="1384"/>
                    <a:pt x="2217" y="1600"/>
                  </a:cubicBezTo>
                  <a:cubicBezTo>
                    <a:pt x="2022" y="1706"/>
                    <a:pt x="1816" y="1724"/>
                    <a:pt x="1555" y="1724"/>
                  </a:cubicBezTo>
                  <a:cubicBezTo>
                    <a:pt x="1496" y="1724"/>
                    <a:pt x="1433" y="1723"/>
                    <a:pt x="1367" y="1722"/>
                  </a:cubicBezTo>
                  <a:cubicBezTo>
                    <a:pt x="1292" y="1721"/>
                    <a:pt x="1214" y="1720"/>
                    <a:pt x="1131" y="1720"/>
                  </a:cubicBezTo>
                  <a:cubicBezTo>
                    <a:pt x="1003" y="1720"/>
                    <a:pt x="865" y="1723"/>
                    <a:pt x="715" y="1734"/>
                  </a:cubicBezTo>
                  <a:cubicBezTo>
                    <a:pt x="478" y="1752"/>
                    <a:pt x="234" y="1773"/>
                    <a:pt x="27" y="1791"/>
                  </a:cubicBezTo>
                  <a:cubicBezTo>
                    <a:pt x="13" y="1792"/>
                    <a:pt x="1" y="1807"/>
                    <a:pt x="3" y="1822"/>
                  </a:cubicBezTo>
                  <a:cubicBezTo>
                    <a:pt x="4" y="1838"/>
                    <a:pt x="16" y="1849"/>
                    <a:pt x="31" y="1849"/>
                  </a:cubicBezTo>
                  <a:lnTo>
                    <a:pt x="33" y="1849"/>
                  </a:lnTo>
                  <a:cubicBezTo>
                    <a:pt x="239" y="1832"/>
                    <a:pt x="484" y="1810"/>
                    <a:pt x="719" y="1792"/>
                  </a:cubicBezTo>
                  <a:cubicBezTo>
                    <a:pt x="874" y="1781"/>
                    <a:pt x="1015" y="1779"/>
                    <a:pt x="1146" y="1779"/>
                  </a:cubicBezTo>
                  <a:cubicBezTo>
                    <a:pt x="1223" y="1779"/>
                    <a:pt x="1296" y="1780"/>
                    <a:pt x="1365" y="1780"/>
                  </a:cubicBezTo>
                  <a:cubicBezTo>
                    <a:pt x="1426" y="1781"/>
                    <a:pt x="1484" y="1782"/>
                    <a:pt x="1541" y="1782"/>
                  </a:cubicBezTo>
                  <a:cubicBezTo>
                    <a:pt x="1810" y="1782"/>
                    <a:pt x="2036" y="1765"/>
                    <a:pt x="2244" y="1651"/>
                  </a:cubicBezTo>
                  <a:cubicBezTo>
                    <a:pt x="2665" y="1421"/>
                    <a:pt x="2820" y="1029"/>
                    <a:pt x="2705" y="485"/>
                  </a:cubicBezTo>
                  <a:cubicBezTo>
                    <a:pt x="2665" y="293"/>
                    <a:pt x="2574" y="134"/>
                    <a:pt x="2436" y="9"/>
                  </a:cubicBezTo>
                  <a:cubicBezTo>
                    <a:pt x="2431" y="4"/>
                    <a:pt x="2424" y="1"/>
                    <a:pt x="24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3"/>
            <p:cNvSpPr/>
            <p:nvPr/>
          </p:nvSpPr>
          <p:spPr>
            <a:xfrm>
              <a:off x="691462" y="4143133"/>
              <a:ext cx="17390" cy="6564"/>
            </a:xfrm>
            <a:custGeom>
              <a:avLst/>
              <a:gdLst/>
              <a:ahLst/>
              <a:cxnLst/>
              <a:rect l="l" t="t" r="r" b="b"/>
              <a:pathLst>
                <a:path w="204" h="77" extrusionOk="0">
                  <a:moveTo>
                    <a:pt x="1" y="0"/>
                  </a:moveTo>
                  <a:lnTo>
                    <a:pt x="204" y="77"/>
                  </a:lnTo>
                  <a:cubicBezTo>
                    <a:pt x="91" y="18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92E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3"/>
            <p:cNvSpPr/>
            <p:nvPr/>
          </p:nvSpPr>
          <p:spPr>
            <a:xfrm>
              <a:off x="688989" y="4140490"/>
              <a:ext cx="22590" cy="11594"/>
            </a:xfrm>
            <a:custGeom>
              <a:avLst/>
              <a:gdLst/>
              <a:ahLst/>
              <a:cxnLst/>
              <a:rect l="l" t="t" r="r" b="b"/>
              <a:pathLst>
                <a:path w="265" h="136" extrusionOk="0">
                  <a:moveTo>
                    <a:pt x="30" y="1"/>
                  </a:moveTo>
                  <a:cubicBezTo>
                    <a:pt x="16" y="1"/>
                    <a:pt x="5" y="11"/>
                    <a:pt x="2" y="24"/>
                  </a:cubicBezTo>
                  <a:cubicBezTo>
                    <a:pt x="0" y="39"/>
                    <a:pt x="11" y="55"/>
                    <a:pt x="25" y="57"/>
                  </a:cubicBezTo>
                  <a:cubicBezTo>
                    <a:pt x="25" y="58"/>
                    <a:pt x="112" y="76"/>
                    <a:pt x="220" y="131"/>
                  </a:cubicBezTo>
                  <a:cubicBezTo>
                    <a:pt x="224" y="135"/>
                    <a:pt x="229" y="136"/>
                    <a:pt x="233" y="136"/>
                  </a:cubicBezTo>
                  <a:cubicBezTo>
                    <a:pt x="243" y="136"/>
                    <a:pt x="253" y="130"/>
                    <a:pt x="258" y="116"/>
                  </a:cubicBezTo>
                  <a:cubicBezTo>
                    <a:pt x="264" y="104"/>
                    <a:pt x="259" y="88"/>
                    <a:pt x="246" y="79"/>
                  </a:cubicBezTo>
                  <a:cubicBezTo>
                    <a:pt x="130" y="19"/>
                    <a:pt x="40" y="1"/>
                    <a:pt x="35" y="1"/>
                  </a:cubicBezTo>
                  <a:cubicBezTo>
                    <a:pt x="33" y="1"/>
                    <a:pt x="31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3"/>
            <p:cNvSpPr/>
            <p:nvPr/>
          </p:nvSpPr>
          <p:spPr>
            <a:xfrm>
              <a:off x="1217942" y="4871819"/>
              <a:ext cx="184726" cy="224542"/>
            </a:xfrm>
            <a:custGeom>
              <a:avLst/>
              <a:gdLst/>
              <a:ahLst/>
              <a:cxnLst/>
              <a:rect l="l" t="t" r="r" b="b"/>
              <a:pathLst>
                <a:path w="2167" h="2634" extrusionOk="0">
                  <a:moveTo>
                    <a:pt x="1190" y="0"/>
                  </a:moveTo>
                  <a:cubicBezTo>
                    <a:pt x="930" y="0"/>
                    <a:pt x="654" y="61"/>
                    <a:pt x="411" y="241"/>
                  </a:cubicBezTo>
                  <a:cubicBezTo>
                    <a:pt x="297" y="325"/>
                    <a:pt x="207" y="841"/>
                    <a:pt x="163" y="985"/>
                  </a:cubicBezTo>
                  <a:cubicBezTo>
                    <a:pt x="82" y="1262"/>
                    <a:pt x="0" y="1574"/>
                    <a:pt x="57" y="1865"/>
                  </a:cubicBezTo>
                  <a:cubicBezTo>
                    <a:pt x="147" y="2320"/>
                    <a:pt x="703" y="2633"/>
                    <a:pt x="1186" y="2633"/>
                  </a:cubicBezTo>
                  <a:cubicBezTo>
                    <a:pt x="1306" y="2633"/>
                    <a:pt x="1422" y="2614"/>
                    <a:pt x="1525" y="2572"/>
                  </a:cubicBezTo>
                  <a:cubicBezTo>
                    <a:pt x="1788" y="2466"/>
                    <a:pt x="2155" y="2203"/>
                    <a:pt x="2143" y="1943"/>
                  </a:cubicBezTo>
                  <a:cubicBezTo>
                    <a:pt x="2084" y="654"/>
                    <a:pt x="2166" y="241"/>
                    <a:pt x="2166" y="241"/>
                  </a:cubicBezTo>
                  <a:cubicBezTo>
                    <a:pt x="2166" y="241"/>
                    <a:pt x="1710" y="0"/>
                    <a:pt x="11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3"/>
            <p:cNvSpPr/>
            <p:nvPr/>
          </p:nvSpPr>
          <p:spPr>
            <a:xfrm>
              <a:off x="1215470" y="4869603"/>
              <a:ext cx="189841" cy="228975"/>
            </a:xfrm>
            <a:custGeom>
              <a:avLst/>
              <a:gdLst/>
              <a:ahLst/>
              <a:cxnLst/>
              <a:rect l="l" t="t" r="r" b="b"/>
              <a:pathLst>
                <a:path w="2227" h="2686" extrusionOk="0">
                  <a:moveTo>
                    <a:pt x="1219" y="56"/>
                  </a:moveTo>
                  <a:cubicBezTo>
                    <a:pt x="1670" y="56"/>
                    <a:pt x="2074" y="239"/>
                    <a:pt x="2164" y="283"/>
                  </a:cubicBezTo>
                  <a:cubicBezTo>
                    <a:pt x="2148" y="383"/>
                    <a:pt x="2092" y="836"/>
                    <a:pt x="2143" y="1971"/>
                  </a:cubicBezTo>
                  <a:cubicBezTo>
                    <a:pt x="2155" y="2213"/>
                    <a:pt x="1799" y="2467"/>
                    <a:pt x="1543" y="2571"/>
                  </a:cubicBezTo>
                  <a:cubicBezTo>
                    <a:pt x="1444" y="2610"/>
                    <a:pt x="1331" y="2629"/>
                    <a:pt x="1212" y="2629"/>
                  </a:cubicBezTo>
                  <a:cubicBezTo>
                    <a:pt x="1012" y="2629"/>
                    <a:pt x="795" y="2575"/>
                    <a:pt x="601" y="2470"/>
                  </a:cubicBezTo>
                  <a:cubicBezTo>
                    <a:pt x="336" y="2328"/>
                    <a:pt x="159" y="2114"/>
                    <a:pt x="114" y="1885"/>
                  </a:cubicBezTo>
                  <a:cubicBezTo>
                    <a:pt x="58" y="1604"/>
                    <a:pt x="136" y="1304"/>
                    <a:pt x="219" y="1019"/>
                  </a:cubicBezTo>
                  <a:cubicBezTo>
                    <a:pt x="231" y="985"/>
                    <a:pt x="243" y="928"/>
                    <a:pt x="258" y="863"/>
                  </a:cubicBezTo>
                  <a:cubicBezTo>
                    <a:pt x="302" y="670"/>
                    <a:pt x="377" y="347"/>
                    <a:pt x="456" y="291"/>
                  </a:cubicBezTo>
                  <a:cubicBezTo>
                    <a:pt x="693" y="114"/>
                    <a:pt x="963" y="56"/>
                    <a:pt x="1219" y="56"/>
                  </a:cubicBezTo>
                  <a:close/>
                  <a:moveTo>
                    <a:pt x="1216" y="0"/>
                  </a:moveTo>
                  <a:cubicBezTo>
                    <a:pt x="951" y="0"/>
                    <a:pt x="670" y="61"/>
                    <a:pt x="423" y="245"/>
                  </a:cubicBezTo>
                  <a:cubicBezTo>
                    <a:pt x="335" y="309"/>
                    <a:pt x="269" y="569"/>
                    <a:pt x="203" y="850"/>
                  </a:cubicBezTo>
                  <a:cubicBezTo>
                    <a:pt x="189" y="914"/>
                    <a:pt x="175" y="970"/>
                    <a:pt x="166" y="1003"/>
                  </a:cubicBezTo>
                  <a:cubicBezTo>
                    <a:pt x="80" y="1295"/>
                    <a:pt x="0" y="1603"/>
                    <a:pt x="59" y="1896"/>
                  </a:cubicBezTo>
                  <a:cubicBezTo>
                    <a:pt x="109" y="2141"/>
                    <a:pt x="297" y="2369"/>
                    <a:pt x="575" y="2520"/>
                  </a:cubicBezTo>
                  <a:cubicBezTo>
                    <a:pt x="776" y="2628"/>
                    <a:pt x="1005" y="2686"/>
                    <a:pt x="1215" y="2686"/>
                  </a:cubicBezTo>
                  <a:cubicBezTo>
                    <a:pt x="1340" y="2686"/>
                    <a:pt x="1460" y="2666"/>
                    <a:pt x="1564" y="2624"/>
                  </a:cubicBezTo>
                  <a:cubicBezTo>
                    <a:pt x="1817" y="2522"/>
                    <a:pt x="2212" y="2253"/>
                    <a:pt x="2199" y="1967"/>
                  </a:cubicBezTo>
                  <a:cubicBezTo>
                    <a:pt x="2142" y="698"/>
                    <a:pt x="2223" y="277"/>
                    <a:pt x="2223" y="272"/>
                  </a:cubicBezTo>
                  <a:cubicBezTo>
                    <a:pt x="2226" y="261"/>
                    <a:pt x="2220" y="248"/>
                    <a:pt x="2209" y="243"/>
                  </a:cubicBezTo>
                  <a:cubicBezTo>
                    <a:pt x="2202" y="239"/>
                    <a:pt x="1741" y="0"/>
                    <a:pt x="121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3"/>
            <p:cNvSpPr/>
            <p:nvPr/>
          </p:nvSpPr>
          <p:spPr>
            <a:xfrm>
              <a:off x="1217942" y="4955787"/>
              <a:ext cx="183703" cy="140488"/>
            </a:xfrm>
            <a:custGeom>
              <a:avLst/>
              <a:gdLst/>
              <a:ahLst/>
              <a:cxnLst/>
              <a:rect l="l" t="t" r="r" b="b"/>
              <a:pathLst>
                <a:path w="2155" h="1648" extrusionOk="0">
                  <a:moveTo>
                    <a:pt x="163" y="0"/>
                  </a:moveTo>
                  <a:lnTo>
                    <a:pt x="163" y="0"/>
                  </a:lnTo>
                  <a:cubicBezTo>
                    <a:pt x="82" y="277"/>
                    <a:pt x="0" y="589"/>
                    <a:pt x="57" y="880"/>
                  </a:cubicBezTo>
                  <a:cubicBezTo>
                    <a:pt x="147" y="1334"/>
                    <a:pt x="703" y="1647"/>
                    <a:pt x="1186" y="1647"/>
                  </a:cubicBezTo>
                  <a:cubicBezTo>
                    <a:pt x="1306" y="1647"/>
                    <a:pt x="1422" y="1628"/>
                    <a:pt x="1525" y="1586"/>
                  </a:cubicBezTo>
                  <a:cubicBezTo>
                    <a:pt x="1788" y="1480"/>
                    <a:pt x="2155" y="1218"/>
                    <a:pt x="2143" y="958"/>
                  </a:cubicBezTo>
                  <a:cubicBezTo>
                    <a:pt x="2128" y="640"/>
                    <a:pt x="2123" y="375"/>
                    <a:pt x="2121" y="157"/>
                  </a:cubicBezTo>
                  <a:cubicBezTo>
                    <a:pt x="2094" y="383"/>
                    <a:pt x="2057" y="656"/>
                    <a:pt x="2026" y="783"/>
                  </a:cubicBezTo>
                  <a:cubicBezTo>
                    <a:pt x="1967" y="1017"/>
                    <a:pt x="1750" y="1271"/>
                    <a:pt x="1459" y="1349"/>
                  </a:cubicBezTo>
                  <a:cubicBezTo>
                    <a:pt x="1349" y="1378"/>
                    <a:pt x="1215" y="1400"/>
                    <a:pt x="1073" y="1400"/>
                  </a:cubicBezTo>
                  <a:cubicBezTo>
                    <a:pt x="839" y="1400"/>
                    <a:pt x="582" y="1342"/>
                    <a:pt x="364" y="1173"/>
                  </a:cubicBezTo>
                  <a:cubicBezTo>
                    <a:pt x="12" y="900"/>
                    <a:pt x="163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3"/>
            <p:cNvSpPr/>
            <p:nvPr/>
          </p:nvSpPr>
          <p:spPr>
            <a:xfrm>
              <a:off x="1215640" y="4953315"/>
              <a:ext cx="188647" cy="145262"/>
            </a:xfrm>
            <a:custGeom>
              <a:avLst/>
              <a:gdLst/>
              <a:ahLst/>
              <a:cxnLst/>
              <a:rect l="l" t="t" r="r" b="b"/>
              <a:pathLst>
                <a:path w="2213" h="1704" extrusionOk="0">
                  <a:moveTo>
                    <a:pt x="131" y="375"/>
                  </a:moveTo>
                  <a:lnTo>
                    <a:pt x="131" y="375"/>
                  </a:lnTo>
                  <a:cubicBezTo>
                    <a:pt x="122" y="663"/>
                    <a:pt x="155" y="1054"/>
                    <a:pt x="375" y="1224"/>
                  </a:cubicBezTo>
                  <a:cubicBezTo>
                    <a:pt x="610" y="1407"/>
                    <a:pt x="880" y="1456"/>
                    <a:pt x="1100" y="1456"/>
                  </a:cubicBezTo>
                  <a:cubicBezTo>
                    <a:pt x="1279" y="1456"/>
                    <a:pt x="1425" y="1424"/>
                    <a:pt x="1494" y="1405"/>
                  </a:cubicBezTo>
                  <a:cubicBezTo>
                    <a:pt x="1818" y="1319"/>
                    <a:pt x="2024" y="1041"/>
                    <a:pt x="2080" y="818"/>
                  </a:cubicBezTo>
                  <a:cubicBezTo>
                    <a:pt x="2095" y="759"/>
                    <a:pt x="2112" y="668"/>
                    <a:pt x="2127" y="566"/>
                  </a:cubicBezTo>
                  <a:cubicBezTo>
                    <a:pt x="2129" y="701"/>
                    <a:pt x="2135" y="841"/>
                    <a:pt x="2141" y="989"/>
                  </a:cubicBezTo>
                  <a:cubicBezTo>
                    <a:pt x="2153" y="1231"/>
                    <a:pt x="1797" y="1485"/>
                    <a:pt x="1541" y="1589"/>
                  </a:cubicBezTo>
                  <a:cubicBezTo>
                    <a:pt x="1442" y="1628"/>
                    <a:pt x="1329" y="1647"/>
                    <a:pt x="1210" y="1647"/>
                  </a:cubicBezTo>
                  <a:cubicBezTo>
                    <a:pt x="1010" y="1647"/>
                    <a:pt x="793" y="1593"/>
                    <a:pt x="599" y="1488"/>
                  </a:cubicBezTo>
                  <a:cubicBezTo>
                    <a:pt x="334" y="1346"/>
                    <a:pt x="157" y="1132"/>
                    <a:pt x="112" y="903"/>
                  </a:cubicBezTo>
                  <a:cubicBezTo>
                    <a:pt x="78" y="732"/>
                    <a:pt x="94" y="553"/>
                    <a:pt x="131" y="375"/>
                  </a:cubicBezTo>
                  <a:close/>
                  <a:moveTo>
                    <a:pt x="191" y="1"/>
                  </a:moveTo>
                  <a:cubicBezTo>
                    <a:pt x="179" y="1"/>
                    <a:pt x="167" y="9"/>
                    <a:pt x="164" y="21"/>
                  </a:cubicBezTo>
                  <a:cubicBezTo>
                    <a:pt x="78" y="313"/>
                    <a:pt x="1" y="621"/>
                    <a:pt x="57" y="914"/>
                  </a:cubicBezTo>
                  <a:cubicBezTo>
                    <a:pt x="107" y="1159"/>
                    <a:pt x="295" y="1387"/>
                    <a:pt x="573" y="1538"/>
                  </a:cubicBezTo>
                  <a:cubicBezTo>
                    <a:pt x="774" y="1646"/>
                    <a:pt x="1003" y="1704"/>
                    <a:pt x="1213" y="1704"/>
                  </a:cubicBezTo>
                  <a:cubicBezTo>
                    <a:pt x="1338" y="1704"/>
                    <a:pt x="1458" y="1684"/>
                    <a:pt x="1563" y="1641"/>
                  </a:cubicBezTo>
                  <a:cubicBezTo>
                    <a:pt x="1816" y="1539"/>
                    <a:pt x="2212" y="1270"/>
                    <a:pt x="2199" y="984"/>
                  </a:cubicBezTo>
                  <a:cubicBezTo>
                    <a:pt x="2186" y="694"/>
                    <a:pt x="2177" y="425"/>
                    <a:pt x="2177" y="185"/>
                  </a:cubicBezTo>
                  <a:cubicBezTo>
                    <a:pt x="2177" y="170"/>
                    <a:pt x="2166" y="158"/>
                    <a:pt x="2151" y="157"/>
                  </a:cubicBezTo>
                  <a:cubicBezTo>
                    <a:pt x="2150" y="157"/>
                    <a:pt x="2149" y="157"/>
                    <a:pt x="2149" y="157"/>
                  </a:cubicBezTo>
                  <a:cubicBezTo>
                    <a:pt x="2134" y="157"/>
                    <a:pt x="2122" y="168"/>
                    <a:pt x="2120" y="183"/>
                  </a:cubicBezTo>
                  <a:cubicBezTo>
                    <a:pt x="2082" y="488"/>
                    <a:pt x="2049" y="703"/>
                    <a:pt x="2024" y="803"/>
                  </a:cubicBezTo>
                  <a:cubicBezTo>
                    <a:pt x="1974" y="1010"/>
                    <a:pt x="1781" y="1270"/>
                    <a:pt x="1478" y="1350"/>
                  </a:cubicBezTo>
                  <a:cubicBezTo>
                    <a:pt x="1411" y="1368"/>
                    <a:pt x="1269" y="1399"/>
                    <a:pt x="1096" y="1399"/>
                  </a:cubicBezTo>
                  <a:cubicBezTo>
                    <a:pt x="886" y="1399"/>
                    <a:pt x="630" y="1353"/>
                    <a:pt x="408" y="1179"/>
                  </a:cubicBezTo>
                  <a:cubicBezTo>
                    <a:pt x="73" y="919"/>
                    <a:pt x="217" y="42"/>
                    <a:pt x="219" y="33"/>
                  </a:cubicBezTo>
                  <a:cubicBezTo>
                    <a:pt x="221" y="18"/>
                    <a:pt x="212" y="5"/>
                    <a:pt x="198" y="1"/>
                  </a:cubicBezTo>
                  <a:cubicBezTo>
                    <a:pt x="196" y="1"/>
                    <a:pt x="193" y="1"/>
                    <a:pt x="19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3"/>
            <p:cNvSpPr/>
            <p:nvPr/>
          </p:nvSpPr>
          <p:spPr>
            <a:xfrm>
              <a:off x="1817563" y="4871819"/>
              <a:ext cx="184726" cy="224542"/>
            </a:xfrm>
            <a:custGeom>
              <a:avLst/>
              <a:gdLst/>
              <a:ahLst/>
              <a:cxnLst/>
              <a:rect l="l" t="t" r="r" b="b"/>
              <a:pathLst>
                <a:path w="2167" h="2634" extrusionOk="0">
                  <a:moveTo>
                    <a:pt x="976" y="0"/>
                  </a:moveTo>
                  <a:cubicBezTo>
                    <a:pt x="456" y="0"/>
                    <a:pt x="1" y="241"/>
                    <a:pt x="1" y="241"/>
                  </a:cubicBezTo>
                  <a:cubicBezTo>
                    <a:pt x="1" y="241"/>
                    <a:pt x="83" y="654"/>
                    <a:pt x="24" y="1943"/>
                  </a:cubicBezTo>
                  <a:cubicBezTo>
                    <a:pt x="12" y="2203"/>
                    <a:pt x="379" y="2466"/>
                    <a:pt x="642" y="2572"/>
                  </a:cubicBezTo>
                  <a:cubicBezTo>
                    <a:pt x="745" y="2614"/>
                    <a:pt x="861" y="2633"/>
                    <a:pt x="981" y="2633"/>
                  </a:cubicBezTo>
                  <a:cubicBezTo>
                    <a:pt x="1464" y="2633"/>
                    <a:pt x="2019" y="2320"/>
                    <a:pt x="2109" y="1865"/>
                  </a:cubicBezTo>
                  <a:cubicBezTo>
                    <a:pt x="2167" y="1574"/>
                    <a:pt x="2085" y="1262"/>
                    <a:pt x="2002" y="985"/>
                  </a:cubicBezTo>
                  <a:cubicBezTo>
                    <a:pt x="1960" y="841"/>
                    <a:pt x="1869" y="325"/>
                    <a:pt x="1756" y="241"/>
                  </a:cubicBezTo>
                  <a:cubicBezTo>
                    <a:pt x="1513" y="61"/>
                    <a:pt x="1237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3"/>
            <p:cNvSpPr/>
            <p:nvPr/>
          </p:nvSpPr>
          <p:spPr>
            <a:xfrm>
              <a:off x="1814835" y="4869433"/>
              <a:ext cx="189755" cy="229145"/>
            </a:xfrm>
            <a:custGeom>
              <a:avLst/>
              <a:gdLst/>
              <a:ahLst/>
              <a:cxnLst/>
              <a:rect l="l" t="t" r="r" b="b"/>
              <a:pathLst>
                <a:path w="2226" h="2688" extrusionOk="0">
                  <a:moveTo>
                    <a:pt x="1011" y="57"/>
                  </a:moveTo>
                  <a:cubicBezTo>
                    <a:pt x="1266" y="57"/>
                    <a:pt x="1536" y="116"/>
                    <a:pt x="1772" y="290"/>
                  </a:cubicBezTo>
                  <a:cubicBezTo>
                    <a:pt x="1849" y="349"/>
                    <a:pt x="1924" y="672"/>
                    <a:pt x="1969" y="864"/>
                  </a:cubicBezTo>
                  <a:cubicBezTo>
                    <a:pt x="1985" y="930"/>
                    <a:pt x="1997" y="987"/>
                    <a:pt x="2008" y="1021"/>
                  </a:cubicBezTo>
                  <a:cubicBezTo>
                    <a:pt x="2092" y="1305"/>
                    <a:pt x="2170" y="1606"/>
                    <a:pt x="2113" y="1887"/>
                  </a:cubicBezTo>
                  <a:cubicBezTo>
                    <a:pt x="2067" y="2116"/>
                    <a:pt x="1891" y="2330"/>
                    <a:pt x="1627" y="2472"/>
                  </a:cubicBezTo>
                  <a:cubicBezTo>
                    <a:pt x="1433" y="2577"/>
                    <a:pt x="1215" y="2632"/>
                    <a:pt x="1015" y="2632"/>
                  </a:cubicBezTo>
                  <a:cubicBezTo>
                    <a:pt x="896" y="2632"/>
                    <a:pt x="783" y="2613"/>
                    <a:pt x="685" y="2573"/>
                  </a:cubicBezTo>
                  <a:cubicBezTo>
                    <a:pt x="428" y="2470"/>
                    <a:pt x="73" y="2215"/>
                    <a:pt x="84" y="1973"/>
                  </a:cubicBezTo>
                  <a:cubicBezTo>
                    <a:pt x="135" y="837"/>
                    <a:pt x="78" y="385"/>
                    <a:pt x="62" y="285"/>
                  </a:cubicBezTo>
                  <a:cubicBezTo>
                    <a:pt x="152" y="241"/>
                    <a:pt x="558" y="57"/>
                    <a:pt x="1011" y="57"/>
                  </a:cubicBezTo>
                  <a:close/>
                  <a:moveTo>
                    <a:pt x="1009" y="1"/>
                  </a:moveTo>
                  <a:cubicBezTo>
                    <a:pt x="485" y="1"/>
                    <a:pt x="25" y="239"/>
                    <a:pt x="18" y="242"/>
                  </a:cubicBezTo>
                  <a:cubicBezTo>
                    <a:pt x="7" y="248"/>
                    <a:pt x="1" y="262"/>
                    <a:pt x="3" y="273"/>
                  </a:cubicBezTo>
                  <a:cubicBezTo>
                    <a:pt x="4" y="278"/>
                    <a:pt x="84" y="700"/>
                    <a:pt x="27" y="1968"/>
                  </a:cubicBezTo>
                  <a:cubicBezTo>
                    <a:pt x="13" y="2255"/>
                    <a:pt x="411" y="2524"/>
                    <a:pt x="663" y="2625"/>
                  </a:cubicBezTo>
                  <a:cubicBezTo>
                    <a:pt x="766" y="2668"/>
                    <a:pt x="886" y="2688"/>
                    <a:pt x="1013" y="2688"/>
                  </a:cubicBezTo>
                  <a:cubicBezTo>
                    <a:pt x="1222" y="2688"/>
                    <a:pt x="1450" y="2630"/>
                    <a:pt x="1651" y="2520"/>
                  </a:cubicBezTo>
                  <a:cubicBezTo>
                    <a:pt x="1931" y="2369"/>
                    <a:pt x="2118" y="2142"/>
                    <a:pt x="2167" y="1897"/>
                  </a:cubicBezTo>
                  <a:cubicBezTo>
                    <a:pt x="2225" y="1604"/>
                    <a:pt x="2146" y="1296"/>
                    <a:pt x="2060" y="1004"/>
                  </a:cubicBezTo>
                  <a:cubicBezTo>
                    <a:pt x="2050" y="971"/>
                    <a:pt x="2038" y="914"/>
                    <a:pt x="2023" y="850"/>
                  </a:cubicBezTo>
                  <a:cubicBezTo>
                    <a:pt x="1958" y="568"/>
                    <a:pt x="1891" y="311"/>
                    <a:pt x="1804" y="246"/>
                  </a:cubicBezTo>
                  <a:cubicBezTo>
                    <a:pt x="1557" y="62"/>
                    <a:pt x="1275" y="1"/>
                    <a:pt x="100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3"/>
            <p:cNvSpPr/>
            <p:nvPr/>
          </p:nvSpPr>
          <p:spPr>
            <a:xfrm>
              <a:off x="1818501" y="4955787"/>
              <a:ext cx="183703" cy="140488"/>
            </a:xfrm>
            <a:custGeom>
              <a:avLst/>
              <a:gdLst/>
              <a:ahLst/>
              <a:cxnLst/>
              <a:rect l="l" t="t" r="r" b="b"/>
              <a:pathLst>
                <a:path w="2155" h="1648" extrusionOk="0">
                  <a:moveTo>
                    <a:pt x="1990" y="0"/>
                  </a:moveTo>
                  <a:cubicBezTo>
                    <a:pt x="1990" y="0"/>
                    <a:pt x="2143" y="898"/>
                    <a:pt x="1791" y="1173"/>
                  </a:cubicBezTo>
                  <a:cubicBezTo>
                    <a:pt x="1572" y="1342"/>
                    <a:pt x="1315" y="1400"/>
                    <a:pt x="1082" y="1400"/>
                  </a:cubicBezTo>
                  <a:cubicBezTo>
                    <a:pt x="939" y="1400"/>
                    <a:pt x="806" y="1378"/>
                    <a:pt x="695" y="1349"/>
                  </a:cubicBezTo>
                  <a:cubicBezTo>
                    <a:pt x="403" y="1271"/>
                    <a:pt x="188" y="1017"/>
                    <a:pt x="129" y="783"/>
                  </a:cubicBezTo>
                  <a:cubicBezTo>
                    <a:pt x="97" y="656"/>
                    <a:pt x="61" y="383"/>
                    <a:pt x="33" y="157"/>
                  </a:cubicBezTo>
                  <a:cubicBezTo>
                    <a:pt x="32" y="375"/>
                    <a:pt x="27" y="640"/>
                    <a:pt x="12" y="958"/>
                  </a:cubicBezTo>
                  <a:cubicBezTo>
                    <a:pt x="0" y="1218"/>
                    <a:pt x="366" y="1480"/>
                    <a:pt x="630" y="1586"/>
                  </a:cubicBezTo>
                  <a:cubicBezTo>
                    <a:pt x="733" y="1628"/>
                    <a:pt x="849" y="1647"/>
                    <a:pt x="969" y="1647"/>
                  </a:cubicBezTo>
                  <a:cubicBezTo>
                    <a:pt x="1452" y="1647"/>
                    <a:pt x="2007" y="1334"/>
                    <a:pt x="2097" y="880"/>
                  </a:cubicBezTo>
                  <a:cubicBezTo>
                    <a:pt x="2155" y="589"/>
                    <a:pt x="2074" y="277"/>
                    <a:pt x="19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3"/>
            <p:cNvSpPr/>
            <p:nvPr/>
          </p:nvSpPr>
          <p:spPr>
            <a:xfrm>
              <a:off x="1815944" y="4953315"/>
              <a:ext cx="188732" cy="145262"/>
            </a:xfrm>
            <a:custGeom>
              <a:avLst/>
              <a:gdLst/>
              <a:ahLst/>
              <a:cxnLst/>
              <a:rect l="l" t="t" r="r" b="b"/>
              <a:pathLst>
                <a:path w="2214" h="1704" extrusionOk="0">
                  <a:moveTo>
                    <a:pt x="2082" y="375"/>
                  </a:moveTo>
                  <a:lnTo>
                    <a:pt x="2082" y="375"/>
                  </a:lnTo>
                  <a:cubicBezTo>
                    <a:pt x="2120" y="553"/>
                    <a:pt x="2133" y="731"/>
                    <a:pt x="2100" y="903"/>
                  </a:cubicBezTo>
                  <a:cubicBezTo>
                    <a:pt x="2056" y="1132"/>
                    <a:pt x="1878" y="1346"/>
                    <a:pt x="1614" y="1488"/>
                  </a:cubicBezTo>
                  <a:cubicBezTo>
                    <a:pt x="1421" y="1593"/>
                    <a:pt x="1203" y="1648"/>
                    <a:pt x="1002" y="1648"/>
                  </a:cubicBezTo>
                  <a:cubicBezTo>
                    <a:pt x="883" y="1648"/>
                    <a:pt x="770" y="1629"/>
                    <a:pt x="672" y="1589"/>
                  </a:cubicBezTo>
                  <a:cubicBezTo>
                    <a:pt x="415" y="1486"/>
                    <a:pt x="60" y="1231"/>
                    <a:pt x="71" y="989"/>
                  </a:cubicBezTo>
                  <a:cubicBezTo>
                    <a:pt x="78" y="841"/>
                    <a:pt x="81" y="701"/>
                    <a:pt x="86" y="566"/>
                  </a:cubicBezTo>
                  <a:cubicBezTo>
                    <a:pt x="103" y="679"/>
                    <a:pt x="119" y="763"/>
                    <a:pt x="134" y="818"/>
                  </a:cubicBezTo>
                  <a:cubicBezTo>
                    <a:pt x="188" y="1041"/>
                    <a:pt x="396" y="1319"/>
                    <a:pt x="720" y="1405"/>
                  </a:cubicBezTo>
                  <a:cubicBezTo>
                    <a:pt x="789" y="1424"/>
                    <a:pt x="935" y="1456"/>
                    <a:pt x="1114" y="1456"/>
                  </a:cubicBezTo>
                  <a:cubicBezTo>
                    <a:pt x="1334" y="1456"/>
                    <a:pt x="1604" y="1407"/>
                    <a:pt x="1839" y="1224"/>
                  </a:cubicBezTo>
                  <a:cubicBezTo>
                    <a:pt x="2058" y="1054"/>
                    <a:pt x="2091" y="663"/>
                    <a:pt x="2082" y="375"/>
                  </a:cubicBezTo>
                  <a:close/>
                  <a:moveTo>
                    <a:pt x="2022" y="0"/>
                  </a:moveTo>
                  <a:cubicBezTo>
                    <a:pt x="2020" y="0"/>
                    <a:pt x="2017" y="1"/>
                    <a:pt x="2015" y="1"/>
                  </a:cubicBezTo>
                  <a:cubicBezTo>
                    <a:pt x="2000" y="4"/>
                    <a:pt x="1991" y="18"/>
                    <a:pt x="1994" y="33"/>
                  </a:cubicBezTo>
                  <a:cubicBezTo>
                    <a:pt x="1997" y="42"/>
                    <a:pt x="2139" y="919"/>
                    <a:pt x="1804" y="1179"/>
                  </a:cubicBezTo>
                  <a:cubicBezTo>
                    <a:pt x="1582" y="1352"/>
                    <a:pt x="1325" y="1399"/>
                    <a:pt x="1114" y="1399"/>
                  </a:cubicBezTo>
                  <a:cubicBezTo>
                    <a:pt x="942" y="1399"/>
                    <a:pt x="801" y="1368"/>
                    <a:pt x="735" y="1350"/>
                  </a:cubicBezTo>
                  <a:cubicBezTo>
                    <a:pt x="433" y="1268"/>
                    <a:pt x="240" y="1010"/>
                    <a:pt x="188" y="803"/>
                  </a:cubicBezTo>
                  <a:cubicBezTo>
                    <a:pt x="162" y="703"/>
                    <a:pt x="129" y="489"/>
                    <a:pt x="92" y="183"/>
                  </a:cubicBezTo>
                  <a:cubicBezTo>
                    <a:pt x="90" y="168"/>
                    <a:pt x="77" y="157"/>
                    <a:pt x="64" y="157"/>
                  </a:cubicBezTo>
                  <a:cubicBezTo>
                    <a:pt x="63" y="157"/>
                    <a:pt x="63" y="157"/>
                    <a:pt x="62" y="157"/>
                  </a:cubicBezTo>
                  <a:cubicBezTo>
                    <a:pt x="47" y="158"/>
                    <a:pt x="36" y="170"/>
                    <a:pt x="36" y="185"/>
                  </a:cubicBezTo>
                  <a:cubicBezTo>
                    <a:pt x="33" y="425"/>
                    <a:pt x="27" y="692"/>
                    <a:pt x="14" y="984"/>
                  </a:cubicBezTo>
                  <a:cubicBezTo>
                    <a:pt x="0" y="1271"/>
                    <a:pt x="398" y="1540"/>
                    <a:pt x="650" y="1641"/>
                  </a:cubicBezTo>
                  <a:cubicBezTo>
                    <a:pt x="753" y="1684"/>
                    <a:pt x="873" y="1704"/>
                    <a:pt x="1000" y="1704"/>
                  </a:cubicBezTo>
                  <a:cubicBezTo>
                    <a:pt x="1209" y="1704"/>
                    <a:pt x="1437" y="1646"/>
                    <a:pt x="1639" y="1538"/>
                  </a:cubicBezTo>
                  <a:cubicBezTo>
                    <a:pt x="1919" y="1387"/>
                    <a:pt x="2106" y="1160"/>
                    <a:pt x="2155" y="914"/>
                  </a:cubicBezTo>
                  <a:cubicBezTo>
                    <a:pt x="2213" y="622"/>
                    <a:pt x="2134" y="313"/>
                    <a:pt x="2048" y="21"/>
                  </a:cubicBezTo>
                  <a:cubicBezTo>
                    <a:pt x="2045" y="9"/>
                    <a:pt x="2034" y="0"/>
                    <a:pt x="202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3"/>
            <p:cNvSpPr/>
            <p:nvPr/>
          </p:nvSpPr>
          <p:spPr>
            <a:xfrm>
              <a:off x="1100302" y="4069821"/>
              <a:ext cx="959944" cy="847190"/>
            </a:xfrm>
            <a:custGeom>
              <a:avLst/>
              <a:gdLst/>
              <a:ahLst/>
              <a:cxnLst/>
              <a:rect l="l" t="t" r="r" b="b"/>
              <a:pathLst>
                <a:path w="11261" h="9938" extrusionOk="0">
                  <a:moveTo>
                    <a:pt x="2802" y="1"/>
                  </a:moveTo>
                  <a:cubicBezTo>
                    <a:pt x="2802" y="1"/>
                    <a:pt x="1481" y="102"/>
                    <a:pt x="1025" y="540"/>
                  </a:cubicBezTo>
                  <a:cubicBezTo>
                    <a:pt x="1025" y="540"/>
                    <a:pt x="294" y="997"/>
                    <a:pt x="148" y="1452"/>
                  </a:cubicBezTo>
                  <a:cubicBezTo>
                    <a:pt x="1" y="1908"/>
                    <a:pt x="66" y="2330"/>
                    <a:pt x="213" y="2655"/>
                  </a:cubicBezTo>
                  <a:cubicBezTo>
                    <a:pt x="359" y="2980"/>
                    <a:pt x="1807" y="9145"/>
                    <a:pt x="1807" y="9145"/>
                  </a:cubicBezTo>
                  <a:cubicBezTo>
                    <a:pt x="1807" y="9145"/>
                    <a:pt x="1594" y="9178"/>
                    <a:pt x="1611" y="9291"/>
                  </a:cubicBezTo>
                  <a:cubicBezTo>
                    <a:pt x="1627" y="9404"/>
                    <a:pt x="1791" y="9648"/>
                    <a:pt x="1791" y="9648"/>
                  </a:cubicBezTo>
                  <a:lnTo>
                    <a:pt x="2191" y="9836"/>
                  </a:lnTo>
                  <a:cubicBezTo>
                    <a:pt x="2335" y="9903"/>
                    <a:pt x="2490" y="9937"/>
                    <a:pt x="2645" y="9937"/>
                  </a:cubicBezTo>
                  <a:cubicBezTo>
                    <a:pt x="2787" y="9937"/>
                    <a:pt x="2930" y="9909"/>
                    <a:pt x="3064" y="9852"/>
                  </a:cubicBezTo>
                  <a:lnTo>
                    <a:pt x="3548" y="9647"/>
                  </a:lnTo>
                  <a:cubicBezTo>
                    <a:pt x="3548" y="9647"/>
                    <a:pt x="3613" y="9241"/>
                    <a:pt x="3629" y="9045"/>
                  </a:cubicBezTo>
                  <a:cubicBezTo>
                    <a:pt x="3645" y="8849"/>
                    <a:pt x="3532" y="8752"/>
                    <a:pt x="3532" y="8752"/>
                  </a:cubicBezTo>
                  <a:lnTo>
                    <a:pt x="3450" y="3221"/>
                  </a:lnTo>
                  <a:lnTo>
                    <a:pt x="8086" y="3221"/>
                  </a:lnTo>
                  <a:lnTo>
                    <a:pt x="8460" y="8801"/>
                  </a:lnTo>
                  <a:cubicBezTo>
                    <a:pt x="8460" y="8801"/>
                    <a:pt x="8266" y="8898"/>
                    <a:pt x="8266" y="8964"/>
                  </a:cubicBezTo>
                  <a:cubicBezTo>
                    <a:pt x="8266" y="9029"/>
                    <a:pt x="8315" y="9532"/>
                    <a:pt x="8315" y="9532"/>
                  </a:cubicBezTo>
                  <a:lnTo>
                    <a:pt x="8517" y="9628"/>
                  </a:lnTo>
                  <a:cubicBezTo>
                    <a:pt x="8804" y="9766"/>
                    <a:pt x="9103" y="9866"/>
                    <a:pt x="9395" y="9866"/>
                  </a:cubicBezTo>
                  <a:cubicBezTo>
                    <a:pt x="9595" y="9866"/>
                    <a:pt x="9790" y="9819"/>
                    <a:pt x="9976" y="9706"/>
                  </a:cubicBezTo>
                  <a:lnTo>
                    <a:pt x="10172" y="9646"/>
                  </a:lnTo>
                  <a:cubicBezTo>
                    <a:pt x="10172" y="9646"/>
                    <a:pt x="10186" y="9239"/>
                    <a:pt x="10186" y="9093"/>
                  </a:cubicBezTo>
                  <a:cubicBezTo>
                    <a:pt x="10186" y="8946"/>
                    <a:pt x="10153" y="8736"/>
                    <a:pt x="10105" y="8671"/>
                  </a:cubicBezTo>
                  <a:cubicBezTo>
                    <a:pt x="10056" y="8604"/>
                    <a:pt x="11261" y="2197"/>
                    <a:pt x="11261" y="1969"/>
                  </a:cubicBezTo>
                  <a:cubicBezTo>
                    <a:pt x="11261" y="1742"/>
                    <a:pt x="11147" y="1498"/>
                    <a:pt x="11130" y="1449"/>
                  </a:cubicBezTo>
                  <a:cubicBezTo>
                    <a:pt x="11114" y="1398"/>
                    <a:pt x="10479" y="798"/>
                    <a:pt x="10040" y="586"/>
                  </a:cubicBezTo>
                  <a:cubicBezTo>
                    <a:pt x="9600" y="374"/>
                    <a:pt x="8560" y="146"/>
                    <a:pt x="8494" y="146"/>
                  </a:cubicBezTo>
                  <a:cubicBezTo>
                    <a:pt x="8428" y="146"/>
                    <a:pt x="7681" y="487"/>
                    <a:pt x="6283" y="586"/>
                  </a:cubicBezTo>
                  <a:cubicBezTo>
                    <a:pt x="6189" y="593"/>
                    <a:pt x="6092" y="596"/>
                    <a:pt x="5993" y="596"/>
                  </a:cubicBezTo>
                  <a:cubicBezTo>
                    <a:pt x="4614" y="596"/>
                    <a:pt x="2802" y="1"/>
                    <a:pt x="2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3"/>
            <p:cNvSpPr/>
            <p:nvPr/>
          </p:nvSpPr>
          <p:spPr>
            <a:xfrm>
              <a:off x="1099535" y="4067860"/>
              <a:ext cx="962842" cy="851708"/>
            </a:xfrm>
            <a:custGeom>
              <a:avLst/>
              <a:gdLst/>
              <a:ahLst/>
              <a:cxnLst/>
              <a:rect l="l" t="t" r="r" b="b"/>
              <a:pathLst>
                <a:path w="11295" h="9991" extrusionOk="0">
                  <a:moveTo>
                    <a:pt x="2805" y="58"/>
                  </a:moveTo>
                  <a:cubicBezTo>
                    <a:pt x="2917" y="95"/>
                    <a:pt x="4670" y="653"/>
                    <a:pt x="6004" y="653"/>
                  </a:cubicBezTo>
                  <a:cubicBezTo>
                    <a:pt x="6102" y="653"/>
                    <a:pt x="6198" y="650"/>
                    <a:pt x="6292" y="643"/>
                  </a:cubicBezTo>
                  <a:cubicBezTo>
                    <a:pt x="7419" y="564"/>
                    <a:pt x="8127" y="328"/>
                    <a:pt x="8394" y="238"/>
                  </a:cubicBezTo>
                  <a:cubicBezTo>
                    <a:pt x="8446" y="221"/>
                    <a:pt x="8490" y="205"/>
                    <a:pt x="8500" y="205"/>
                  </a:cubicBezTo>
                  <a:cubicBezTo>
                    <a:pt x="8570" y="205"/>
                    <a:pt x="9601" y="433"/>
                    <a:pt x="10033" y="641"/>
                  </a:cubicBezTo>
                  <a:cubicBezTo>
                    <a:pt x="10461" y="846"/>
                    <a:pt x="11078" y="1427"/>
                    <a:pt x="11108" y="1485"/>
                  </a:cubicBezTo>
                  <a:cubicBezTo>
                    <a:pt x="11111" y="1492"/>
                    <a:pt x="11116" y="1506"/>
                    <a:pt x="11123" y="1523"/>
                  </a:cubicBezTo>
                  <a:cubicBezTo>
                    <a:pt x="11158" y="1608"/>
                    <a:pt x="11238" y="1809"/>
                    <a:pt x="11238" y="1996"/>
                  </a:cubicBezTo>
                  <a:cubicBezTo>
                    <a:pt x="11238" y="2096"/>
                    <a:pt x="10989" y="3469"/>
                    <a:pt x="10727" y="4926"/>
                  </a:cubicBezTo>
                  <a:cubicBezTo>
                    <a:pt x="10173" y="8003"/>
                    <a:pt x="10060" y="8675"/>
                    <a:pt x="10088" y="8713"/>
                  </a:cubicBezTo>
                  <a:cubicBezTo>
                    <a:pt x="10131" y="8770"/>
                    <a:pt x="10163" y="8974"/>
                    <a:pt x="10163" y="9118"/>
                  </a:cubicBezTo>
                  <a:cubicBezTo>
                    <a:pt x="10163" y="9244"/>
                    <a:pt x="10154" y="9566"/>
                    <a:pt x="10151" y="9650"/>
                  </a:cubicBezTo>
                  <a:lnTo>
                    <a:pt x="9972" y="9704"/>
                  </a:lnTo>
                  <a:cubicBezTo>
                    <a:pt x="9970" y="9704"/>
                    <a:pt x="9968" y="9705"/>
                    <a:pt x="9966" y="9707"/>
                  </a:cubicBezTo>
                  <a:cubicBezTo>
                    <a:pt x="9795" y="9811"/>
                    <a:pt x="9609" y="9863"/>
                    <a:pt x="9402" y="9863"/>
                  </a:cubicBezTo>
                  <a:cubicBezTo>
                    <a:pt x="9148" y="9863"/>
                    <a:pt x="8862" y="9785"/>
                    <a:pt x="8533" y="9628"/>
                  </a:cubicBezTo>
                  <a:lnTo>
                    <a:pt x="8347" y="9539"/>
                  </a:lnTo>
                  <a:cubicBezTo>
                    <a:pt x="8339" y="9454"/>
                    <a:pt x="8300" y="9044"/>
                    <a:pt x="8300" y="8989"/>
                  </a:cubicBezTo>
                  <a:cubicBezTo>
                    <a:pt x="8300" y="8963"/>
                    <a:pt x="8384" y="8899"/>
                    <a:pt x="8480" y="8851"/>
                  </a:cubicBezTo>
                  <a:cubicBezTo>
                    <a:pt x="8491" y="8848"/>
                    <a:pt x="8496" y="8835"/>
                    <a:pt x="8496" y="8825"/>
                  </a:cubicBezTo>
                  <a:lnTo>
                    <a:pt x="8122" y="3245"/>
                  </a:lnTo>
                  <a:cubicBezTo>
                    <a:pt x="8121" y="3229"/>
                    <a:pt x="8109" y="3219"/>
                    <a:pt x="8094" y="3219"/>
                  </a:cubicBezTo>
                  <a:lnTo>
                    <a:pt x="3458" y="3219"/>
                  </a:lnTo>
                  <a:cubicBezTo>
                    <a:pt x="3451" y="3219"/>
                    <a:pt x="3443" y="3222"/>
                    <a:pt x="3438" y="3227"/>
                  </a:cubicBezTo>
                  <a:cubicBezTo>
                    <a:pt x="3433" y="3233"/>
                    <a:pt x="3431" y="3239"/>
                    <a:pt x="3431" y="3247"/>
                  </a:cubicBezTo>
                  <a:lnTo>
                    <a:pt x="3512" y="8777"/>
                  </a:lnTo>
                  <a:cubicBezTo>
                    <a:pt x="3512" y="8785"/>
                    <a:pt x="3515" y="8793"/>
                    <a:pt x="3521" y="8798"/>
                  </a:cubicBezTo>
                  <a:cubicBezTo>
                    <a:pt x="3525" y="8802"/>
                    <a:pt x="3623" y="8890"/>
                    <a:pt x="3609" y="9068"/>
                  </a:cubicBezTo>
                  <a:cubicBezTo>
                    <a:pt x="3595" y="9239"/>
                    <a:pt x="3542" y="9576"/>
                    <a:pt x="3531" y="9652"/>
                  </a:cubicBezTo>
                  <a:lnTo>
                    <a:pt x="3062" y="9851"/>
                  </a:lnTo>
                  <a:cubicBezTo>
                    <a:pt x="2932" y="9906"/>
                    <a:pt x="2794" y="9934"/>
                    <a:pt x="2656" y="9934"/>
                  </a:cubicBezTo>
                  <a:cubicBezTo>
                    <a:pt x="2504" y="9934"/>
                    <a:pt x="2352" y="9901"/>
                    <a:pt x="2212" y="9835"/>
                  </a:cubicBezTo>
                  <a:lnTo>
                    <a:pt x="1818" y="9650"/>
                  </a:lnTo>
                  <a:cubicBezTo>
                    <a:pt x="1772" y="9578"/>
                    <a:pt x="1661" y="9395"/>
                    <a:pt x="1650" y="9314"/>
                  </a:cubicBezTo>
                  <a:cubicBezTo>
                    <a:pt x="1639" y="9230"/>
                    <a:pt x="1821" y="9199"/>
                    <a:pt x="1822" y="9199"/>
                  </a:cubicBezTo>
                  <a:cubicBezTo>
                    <a:pt x="1830" y="9198"/>
                    <a:pt x="1837" y="9193"/>
                    <a:pt x="1841" y="9187"/>
                  </a:cubicBezTo>
                  <a:cubicBezTo>
                    <a:pt x="1844" y="9181"/>
                    <a:pt x="1845" y="9172"/>
                    <a:pt x="1844" y="9165"/>
                  </a:cubicBezTo>
                  <a:cubicBezTo>
                    <a:pt x="1786" y="8913"/>
                    <a:pt x="397" y="2994"/>
                    <a:pt x="250" y="2670"/>
                  </a:cubicBezTo>
                  <a:cubicBezTo>
                    <a:pt x="83" y="2299"/>
                    <a:pt x="59" y="1879"/>
                    <a:pt x="186" y="1486"/>
                  </a:cubicBezTo>
                  <a:cubicBezTo>
                    <a:pt x="327" y="1047"/>
                    <a:pt x="1044" y="595"/>
                    <a:pt x="1052" y="591"/>
                  </a:cubicBezTo>
                  <a:lnTo>
                    <a:pt x="1056" y="588"/>
                  </a:lnTo>
                  <a:cubicBezTo>
                    <a:pt x="1483" y="174"/>
                    <a:pt x="2712" y="67"/>
                    <a:pt x="2805" y="58"/>
                  </a:cubicBezTo>
                  <a:close/>
                  <a:moveTo>
                    <a:pt x="2806" y="0"/>
                  </a:moveTo>
                  <a:cubicBezTo>
                    <a:pt x="2750" y="4"/>
                    <a:pt x="1477" y="103"/>
                    <a:pt x="1017" y="542"/>
                  </a:cubicBezTo>
                  <a:cubicBezTo>
                    <a:pt x="963" y="577"/>
                    <a:pt x="275" y="1016"/>
                    <a:pt x="130" y="1467"/>
                  </a:cubicBezTo>
                  <a:cubicBezTo>
                    <a:pt x="0" y="1872"/>
                    <a:pt x="24" y="2306"/>
                    <a:pt x="196" y="2690"/>
                  </a:cubicBezTo>
                  <a:cubicBezTo>
                    <a:pt x="335" y="2998"/>
                    <a:pt x="1676" y="8690"/>
                    <a:pt x="1783" y="9147"/>
                  </a:cubicBezTo>
                  <a:cubicBezTo>
                    <a:pt x="1719" y="9163"/>
                    <a:pt x="1577" y="9208"/>
                    <a:pt x="1593" y="9319"/>
                  </a:cubicBezTo>
                  <a:cubicBezTo>
                    <a:pt x="1610" y="9438"/>
                    <a:pt x="1770" y="9677"/>
                    <a:pt x="1777" y="9688"/>
                  </a:cubicBezTo>
                  <a:cubicBezTo>
                    <a:pt x="1779" y="9692"/>
                    <a:pt x="1784" y="9696"/>
                    <a:pt x="1788" y="9698"/>
                  </a:cubicBezTo>
                  <a:lnTo>
                    <a:pt x="2189" y="9886"/>
                  </a:lnTo>
                  <a:cubicBezTo>
                    <a:pt x="2336" y="9957"/>
                    <a:pt x="2495" y="9991"/>
                    <a:pt x="2654" y="9991"/>
                  </a:cubicBezTo>
                  <a:cubicBezTo>
                    <a:pt x="2802" y="9991"/>
                    <a:pt x="2947" y="9962"/>
                    <a:pt x="3083" y="9906"/>
                  </a:cubicBezTo>
                  <a:lnTo>
                    <a:pt x="3566" y="9700"/>
                  </a:lnTo>
                  <a:cubicBezTo>
                    <a:pt x="3575" y="9697"/>
                    <a:pt x="3582" y="9688"/>
                    <a:pt x="3584" y="9678"/>
                  </a:cubicBezTo>
                  <a:cubicBezTo>
                    <a:pt x="3584" y="9675"/>
                    <a:pt x="3649" y="9270"/>
                    <a:pt x="3665" y="9075"/>
                  </a:cubicBezTo>
                  <a:cubicBezTo>
                    <a:pt x="3680" y="8899"/>
                    <a:pt x="3597" y="8798"/>
                    <a:pt x="3568" y="8767"/>
                  </a:cubicBezTo>
                  <a:lnTo>
                    <a:pt x="3486" y="3277"/>
                  </a:lnTo>
                  <a:lnTo>
                    <a:pt x="8066" y="3277"/>
                  </a:lnTo>
                  <a:lnTo>
                    <a:pt x="8437" y="8812"/>
                  </a:lnTo>
                  <a:cubicBezTo>
                    <a:pt x="8376" y="8845"/>
                    <a:pt x="8243" y="8922"/>
                    <a:pt x="8243" y="8991"/>
                  </a:cubicBezTo>
                  <a:cubicBezTo>
                    <a:pt x="8243" y="9057"/>
                    <a:pt x="8290" y="9543"/>
                    <a:pt x="8292" y="9563"/>
                  </a:cubicBezTo>
                  <a:cubicBezTo>
                    <a:pt x="8293" y="9572"/>
                    <a:pt x="8299" y="9581"/>
                    <a:pt x="8308" y="9586"/>
                  </a:cubicBezTo>
                  <a:lnTo>
                    <a:pt x="8510" y="9682"/>
                  </a:lnTo>
                  <a:cubicBezTo>
                    <a:pt x="8847" y="9843"/>
                    <a:pt x="9142" y="9924"/>
                    <a:pt x="9404" y="9924"/>
                  </a:cubicBezTo>
                  <a:cubicBezTo>
                    <a:pt x="9620" y="9924"/>
                    <a:pt x="9814" y="9869"/>
                    <a:pt x="9993" y="9761"/>
                  </a:cubicBezTo>
                  <a:lnTo>
                    <a:pt x="10188" y="9702"/>
                  </a:lnTo>
                  <a:cubicBezTo>
                    <a:pt x="10199" y="9698"/>
                    <a:pt x="10207" y="9687"/>
                    <a:pt x="10207" y="9675"/>
                  </a:cubicBezTo>
                  <a:cubicBezTo>
                    <a:pt x="10209" y="9671"/>
                    <a:pt x="10221" y="9266"/>
                    <a:pt x="10221" y="9121"/>
                  </a:cubicBezTo>
                  <a:cubicBezTo>
                    <a:pt x="10221" y="8988"/>
                    <a:pt x="10193" y="8767"/>
                    <a:pt x="10138" y="8686"/>
                  </a:cubicBezTo>
                  <a:cubicBezTo>
                    <a:pt x="10134" y="8549"/>
                    <a:pt x="10495" y="6548"/>
                    <a:pt x="10785" y="4938"/>
                  </a:cubicBezTo>
                  <a:cubicBezTo>
                    <a:pt x="11059" y="3416"/>
                    <a:pt x="11294" y="2103"/>
                    <a:pt x="11294" y="1997"/>
                  </a:cubicBezTo>
                  <a:cubicBezTo>
                    <a:pt x="11294" y="1800"/>
                    <a:pt x="11211" y="1592"/>
                    <a:pt x="11176" y="1502"/>
                  </a:cubicBezTo>
                  <a:cubicBezTo>
                    <a:pt x="11171" y="1488"/>
                    <a:pt x="11165" y="1476"/>
                    <a:pt x="11163" y="1468"/>
                  </a:cubicBezTo>
                  <a:cubicBezTo>
                    <a:pt x="11143" y="1411"/>
                    <a:pt x="10500" y="803"/>
                    <a:pt x="10058" y="590"/>
                  </a:cubicBezTo>
                  <a:cubicBezTo>
                    <a:pt x="9620" y="380"/>
                    <a:pt x="8571" y="148"/>
                    <a:pt x="8500" y="148"/>
                  </a:cubicBezTo>
                  <a:cubicBezTo>
                    <a:pt x="8484" y="148"/>
                    <a:pt x="8456" y="157"/>
                    <a:pt x="8376" y="184"/>
                  </a:cubicBezTo>
                  <a:cubicBezTo>
                    <a:pt x="8110" y="272"/>
                    <a:pt x="7408" y="508"/>
                    <a:pt x="6286" y="587"/>
                  </a:cubicBezTo>
                  <a:cubicBezTo>
                    <a:pt x="6197" y="593"/>
                    <a:pt x="6104" y="596"/>
                    <a:pt x="6009" y="596"/>
                  </a:cubicBezTo>
                  <a:cubicBezTo>
                    <a:pt x="4648" y="596"/>
                    <a:pt x="2836" y="8"/>
                    <a:pt x="2817" y="2"/>
                  </a:cubicBezTo>
                  <a:cubicBezTo>
                    <a:pt x="2813" y="0"/>
                    <a:pt x="2809" y="0"/>
                    <a:pt x="28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3"/>
            <p:cNvSpPr/>
            <p:nvPr/>
          </p:nvSpPr>
          <p:spPr>
            <a:xfrm>
              <a:off x="1322283" y="4186949"/>
              <a:ext cx="18754" cy="21568"/>
            </a:xfrm>
            <a:custGeom>
              <a:avLst/>
              <a:gdLst/>
              <a:ahLst/>
              <a:cxnLst/>
              <a:rect l="l" t="t" r="r" b="b"/>
              <a:pathLst>
                <a:path w="220" h="253" extrusionOk="0">
                  <a:moveTo>
                    <a:pt x="33" y="1"/>
                  </a:moveTo>
                  <a:cubicBezTo>
                    <a:pt x="25" y="1"/>
                    <a:pt x="16" y="4"/>
                    <a:pt x="12" y="12"/>
                  </a:cubicBezTo>
                  <a:cubicBezTo>
                    <a:pt x="1" y="23"/>
                    <a:pt x="3" y="43"/>
                    <a:pt x="15" y="51"/>
                  </a:cubicBezTo>
                  <a:cubicBezTo>
                    <a:pt x="27" y="61"/>
                    <a:pt x="72" y="117"/>
                    <a:pt x="163" y="241"/>
                  </a:cubicBezTo>
                  <a:cubicBezTo>
                    <a:pt x="168" y="248"/>
                    <a:pt x="178" y="253"/>
                    <a:pt x="185" y="253"/>
                  </a:cubicBezTo>
                  <a:cubicBezTo>
                    <a:pt x="191" y="253"/>
                    <a:pt x="196" y="251"/>
                    <a:pt x="204" y="248"/>
                  </a:cubicBezTo>
                  <a:cubicBezTo>
                    <a:pt x="216" y="239"/>
                    <a:pt x="219" y="221"/>
                    <a:pt x="210" y="209"/>
                  </a:cubicBezTo>
                  <a:cubicBezTo>
                    <a:pt x="152" y="129"/>
                    <a:pt x="78" y="29"/>
                    <a:pt x="51" y="7"/>
                  </a:cubicBezTo>
                  <a:cubicBezTo>
                    <a:pt x="46" y="3"/>
                    <a:pt x="40" y="1"/>
                    <a:pt x="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3"/>
            <p:cNvSpPr/>
            <p:nvPr/>
          </p:nvSpPr>
          <p:spPr>
            <a:xfrm>
              <a:off x="1346323" y="4219258"/>
              <a:ext cx="53193" cy="127871"/>
            </a:xfrm>
            <a:custGeom>
              <a:avLst/>
              <a:gdLst/>
              <a:ahLst/>
              <a:cxnLst/>
              <a:rect l="l" t="t" r="r" b="b"/>
              <a:pathLst>
                <a:path w="624" h="1500" extrusionOk="0">
                  <a:moveTo>
                    <a:pt x="34" y="1"/>
                  </a:moveTo>
                  <a:cubicBezTo>
                    <a:pt x="29" y="1"/>
                    <a:pt x="23" y="2"/>
                    <a:pt x="19" y="6"/>
                  </a:cubicBezTo>
                  <a:cubicBezTo>
                    <a:pt x="5" y="15"/>
                    <a:pt x="0" y="32"/>
                    <a:pt x="10" y="45"/>
                  </a:cubicBezTo>
                  <a:cubicBezTo>
                    <a:pt x="333" y="512"/>
                    <a:pt x="567" y="906"/>
                    <a:pt x="567" y="983"/>
                  </a:cubicBezTo>
                  <a:cubicBezTo>
                    <a:pt x="567" y="1142"/>
                    <a:pt x="536" y="1465"/>
                    <a:pt x="536" y="1468"/>
                  </a:cubicBezTo>
                  <a:cubicBezTo>
                    <a:pt x="533" y="1484"/>
                    <a:pt x="546" y="1498"/>
                    <a:pt x="560" y="1499"/>
                  </a:cubicBezTo>
                  <a:lnTo>
                    <a:pt x="563" y="1499"/>
                  </a:lnTo>
                  <a:cubicBezTo>
                    <a:pt x="578" y="1499"/>
                    <a:pt x="590" y="1489"/>
                    <a:pt x="591" y="1476"/>
                  </a:cubicBezTo>
                  <a:cubicBezTo>
                    <a:pt x="594" y="1462"/>
                    <a:pt x="624" y="1147"/>
                    <a:pt x="624" y="985"/>
                  </a:cubicBezTo>
                  <a:cubicBezTo>
                    <a:pt x="624" y="837"/>
                    <a:pt x="117" y="97"/>
                    <a:pt x="58" y="13"/>
                  </a:cubicBezTo>
                  <a:cubicBezTo>
                    <a:pt x="52" y="5"/>
                    <a:pt x="43" y="1"/>
                    <a:pt x="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3"/>
            <p:cNvSpPr/>
            <p:nvPr/>
          </p:nvSpPr>
          <p:spPr>
            <a:xfrm>
              <a:off x="1415201" y="4220195"/>
              <a:ext cx="98287" cy="121478"/>
            </a:xfrm>
            <a:custGeom>
              <a:avLst/>
              <a:gdLst/>
              <a:ahLst/>
              <a:cxnLst/>
              <a:rect l="l" t="t" r="r" b="b"/>
              <a:pathLst>
                <a:path w="1153" h="1425" extrusionOk="0">
                  <a:moveTo>
                    <a:pt x="33" y="1"/>
                  </a:moveTo>
                  <a:cubicBezTo>
                    <a:pt x="25" y="1"/>
                    <a:pt x="17" y="4"/>
                    <a:pt x="11" y="11"/>
                  </a:cubicBezTo>
                  <a:cubicBezTo>
                    <a:pt x="0" y="22"/>
                    <a:pt x="1" y="39"/>
                    <a:pt x="14" y="50"/>
                  </a:cubicBezTo>
                  <a:cubicBezTo>
                    <a:pt x="23" y="59"/>
                    <a:pt x="952" y="881"/>
                    <a:pt x="1094" y="1403"/>
                  </a:cubicBezTo>
                  <a:cubicBezTo>
                    <a:pt x="1097" y="1417"/>
                    <a:pt x="1109" y="1424"/>
                    <a:pt x="1121" y="1424"/>
                  </a:cubicBezTo>
                  <a:cubicBezTo>
                    <a:pt x="1124" y="1424"/>
                    <a:pt x="1126" y="1423"/>
                    <a:pt x="1129" y="1423"/>
                  </a:cubicBezTo>
                  <a:cubicBezTo>
                    <a:pt x="1145" y="1419"/>
                    <a:pt x="1153" y="1403"/>
                    <a:pt x="1150" y="1388"/>
                  </a:cubicBezTo>
                  <a:cubicBezTo>
                    <a:pt x="1002" y="849"/>
                    <a:pt x="90" y="42"/>
                    <a:pt x="52" y="8"/>
                  </a:cubicBezTo>
                  <a:cubicBezTo>
                    <a:pt x="46" y="3"/>
                    <a:pt x="39" y="1"/>
                    <a:pt x="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3"/>
            <p:cNvSpPr/>
            <p:nvPr/>
          </p:nvSpPr>
          <p:spPr>
            <a:xfrm>
              <a:off x="1775963" y="4166149"/>
              <a:ext cx="67599" cy="180980"/>
            </a:xfrm>
            <a:custGeom>
              <a:avLst/>
              <a:gdLst/>
              <a:ahLst/>
              <a:cxnLst/>
              <a:rect l="l" t="t" r="r" b="b"/>
              <a:pathLst>
                <a:path w="793" h="2123" extrusionOk="0">
                  <a:moveTo>
                    <a:pt x="761" y="0"/>
                  </a:moveTo>
                  <a:cubicBezTo>
                    <a:pt x="752" y="0"/>
                    <a:pt x="743" y="4"/>
                    <a:pt x="737" y="12"/>
                  </a:cubicBezTo>
                  <a:cubicBezTo>
                    <a:pt x="708" y="53"/>
                    <a:pt x="0" y="1033"/>
                    <a:pt x="0" y="1460"/>
                  </a:cubicBezTo>
                  <a:cubicBezTo>
                    <a:pt x="0" y="1887"/>
                    <a:pt x="129" y="2100"/>
                    <a:pt x="135" y="2109"/>
                  </a:cubicBezTo>
                  <a:cubicBezTo>
                    <a:pt x="140" y="2118"/>
                    <a:pt x="150" y="2122"/>
                    <a:pt x="159" y="2122"/>
                  </a:cubicBezTo>
                  <a:cubicBezTo>
                    <a:pt x="163" y="2122"/>
                    <a:pt x="169" y="2121"/>
                    <a:pt x="175" y="2118"/>
                  </a:cubicBezTo>
                  <a:cubicBezTo>
                    <a:pt x="188" y="2110"/>
                    <a:pt x="192" y="2093"/>
                    <a:pt x="185" y="2080"/>
                  </a:cubicBezTo>
                  <a:cubicBezTo>
                    <a:pt x="182" y="2077"/>
                    <a:pt x="58" y="1870"/>
                    <a:pt x="58" y="1460"/>
                  </a:cubicBezTo>
                  <a:cubicBezTo>
                    <a:pt x="58" y="1051"/>
                    <a:pt x="776" y="55"/>
                    <a:pt x="784" y="45"/>
                  </a:cubicBezTo>
                  <a:cubicBezTo>
                    <a:pt x="792" y="32"/>
                    <a:pt x="789" y="15"/>
                    <a:pt x="777" y="5"/>
                  </a:cubicBezTo>
                  <a:cubicBezTo>
                    <a:pt x="772" y="2"/>
                    <a:pt x="766" y="0"/>
                    <a:pt x="7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3"/>
            <p:cNvSpPr/>
            <p:nvPr/>
          </p:nvSpPr>
          <p:spPr>
            <a:xfrm>
              <a:off x="1767439" y="4189677"/>
              <a:ext cx="28983" cy="49273"/>
            </a:xfrm>
            <a:custGeom>
              <a:avLst/>
              <a:gdLst/>
              <a:ahLst/>
              <a:cxnLst/>
              <a:rect l="l" t="t" r="r" b="b"/>
              <a:pathLst>
                <a:path w="340" h="578" extrusionOk="0">
                  <a:moveTo>
                    <a:pt x="307" y="0"/>
                  </a:moveTo>
                  <a:cubicBezTo>
                    <a:pt x="299" y="0"/>
                    <a:pt x="292" y="4"/>
                    <a:pt x="286" y="11"/>
                  </a:cubicBezTo>
                  <a:cubicBezTo>
                    <a:pt x="276" y="21"/>
                    <a:pt x="52" y="279"/>
                    <a:pt x="3" y="545"/>
                  </a:cubicBezTo>
                  <a:cubicBezTo>
                    <a:pt x="0" y="561"/>
                    <a:pt x="11" y="576"/>
                    <a:pt x="26" y="578"/>
                  </a:cubicBezTo>
                  <a:lnTo>
                    <a:pt x="31" y="578"/>
                  </a:lnTo>
                  <a:cubicBezTo>
                    <a:pt x="45" y="578"/>
                    <a:pt x="57" y="568"/>
                    <a:pt x="58" y="554"/>
                  </a:cubicBezTo>
                  <a:cubicBezTo>
                    <a:pt x="105" y="305"/>
                    <a:pt x="325" y="50"/>
                    <a:pt x="328" y="48"/>
                  </a:cubicBezTo>
                  <a:cubicBezTo>
                    <a:pt x="339" y="35"/>
                    <a:pt x="338" y="18"/>
                    <a:pt x="325" y="7"/>
                  </a:cubicBezTo>
                  <a:cubicBezTo>
                    <a:pt x="320" y="3"/>
                    <a:pt x="313" y="0"/>
                    <a:pt x="3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3"/>
            <p:cNvSpPr/>
            <p:nvPr/>
          </p:nvSpPr>
          <p:spPr>
            <a:xfrm>
              <a:off x="1744252" y="4218917"/>
              <a:ext cx="24636" cy="83969"/>
            </a:xfrm>
            <a:custGeom>
              <a:avLst/>
              <a:gdLst/>
              <a:ahLst/>
              <a:cxnLst/>
              <a:rect l="l" t="t" r="r" b="b"/>
              <a:pathLst>
                <a:path w="289" h="985" extrusionOk="0">
                  <a:moveTo>
                    <a:pt x="60" y="0"/>
                  </a:moveTo>
                  <a:cubicBezTo>
                    <a:pt x="45" y="0"/>
                    <a:pt x="32" y="11"/>
                    <a:pt x="31" y="27"/>
                  </a:cubicBezTo>
                  <a:cubicBezTo>
                    <a:pt x="29" y="49"/>
                    <a:pt x="0" y="593"/>
                    <a:pt x="229" y="970"/>
                  </a:cubicBezTo>
                  <a:cubicBezTo>
                    <a:pt x="235" y="980"/>
                    <a:pt x="244" y="984"/>
                    <a:pt x="254" y="984"/>
                  </a:cubicBezTo>
                  <a:cubicBezTo>
                    <a:pt x="259" y="984"/>
                    <a:pt x="265" y="982"/>
                    <a:pt x="271" y="981"/>
                  </a:cubicBezTo>
                  <a:cubicBezTo>
                    <a:pt x="285" y="973"/>
                    <a:pt x="288" y="955"/>
                    <a:pt x="281" y="942"/>
                  </a:cubicBezTo>
                  <a:cubicBezTo>
                    <a:pt x="59" y="580"/>
                    <a:pt x="89" y="36"/>
                    <a:pt x="89" y="31"/>
                  </a:cubicBezTo>
                  <a:cubicBezTo>
                    <a:pt x="90" y="15"/>
                    <a:pt x="78" y="1"/>
                    <a:pt x="62" y="0"/>
                  </a:cubicBezTo>
                  <a:cubicBezTo>
                    <a:pt x="61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3"/>
            <p:cNvSpPr/>
            <p:nvPr/>
          </p:nvSpPr>
          <p:spPr>
            <a:xfrm>
              <a:off x="1369339" y="4196838"/>
              <a:ext cx="23528" cy="71267"/>
            </a:xfrm>
            <a:custGeom>
              <a:avLst/>
              <a:gdLst/>
              <a:ahLst/>
              <a:cxnLst/>
              <a:rect l="l" t="t" r="r" b="b"/>
              <a:pathLst>
                <a:path w="276" h="836" extrusionOk="0">
                  <a:moveTo>
                    <a:pt x="32" y="0"/>
                  </a:moveTo>
                  <a:cubicBezTo>
                    <a:pt x="28" y="0"/>
                    <a:pt x="25" y="1"/>
                    <a:pt x="21" y="2"/>
                  </a:cubicBezTo>
                  <a:cubicBezTo>
                    <a:pt x="6" y="8"/>
                    <a:pt x="0" y="24"/>
                    <a:pt x="5" y="38"/>
                  </a:cubicBezTo>
                  <a:cubicBezTo>
                    <a:pt x="6" y="41"/>
                    <a:pt x="137" y="382"/>
                    <a:pt x="216" y="813"/>
                  </a:cubicBezTo>
                  <a:cubicBezTo>
                    <a:pt x="219" y="827"/>
                    <a:pt x="230" y="836"/>
                    <a:pt x="244" y="836"/>
                  </a:cubicBezTo>
                  <a:lnTo>
                    <a:pt x="250" y="836"/>
                  </a:lnTo>
                  <a:cubicBezTo>
                    <a:pt x="264" y="834"/>
                    <a:pt x="275" y="818"/>
                    <a:pt x="272" y="803"/>
                  </a:cubicBezTo>
                  <a:cubicBezTo>
                    <a:pt x="191" y="367"/>
                    <a:pt x="60" y="22"/>
                    <a:pt x="59" y="18"/>
                  </a:cubicBezTo>
                  <a:cubicBezTo>
                    <a:pt x="54" y="7"/>
                    <a:pt x="43" y="0"/>
                    <a:pt x="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3"/>
            <p:cNvSpPr/>
            <p:nvPr/>
          </p:nvSpPr>
          <p:spPr>
            <a:xfrm>
              <a:off x="1581602" y="4185670"/>
              <a:ext cx="90189" cy="106900"/>
            </a:xfrm>
            <a:custGeom>
              <a:avLst/>
              <a:gdLst/>
              <a:ahLst/>
              <a:cxnLst/>
              <a:rect l="l" t="t" r="r" b="b"/>
              <a:pathLst>
                <a:path w="1058" h="1254" extrusionOk="0">
                  <a:moveTo>
                    <a:pt x="1025" y="1"/>
                  </a:moveTo>
                  <a:cubicBezTo>
                    <a:pt x="1018" y="1"/>
                    <a:pt x="1012" y="3"/>
                    <a:pt x="1006" y="7"/>
                  </a:cubicBezTo>
                  <a:cubicBezTo>
                    <a:pt x="569" y="397"/>
                    <a:pt x="224" y="876"/>
                    <a:pt x="10" y="1211"/>
                  </a:cubicBezTo>
                  <a:cubicBezTo>
                    <a:pt x="0" y="1223"/>
                    <a:pt x="4" y="1242"/>
                    <a:pt x="18" y="1249"/>
                  </a:cubicBezTo>
                  <a:cubicBezTo>
                    <a:pt x="22" y="1253"/>
                    <a:pt x="27" y="1254"/>
                    <a:pt x="32" y="1254"/>
                  </a:cubicBezTo>
                  <a:cubicBezTo>
                    <a:pt x="42" y="1254"/>
                    <a:pt x="51" y="1248"/>
                    <a:pt x="58" y="1242"/>
                  </a:cubicBezTo>
                  <a:cubicBezTo>
                    <a:pt x="270" y="911"/>
                    <a:pt x="612" y="436"/>
                    <a:pt x="1044" y="50"/>
                  </a:cubicBezTo>
                  <a:cubicBezTo>
                    <a:pt x="1056" y="39"/>
                    <a:pt x="1058" y="22"/>
                    <a:pt x="1047" y="11"/>
                  </a:cubicBezTo>
                  <a:cubicBezTo>
                    <a:pt x="1041" y="4"/>
                    <a:pt x="1033" y="1"/>
                    <a:pt x="10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3"/>
            <p:cNvSpPr/>
            <p:nvPr/>
          </p:nvSpPr>
          <p:spPr>
            <a:xfrm>
              <a:off x="1559353" y="4309448"/>
              <a:ext cx="14492" cy="21141"/>
            </a:xfrm>
            <a:custGeom>
              <a:avLst/>
              <a:gdLst/>
              <a:ahLst/>
              <a:cxnLst/>
              <a:rect l="l" t="t" r="r" b="b"/>
              <a:pathLst>
                <a:path w="170" h="248" extrusionOk="0">
                  <a:moveTo>
                    <a:pt x="137" y="0"/>
                  </a:moveTo>
                  <a:cubicBezTo>
                    <a:pt x="127" y="0"/>
                    <a:pt x="118" y="5"/>
                    <a:pt x="112" y="15"/>
                  </a:cubicBezTo>
                  <a:cubicBezTo>
                    <a:pt x="44" y="133"/>
                    <a:pt x="7" y="207"/>
                    <a:pt x="7" y="207"/>
                  </a:cubicBezTo>
                  <a:cubicBezTo>
                    <a:pt x="0" y="221"/>
                    <a:pt x="4" y="238"/>
                    <a:pt x="19" y="244"/>
                  </a:cubicBezTo>
                  <a:cubicBezTo>
                    <a:pt x="25" y="245"/>
                    <a:pt x="29" y="247"/>
                    <a:pt x="32" y="247"/>
                  </a:cubicBezTo>
                  <a:cubicBezTo>
                    <a:pt x="42" y="247"/>
                    <a:pt x="52" y="242"/>
                    <a:pt x="58" y="231"/>
                  </a:cubicBezTo>
                  <a:cubicBezTo>
                    <a:pt x="58" y="231"/>
                    <a:pt x="94" y="159"/>
                    <a:pt x="162" y="42"/>
                  </a:cubicBezTo>
                  <a:cubicBezTo>
                    <a:pt x="170" y="30"/>
                    <a:pt x="164" y="12"/>
                    <a:pt x="151" y="4"/>
                  </a:cubicBezTo>
                  <a:cubicBezTo>
                    <a:pt x="147" y="1"/>
                    <a:pt x="142" y="0"/>
                    <a:pt x="1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3"/>
            <p:cNvSpPr/>
            <p:nvPr/>
          </p:nvSpPr>
          <p:spPr>
            <a:xfrm>
              <a:off x="1661392" y="4261710"/>
              <a:ext cx="21396" cy="13469"/>
            </a:xfrm>
            <a:custGeom>
              <a:avLst/>
              <a:gdLst/>
              <a:ahLst/>
              <a:cxnLst/>
              <a:rect l="l" t="t" r="r" b="b"/>
              <a:pathLst>
                <a:path w="251" h="158" extrusionOk="0">
                  <a:moveTo>
                    <a:pt x="218" y="1"/>
                  </a:moveTo>
                  <a:cubicBezTo>
                    <a:pt x="214" y="1"/>
                    <a:pt x="210" y="2"/>
                    <a:pt x="206" y="3"/>
                  </a:cubicBezTo>
                  <a:cubicBezTo>
                    <a:pt x="150" y="30"/>
                    <a:pt x="86" y="64"/>
                    <a:pt x="18" y="105"/>
                  </a:cubicBezTo>
                  <a:cubicBezTo>
                    <a:pt x="4" y="112"/>
                    <a:pt x="0" y="130"/>
                    <a:pt x="8" y="143"/>
                  </a:cubicBezTo>
                  <a:cubicBezTo>
                    <a:pt x="13" y="153"/>
                    <a:pt x="23" y="158"/>
                    <a:pt x="32" y="158"/>
                  </a:cubicBezTo>
                  <a:cubicBezTo>
                    <a:pt x="37" y="158"/>
                    <a:pt x="42" y="157"/>
                    <a:pt x="46" y="152"/>
                  </a:cubicBezTo>
                  <a:cubicBezTo>
                    <a:pt x="113" y="112"/>
                    <a:pt x="174" y="80"/>
                    <a:pt x="230" y="54"/>
                  </a:cubicBezTo>
                  <a:cubicBezTo>
                    <a:pt x="243" y="47"/>
                    <a:pt x="251" y="31"/>
                    <a:pt x="243" y="16"/>
                  </a:cubicBezTo>
                  <a:cubicBezTo>
                    <a:pt x="238" y="7"/>
                    <a:pt x="229" y="1"/>
                    <a:pt x="2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3"/>
            <p:cNvSpPr/>
            <p:nvPr/>
          </p:nvSpPr>
          <p:spPr>
            <a:xfrm>
              <a:off x="1569071" y="4280806"/>
              <a:ext cx="80983" cy="63595"/>
            </a:xfrm>
            <a:custGeom>
              <a:avLst/>
              <a:gdLst/>
              <a:ahLst/>
              <a:cxnLst/>
              <a:rect l="l" t="t" r="r" b="b"/>
              <a:pathLst>
                <a:path w="950" h="746" extrusionOk="0">
                  <a:moveTo>
                    <a:pt x="919" y="1"/>
                  </a:moveTo>
                  <a:cubicBezTo>
                    <a:pt x="914" y="1"/>
                    <a:pt x="908" y="2"/>
                    <a:pt x="903" y="5"/>
                  </a:cubicBezTo>
                  <a:cubicBezTo>
                    <a:pt x="474" y="293"/>
                    <a:pt x="17" y="692"/>
                    <a:pt x="13" y="696"/>
                  </a:cubicBezTo>
                  <a:cubicBezTo>
                    <a:pt x="1" y="707"/>
                    <a:pt x="0" y="724"/>
                    <a:pt x="11" y="736"/>
                  </a:cubicBezTo>
                  <a:cubicBezTo>
                    <a:pt x="16" y="741"/>
                    <a:pt x="24" y="745"/>
                    <a:pt x="32" y="745"/>
                  </a:cubicBezTo>
                  <a:cubicBezTo>
                    <a:pt x="38" y="745"/>
                    <a:pt x="45" y="743"/>
                    <a:pt x="49" y="739"/>
                  </a:cubicBezTo>
                  <a:cubicBezTo>
                    <a:pt x="54" y="735"/>
                    <a:pt x="507" y="338"/>
                    <a:pt x="934" y="52"/>
                  </a:cubicBezTo>
                  <a:cubicBezTo>
                    <a:pt x="947" y="44"/>
                    <a:pt x="950" y="27"/>
                    <a:pt x="941" y="14"/>
                  </a:cubicBezTo>
                  <a:cubicBezTo>
                    <a:pt x="937" y="5"/>
                    <a:pt x="928" y="1"/>
                    <a:pt x="9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3"/>
            <p:cNvSpPr/>
            <p:nvPr/>
          </p:nvSpPr>
          <p:spPr>
            <a:xfrm>
              <a:off x="1138407" y="3480938"/>
              <a:ext cx="877427" cy="682150"/>
            </a:xfrm>
            <a:custGeom>
              <a:avLst/>
              <a:gdLst/>
              <a:ahLst/>
              <a:cxnLst/>
              <a:rect l="l" t="t" r="r" b="b"/>
              <a:pathLst>
                <a:path w="10293" h="8002" extrusionOk="0">
                  <a:moveTo>
                    <a:pt x="5322" y="0"/>
                  </a:moveTo>
                  <a:cubicBezTo>
                    <a:pt x="5040" y="0"/>
                    <a:pt x="4745" y="23"/>
                    <a:pt x="4453" y="82"/>
                  </a:cubicBezTo>
                  <a:cubicBezTo>
                    <a:pt x="4453" y="82"/>
                    <a:pt x="1828" y="978"/>
                    <a:pt x="1420" y="1289"/>
                  </a:cubicBezTo>
                  <a:cubicBezTo>
                    <a:pt x="1015" y="1599"/>
                    <a:pt x="884" y="1838"/>
                    <a:pt x="788" y="2208"/>
                  </a:cubicBezTo>
                  <a:cubicBezTo>
                    <a:pt x="692" y="2579"/>
                    <a:pt x="0" y="5980"/>
                    <a:pt x="24" y="6411"/>
                  </a:cubicBezTo>
                  <a:cubicBezTo>
                    <a:pt x="48" y="6841"/>
                    <a:pt x="896" y="7056"/>
                    <a:pt x="1146" y="7079"/>
                  </a:cubicBezTo>
                  <a:cubicBezTo>
                    <a:pt x="1168" y="7082"/>
                    <a:pt x="1190" y="7083"/>
                    <a:pt x="1213" y="7083"/>
                  </a:cubicBezTo>
                  <a:cubicBezTo>
                    <a:pt x="1465" y="7083"/>
                    <a:pt x="1815" y="6972"/>
                    <a:pt x="1815" y="6972"/>
                  </a:cubicBezTo>
                  <a:cubicBezTo>
                    <a:pt x="1815" y="6972"/>
                    <a:pt x="2913" y="7426"/>
                    <a:pt x="3439" y="7653"/>
                  </a:cubicBezTo>
                  <a:cubicBezTo>
                    <a:pt x="3822" y="7818"/>
                    <a:pt x="4522" y="8002"/>
                    <a:pt x="5244" y="8002"/>
                  </a:cubicBezTo>
                  <a:cubicBezTo>
                    <a:pt x="5512" y="8002"/>
                    <a:pt x="5783" y="7976"/>
                    <a:pt x="6041" y="7915"/>
                  </a:cubicBezTo>
                  <a:cubicBezTo>
                    <a:pt x="6997" y="7688"/>
                    <a:pt x="7905" y="7211"/>
                    <a:pt x="8000" y="7175"/>
                  </a:cubicBezTo>
                  <a:cubicBezTo>
                    <a:pt x="8093" y="7139"/>
                    <a:pt x="9479" y="7139"/>
                    <a:pt x="9479" y="7139"/>
                  </a:cubicBezTo>
                  <a:cubicBezTo>
                    <a:pt x="9479" y="7139"/>
                    <a:pt x="9898" y="6446"/>
                    <a:pt x="9921" y="5575"/>
                  </a:cubicBezTo>
                  <a:cubicBezTo>
                    <a:pt x="9946" y="4703"/>
                    <a:pt x="10292" y="3414"/>
                    <a:pt x="10149" y="2770"/>
                  </a:cubicBezTo>
                  <a:cubicBezTo>
                    <a:pt x="10006" y="2126"/>
                    <a:pt x="9743" y="1803"/>
                    <a:pt x="9169" y="1338"/>
                  </a:cubicBezTo>
                  <a:cubicBezTo>
                    <a:pt x="8596" y="873"/>
                    <a:pt x="7223" y="311"/>
                    <a:pt x="7223" y="311"/>
                  </a:cubicBezTo>
                  <a:cubicBezTo>
                    <a:pt x="7223" y="311"/>
                    <a:pt x="6354" y="0"/>
                    <a:pt x="53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3"/>
            <p:cNvSpPr/>
            <p:nvPr/>
          </p:nvSpPr>
          <p:spPr>
            <a:xfrm>
              <a:off x="1135850" y="3478551"/>
              <a:ext cx="877342" cy="686839"/>
            </a:xfrm>
            <a:custGeom>
              <a:avLst/>
              <a:gdLst/>
              <a:ahLst/>
              <a:cxnLst/>
              <a:rect l="l" t="t" r="r" b="b"/>
              <a:pathLst>
                <a:path w="10292" h="8057" extrusionOk="0">
                  <a:moveTo>
                    <a:pt x="5348" y="59"/>
                  </a:moveTo>
                  <a:cubicBezTo>
                    <a:pt x="6366" y="59"/>
                    <a:pt x="7231" y="362"/>
                    <a:pt x="7242" y="365"/>
                  </a:cubicBezTo>
                  <a:cubicBezTo>
                    <a:pt x="7255" y="371"/>
                    <a:pt x="8618" y="929"/>
                    <a:pt x="9180" y="1387"/>
                  </a:cubicBezTo>
                  <a:cubicBezTo>
                    <a:pt x="9732" y="1835"/>
                    <a:pt x="10003" y="2146"/>
                    <a:pt x="10149" y="2804"/>
                  </a:cubicBezTo>
                  <a:cubicBezTo>
                    <a:pt x="10233" y="3186"/>
                    <a:pt x="10141" y="3817"/>
                    <a:pt x="10052" y="4427"/>
                  </a:cubicBezTo>
                  <a:cubicBezTo>
                    <a:pt x="9993" y="4833"/>
                    <a:pt x="9930" y="5253"/>
                    <a:pt x="9922" y="5602"/>
                  </a:cubicBezTo>
                  <a:cubicBezTo>
                    <a:pt x="9899" y="6389"/>
                    <a:pt x="9550" y="7037"/>
                    <a:pt x="9492" y="7138"/>
                  </a:cubicBezTo>
                  <a:cubicBezTo>
                    <a:pt x="9291" y="7138"/>
                    <a:pt x="8113" y="7139"/>
                    <a:pt x="8019" y="7176"/>
                  </a:cubicBezTo>
                  <a:cubicBezTo>
                    <a:pt x="8003" y="7182"/>
                    <a:pt x="7963" y="7199"/>
                    <a:pt x="7902" y="7230"/>
                  </a:cubicBezTo>
                  <a:cubicBezTo>
                    <a:pt x="7615" y="7367"/>
                    <a:pt x="6854" y="7727"/>
                    <a:pt x="6065" y="7915"/>
                  </a:cubicBezTo>
                  <a:cubicBezTo>
                    <a:pt x="5811" y="7975"/>
                    <a:pt x="5544" y="8000"/>
                    <a:pt x="5279" y="8000"/>
                  </a:cubicBezTo>
                  <a:cubicBezTo>
                    <a:pt x="4564" y="8000"/>
                    <a:pt x="3863" y="7819"/>
                    <a:pt x="3480" y="7654"/>
                  </a:cubicBezTo>
                  <a:cubicBezTo>
                    <a:pt x="2961" y="7430"/>
                    <a:pt x="1866" y="6977"/>
                    <a:pt x="1855" y="6973"/>
                  </a:cubicBezTo>
                  <a:cubicBezTo>
                    <a:pt x="1853" y="6970"/>
                    <a:pt x="1849" y="6970"/>
                    <a:pt x="1845" y="6970"/>
                  </a:cubicBezTo>
                  <a:cubicBezTo>
                    <a:pt x="1843" y="6970"/>
                    <a:pt x="1839" y="6970"/>
                    <a:pt x="1835" y="6974"/>
                  </a:cubicBezTo>
                  <a:cubicBezTo>
                    <a:pt x="1832" y="6975"/>
                    <a:pt x="1485" y="7083"/>
                    <a:pt x="1240" y="7083"/>
                  </a:cubicBezTo>
                  <a:cubicBezTo>
                    <a:pt x="1219" y="7083"/>
                    <a:pt x="1198" y="7083"/>
                    <a:pt x="1178" y="7081"/>
                  </a:cubicBezTo>
                  <a:cubicBezTo>
                    <a:pt x="944" y="7058"/>
                    <a:pt x="105" y="6850"/>
                    <a:pt x="82" y="6439"/>
                  </a:cubicBezTo>
                  <a:cubicBezTo>
                    <a:pt x="58" y="6007"/>
                    <a:pt x="750" y="2618"/>
                    <a:pt x="846" y="2246"/>
                  </a:cubicBezTo>
                  <a:cubicBezTo>
                    <a:pt x="937" y="1891"/>
                    <a:pt x="1057" y="1654"/>
                    <a:pt x="1467" y="1341"/>
                  </a:cubicBezTo>
                  <a:cubicBezTo>
                    <a:pt x="1861" y="1041"/>
                    <a:pt x="4409" y="167"/>
                    <a:pt x="4489" y="140"/>
                  </a:cubicBezTo>
                  <a:cubicBezTo>
                    <a:pt x="4777" y="82"/>
                    <a:pt x="5069" y="59"/>
                    <a:pt x="5348" y="59"/>
                  </a:cubicBezTo>
                  <a:close/>
                  <a:moveTo>
                    <a:pt x="5346" y="1"/>
                  </a:moveTo>
                  <a:cubicBezTo>
                    <a:pt x="5063" y="1"/>
                    <a:pt x="4768" y="24"/>
                    <a:pt x="4477" y="83"/>
                  </a:cubicBezTo>
                  <a:cubicBezTo>
                    <a:pt x="4476" y="84"/>
                    <a:pt x="4474" y="84"/>
                    <a:pt x="4472" y="84"/>
                  </a:cubicBezTo>
                  <a:cubicBezTo>
                    <a:pt x="4365" y="120"/>
                    <a:pt x="1837" y="985"/>
                    <a:pt x="1432" y="1294"/>
                  </a:cubicBezTo>
                  <a:cubicBezTo>
                    <a:pt x="1010" y="1617"/>
                    <a:pt x="884" y="1862"/>
                    <a:pt x="789" y="2229"/>
                  </a:cubicBezTo>
                  <a:cubicBezTo>
                    <a:pt x="693" y="2599"/>
                    <a:pt x="1" y="6003"/>
                    <a:pt x="25" y="6439"/>
                  </a:cubicBezTo>
                  <a:cubicBezTo>
                    <a:pt x="51" y="6883"/>
                    <a:pt x="889" y="7107"/>
                    <a:pt x="1173" y="7134"/>
                  </a:cubicBezTo>
                  <a:cubicBezTo>
                    <a:pt x="1195" y="7136"/>
                    <a:pt x="1218" y="7137"/>
                    <a:pt x="1242" y="7137"/>
                  </a:cubicBezTo>
                  <a:cubicBezTo>
                    <a:pt x="1474" y="7137"/>
                    <a:pt x="1784" y="7047"/>
                    <a:pt x="1844" y="7029"/>
                  </a:cubicBezTo>
                  <a:cubicBezTo>
                    <a:pt x="1952" y="7074"/>
                    <a:pt x="2964" y="7492"/>
                    <a:pt x="3458" y="7706"/>
                  </a:cubicBezTo>
                  <a:cubicBezTo>
                    <a:pt x="3844" y="7873"/>
                    <a:pt x="4554" y="8056"/>
                    <a:pt x="5277" y="8056"/>
                  </a:cubicBezTo>
                  <a:cubicBezTo>
                    <a:pt x="5548" y="8056"/>
                    <a:pt x="5820" y="8030"/>
                    <a:pt x="6076" y="7969"/>
                  </a:cubicBezTo>
                  <a:cubicBezTo>
                    <a:pt x="6871" y="7779"/>
                    <a:pt x="7636" y="7417"/>
                    <a:pt x="7924" y="7279"/>
                  </a:cubicBezTo>
                  <a:cubicBezTo>
                    <a:pt x="7982" y="7252"/>
                    <a:pt x="8022" y="7233"/>
                    <a:pt x="8037" y="7228"/>
                  </a:cubicBezTo>
                  <a:cubicBezTo>
                    <a:pt x="8105" y="7203"/>
                    <a:pt x="8954" y="7194"/>
                    <a:pt x="9508" y="7194"/>
                  </a:cubicBezTo>
                  <a:cubicBezTo>
                    <a:pt x="9518" y="7194"/>
                    <a:pt x="9527" y="7189"/>
                    <a:pt x="9533" y="7181"/>
                  </a:cubicBezTo>
                  <a:cubicBezTo>
                    <a:pt x="9538" y="7175"/>
                    <a:pt x="9955" y="6472"/>
                    <a:pt x="9978" y="5603"/>
                  </a:cubicBezTo>
                  <a:cubicBezTo>
                    <a:pt x="9989" y="5258"/>
                    <a:pt x="10050" y="4840"/>
                    <a:pt x="10109" y="4435"/>
                  </a:cubicBezTo>
                  <a:cubicBezTo>
                    <a:pt x="10200" y="3819"/>
                    <a:pt x="10292" y="3184"/>
                    <a:pt x="10205" y="2790"/>
                  </a:cubicBezTo>
                  <a:cubicBezTo>
                    <a:pt x="10056" y="2122"/>
                    <a:pt x="9768" y="1789"/>
                    <a:pt x="9216" y="1342"/>
                  </a:cubicBezTo>
                  <a:cubicBezTo>
                    <a:pt x="8646" y="880"/>
                    <a:pt x="7276" y="317"/>
                    <a:pt x="7262" y="311"/>
                  </a:cubicBezTo>
                  <a:cubicBezTo>
                    <a:pt x="7250" y="307"/>
                    <a:pt x="6375" y="1"/>
                    <a:pt x="5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3"/>
            <p:cNvSpPr/>
            <p:nvPr/>
          </p:nvSpPr>
          <p:spPr>
            <a:xfrm>
              <a:off x="1339332" y="3752192"/>
              <a:ext cx="37849" cy="88316"/>
            </a:xfrm>
            <a:custGeom>
              <a:avLst/>
              <a:gdLst/>
              <a:ahLst/>
              <a:cxnLst/>
              <a:rect l="l" t="t" r="r" b="b"/>
              <a:pathLst>
                <a:path w="444" h="1036" extrusionOk="0">
                  <a:moveTo>
                    <a:pt x="413" y="1"/>
                  </a:moveTo>
                  <a:cubicBezTo>
                    <a:pt x="401" y="1"/>
                    <a:pt x="389" y="8"/>
                    <a:pt x="385" y="18"/>
                  </a:cubicBezTo>
                  <a:lnTo>
                    <a:pt x="103" y="743"/>
                  </a:lnTo>
                  <a:lnTo>
                    <a:pt x="214" y="81"/>
                  </a:lnTo>
                  <a:cubicBezTo>
                    <a:pt x="218" y="65"/>
                    <a:pt x="205" y="50"/>
                    <a:pt x="191" y="48"/>
                  </a:cubicBezTo>
                  <a:cubicBezTo>
                    <a:pt x="189" y="48"/>
                    <a:pt x="187" y="47"/>
                    <a:pt x="184" y="47"/>
                  </a:cubicBezTo>
                  <a:cubicBezTo>
                    <a:pt x="171" y="47"/>
                    <a:pt x="160" y="58"/>
                    <a:pt x="158" y="71"/>
                  </a:cubicBezTo>
                  <a:lnTo>
                    <a:pt x="4" y="1002"/>
                  </a:lnTo>
                  <a:cubicBezTo>
                    <a:pt x="0" y="1017"/>
                    <a:pt x="9" y="1030"/>
                    <a:pt x="23" y="1034"/>
                  </a:cubicBezTo>
                  <a:cubicBezTo>
                    <a:pt x="26" y="1035"/>
                    <a:pt x="28" y="1035"/>
                    <a:pt x="31" y="1035"/>
                  </a:cubicBezTo>
                  <a:cubicBezTo>
                    <a:pt x="43" y="1035"/>
                    <a:pt x="53" y="1029"/>
                    <a:pt x="57" y="1019"/>
                  </a:cubicBezTo>
                  <a:lnTo>
                    <a:pt x="438" y="40"/>
                  </a:lnTo>
                  <a:cubicBezTo>
                    <a:pt x="444" y="25"/>
                    <a:pt x="437" y="8"/>
                    <a:pt x="422" y="2"/>
                  </a:cubicBezTo>
                  <a:cubicBezTo>
                    <a:pt x="419" y="1"/>
                    <a:pt x="416" y="1"/>
                    <a:pt x="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3"/>
            <p:cNvSpPr/>
            <p:nvPr/>
          </p:nvSpPr>
          <p:spPr>
            <a:xfrm>
              <a:off x="1505733" y="3731221"/>
              <a:ext cx="12105" cy="26768"/>
            </a:xfrm>
            <a:custGeom>
              <a:avLst/>
              <a:gdLst/>
              <a:ahLst/>
              <a:cxnLst/>
              <a:rect l="l" t="t" r="r" b="b"/>
              <a:pathLst>
                <a:path w="142" h="314" extrusionOk="0">
                  <a:moveTo>
                    <a:pt x="34" y="0"/>
                  </a:moveTo>
                  <a:cubicBezTo>
                    <a:pt x="31" y="0"/>
                    <a:pt x="29" y="0"/>
                    <a:pt x="27" y="1"/>
                  </a:cubicBezTo>
                  <a:cubicBezTo>
                    <a:pt x="11" y="3"/>
                    <a:pt x="0" y="19"/>
                    <a:pt x="4" y="34"/>
                  </a:cubicBezTo>
                  <a:cubicBezTo>
                    <a:pt x="26" y="138"/>
                    <a:pt x="52" y="226"/>
                    <a:pt x="82" y="296"/>
                  </a:cubicBezTo>
                  <a:cubicBezTo>
                    <a:pt x="88" y="307"/>
                    <a:pt x="98" y="313"/>
                    <a:pt x="109" y="313"/>
                  </a:cubicBezTo>
                  <a:lnTo>
                    <a:pt x="121" y="313"/>
                  </a:lnTo>
                  <a:cubicBezTo>
                    <a:pt x="135" y="307"/>
                    <a:pt x="142" y="291"/>
                    <a:pt x="135" y="277"/>
                  </a:cubicBezTo>
                  <a:cubicBezTo>
                    <a:pt x="107" y="210"/>
                    <a:pt x="82" y="125"/>
                    <a:pt x="61" y="23"/>
                  </a:cubicBezTo>
                  <a:cubicBezTo>
                    <a:pt x="58" y="10"/>
                    <a:pt x="46" y="0"/>
                    <a:pt x="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3"/>
            <p:cNvSpPr/>
            <p:nvPr/>
          </p:nvSpPr>
          <p:spPr>
            <a:xfrm>
              <a:off x="1494480" y="3567889"/>
              <a:ext cx="14065" cy="153360"/>
            </a:xfrm>
            <a:custGeom>
              <a:avLst/>
              <a:gdLst/>
              <a:ahLst/>
              <a:cxnLst/>
              <a:rect l="l" t="t" r="r" b="b"/>
              <a:pathLst>
                <a:path w="165" h="1799" extrusionOk="0">
                  <a:moveTo>
                    <a:pt x="74" y="0"/>
                  </a:moveTo>
                  <a:cubicBezTo>
                    <a:pt x="59" y="0"/>
                    <a:pt x="46" y="12"/>
                    <a:pt x="46" y="27"/>
                  </a:cubicBezTo>
                  <a:cubicBezTo>
                    <a:pt x="45" y="38"/>
                    <a:pt x="1" y="1076"/>
                    <a:pt x="105" y="1774"/>
                  </a:cubicBezTo>
                  <a:cubicBezTo>
                    <a:pt x="108" y="1788"/>
                    <a:pt x="120" y="1799"/>
                    <a:pt x="134" y="1799"/>
                  </a:cubicBezTo>
                  <a:lnTo>
                    <a:pt x="137" y="1799"/>
                  </a:lnTo>
                  <a:cubicBezTo>
                    <a:pt x="153" y="1797"/>
                    <a:pt x="164" y="1781"/>
                    <a:pt x="162" y="1767"/>
                  </a:cubicBezTo>
                  <a:cubicBezTo>
                    <a:pt x="56" y="1074"/>
                    <a:pt x="102" y="41"/>
                    <a:pt x="102" y="30"/>
                  </a:cubicBezTo>
                  <a:cubicBezTo>
                    <a:pt x="103" y="15"/>
                    <a:pt x="92" y="0"/>
                    <a:pt x="76" y="0"/>
                  </a:cubicBezTo>
                  <a:cubicBezTo>
                    <a:pt x="75" y="0"/>
                    <a:pt x="74" y="0"/>
                    <a:pt x="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3"/>
            <p:cNvSpPr/>
            <p:nvPr/>
          </p:nvSpPr>
          <p:spPr>
            <a:xfrm>
              <a:off x="1461661" y="3596447"/>
              <a:ext cx="12105" cy="113720"/>
            </a:xfrm>
            <a:custGeom>
              <a:avLst/>
              <a:gdLst/>
              <a:ahLst/>
              <a:cxnLst/>
              <a:rect l="l" t="t" r="r" b="b"/>
              <a:pathLst>
                <a:path w="142" h="1334" extrusionOk="0">
                  <a:moveTo>
                    <a:pt x="113" y="0"/>
                  </a:moveTo>
                  <a:cubicBezTo>
                    <a:pt x="98" y="0"/>
                    <a:pt x="85" y="11"/>
                    <a:pt x="84" y="26"/>
                  </a:cubicBezTo>
                  <a:cubicBezTo>
                    <a:pt x="80" y="63"/>
                    <a:pt x="0" y="941"/>
                    <a:pt x="61" y="1310"/>
                  </a:cubicBezTo>
                  <a:cubicBezTo>
                    <a:pt x="63" y="1325"/>
                    <a:pt x="75" y="1334"/>
                    <a:pt x="89" y="1334"/>
                  </a:cubicBezTo>
                  <a:cubicBezTo>
                    <a:pt x="90" y="1334"/>
                    <a:pt x="91" y="1334"/>
                    <a:pt x="94" y="1333"/>
                  </a:cubicBezTo>
                  <a:cubicBezTo>
                    <a:pt x="109" y="1332"/>
                    <a:pt x="119" y="1316"/>
                    <a:pt x="116" y="1301"/>
                  </a:cubicBezTo>
                  <a:cubicBezTo>
                    <a:pt x="58" y="939"/>
                    <a:pt x="141" y="41"/>
                    <a:pt x="141" y="31"/>
                  </a:cubicBezTo>
                  <a:cubicBezTo>
                    <a:pt x="142" y="15"/>
                    <a:pt x="130" y="1"/>
                    <a:pt x="115" y="0"/>
                  </a:cubicBezTo>
                  <a:cubicBezTo>
                    <a:pt x="115" y="0"/>
                    <a:pt x="114" y="0"/>
                    <a:pt x="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3"/>
            <p:cNvSpPr/>
            <p:nvPr/>
          </p:nvSpPr>
          <p:spPr>
            <a:xfrm>
              <a:off x="1832822" y="3758330"/>
              <a:ext cx="75698" cy="111674"/>
            </a:xfrm>
            <a:custGeom>
              <a:avLst/>
              <a:gdLst/>
              <a:ahLst/>
              <a:cxnLst/>
              <a:rect l="l" t="t" r="r" b="b"/>
              <a:pathLst>
                <a:path w="888" h="1310" extrusionOk="0">
                  <a:moveTo>
                    <a:pt x="856" y="0"/>
                  </a:moveTo>
                  <a:cubicBezTo>
                    <a:pt x="847" y="0"/>
                    <a:pt x="837" y="5"/>
                    <a:pt x="832" y="14"/>
                  </a:cubicBezTo>
                  <a:lnTo>
                    <a:pt x="9" y="1267"/>
                  </a:lnTo>
                  <a:cubicBezTo>
                    <a:pt x="1" y="1279"/>
                    <a:pt x="4" y="1298"/>
                    <a:pt x="17" y="1306"/>
                  </a:cubicBezTo>
                  <a:cubicBezTo>
                    <a:pt x="21" y="1309"/>
                    <a:pt x="26" y="1310"/>
                    <a:pt x="32" y="1310"/>
                  </a:cubicBezTo>
                  <a:cubicBezTo>
                    <a:pt x="41" y="1310"/>
                    <a:pt x="51" y="1304"/>
                    <a:pt x="56" y="1298"/>
                  </a:cubicBezTo>
                  <a:lnTo>
                    <a:pt x="879" y="44"/>
                  </a:lnTo>
                  <a:cubicBezTo>
                    <a:pt x="888" y="32"/>
                    <a:pt x="884" y="14"/>
                    <a:pt x="872" y="5"/>
                  </a:cubicBezTo>
                  <a:cubicBezTo>
                    <a:pt x="867" y="2"/>
                    <a:pt x="861" y="0"/>
                    <a:pt x="8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3"/>
            <p:cNvSpPr/>
            <p:nvPr/>
          </p:nvSpPr>
          <p:spPr>
            <a:xfrm>
              <a:off x="1836914" y="3772396"/>
              <a:ext cx="28898" cy="77149"/>
            </a:xfrm>
            <a:custGeom>
              <a:avLst/>
              <a:gdLst/>
              <a:ahLst/>
              <a:cxnLst/>
              <a:rect l="l" t="t" r="r" b="b"/>
              <a:pathLst>
                <a:path w="339" h="905" extrusionOk="0">
                  <a:moveTo>
                    <a:pt x="306" y="1"/>
                  </a:moveTo>
                  <a:cubicBezTo>
                    <a:pt x="293" y="1"/>
                    <a:pt x="282" y="8"/>
                    <a:pt x="279" y="20"/>
                  </a:cubicBezTo>
                  <a:lnTo>
                    <a:pt x="5" y="868"/>
                  </a:lnTo>
                  <a:cubicBezTo>
                    <a:pt x="1" y="883"/>
                    <a:pt x="9" y="900"/>
                    <a:pt x="24" y="904"/>
                  </a:cubicBezTo>
                  <a:cubicBezTo>
                    <a:pt x="26" y="905"/>
                    <a:pt x="29" y="905"/>
                    <a:pt x="31" y="905"/>
                  </a:cubicBezTo>
                  <a:cubicBezTo>
                    <a:pt x="43" y="905"/>
                    <a:pt x="54" y="896"/>
                    <a:pt x="59" y="885"/>
                  </a:cubicBezTo>
                  <a:lnTo>
                    <a:pt x="334" y="37"/>
                  </a:lnTo>
                  <a:cubicBezTo>
                    <a:pt x="338" y="23"/>
                    <a:pt x="330" y="5"/>
                    <a:pt x="315" y="2"/>
                  </a:cubicBezTo>
                  <a:cubicBezTo>
                    <a:pt x="312" y="1"/>
                    <a:pt x="309" y="1"/>
                    <a:pt x="3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3"/>
            <p:cNvSpPr/>
            <p:nvPr/>
          </p:nvSpPr>
          <p:spPr>
            <a:xfrm>
              <a:off x="1820121" y="3853294"/>
              <a:ext cx="175605" cy="239290"/>
            </a:xfrm>
            <a:custGeom>
              <a:avLst/>
              <a:gdLst/>
              <a:ahLst/>
              <a:cxnLst/>
              <a:rect l="l" t="t" r="r" b="b"/>
              <a:pathLst>
                <a:path w="2060" h="2807" extrusionOk="0">
                  <a:moveTo>
                    <a:pt x="2060" y="1"/>
                  </a:moveTo>
                  <a:lnTo>
                    <a:pt x="181" y="419"/>
                  </a:lnTo>
                  <a:lnTo>
                    <a:pt x="0" y="2806"/>
                  </a:lnTo>
                  <a:cubicBezTo>
                    <a:pt x="96" y="2770"/>
                    <a:pt x="1481" y="2770"/>
                    <a:pt x="1481" y="2770"/>
                  </a:cubicBezTo>
                  <a:cubicBezTo>
                    <a:pt x="1481" y="2770"/>
                    <a:pt x="1900" y="2077"/>
                    <a:pt x="1924" y="1206"/>
                  </a:cubicBezTo>
                  <a:cubicBezTo>
                    <a:pt x="1934" y="850"/>
                    <a:pt x="1998" y="424"/>
                    <a:pt x="20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3"/>
            <p:cNvSpPr/>
            <p:nvPr/>
          </p:nvSpPr>
          <p:spPr>
            <a:xfrm>
              <a:off x="1817734" y="3850908"/>
              <a:ext cx="180719" cy="244064"/>
            </a:xfrm>
            <a:custGeom>
              <a:avLst/>
              <a:gdLst/>
              <a:ahLst/>
              <a:cxnLst/>
              <a:rect l="l" t="t" r="r" b="b"/>
              <a:pathLst>
                <a:path w="2120" h="2863" extrusionOk="0">
                  <a:moveTo>
                    <a:pt x="2053" y="65"/>
                  </a:moveTo>
                  <a:lnTo>
                    <a:pt x="2053" y="65"/>
                  </a:lnTo>
                  <a:cubicBezTo>
                    <a:pt x="1994" y="469"/>
                    <a:pt x="1933" y="886"/>
                    <a:pt x="1924" y="1232"/>
                  </a:cubicBezTo>
                  <a:cubicBezTo>
                    <a:pt x="1902" y="2020"/>
                    <a:pt x="1552" y="2668"/>
                    <a:pt x="1494" y="2769"/>
                  </a:cubicBezTo>
                  <a:cubicBezTo>
                    <a:pt x="1306" y="2769"/>
                    <a:pt x="293" y="2771"/>
                    <a:pt x="60" y="2799"/>
                  </a:cubicBezTo>
                  <a:lnTo>
                    <a:pt x="235" y="469"/>
                  </a:lnTo>
                  <a:lnTo>
                    <a:pt x="2053" y="65"/>
                  </a:lnTo>
                  <a:close/>
                  <a:moveTo>
                    <a:pt x="2090" y="1"/>
                  </a:moveTo>
                  <a:cubicBezTo>
                    <a:pt x="2088" y="1"/>
                    <a:pt x="2086" y="1"/>
                    <a:pt x="2084" y="1"/>
                  </a:cubicBezTo>
                  <a:lnTo>
                    <a:pt x="204" y="418"/>
                  </a:lnTo>
                  <a:cubicBezTo>
                    <a:pt x="193" y="421"/>
                    <a:pt x="183" y="432"/>
                    <a:pt x="182" y="443"/>
                  </a:cubicBezTo>
                  <a:lnTo>
                    <a:pt x="2" y="2831"/>
                  </a:lnTo>
                  <a:cubicBezTo>
                    <a:pt x="1" y="2842"/>
                    <a:pt x="5" y="2851"/>
                    <a:pt x="12" y="2857"/>
                  </a:cubicBezTo>
                  <a:cubicBezTo>
                    <a:pt x="18" y="2861"/>
                    <a:pt x="23" y="2862"/>
                    <a:pt x="31" y="2862"/>
                  </a:cubicBezTo>
                  <a:cubicBezTo>
                    <a:pt x="34" y="2862"/>
                    <a:pt x="37" y="2861"/>
                    <a:pt x="41" y="2860"/>
                  </a:cubicBezTo>
                  <a:cubicBezTo>
                    <a:pt x="108" y="2835"/>
                    <a:pt x="958" y="2826"/>
                    <a:pt x="1512" y="2826"/>
                  </a:cubicBezTo>
                  <a:cubicBezTo>
                    <a:pt x="1521" y="2826"/>
                    <a:pt x="1530" y="2821"/>
                    <a:pt x="1536" y="2813"/>
                  </a:cubicBezTo>
                  <a:cubicBezTo>
                    <a:pt x="1541" y="2807"/>
                    <a:pt x="1958" y="2104"/>
                    <a:pt x="1982" y="1235"/>
                  </a:cubicBezTo>
                  <a:cubicBezTo>
                    <a:pt x="1992" y="889"/>
                    <a:pt x="2053" y="469"/>
                    <a:pt x="2112" y="64"/>
                  </a:cubicBezTo>
                  <a:lnTo>
                    <a:pt x="2117" y="33"/>
                  </a:lnTo>
                  <a:cubicBezTo>
                    <a:pt x="2120" y="23"/>
                    <a:pt x="2116" y="15"/>
                    <a:pt x="2109" y="7"/>
                  </a:cubicBezTo>
                  <a:cubicBezTo>
                    <a:pt x="2103" y="2"/>
                    <a:pt x="2097" y="1"/>
                    <a:pt x="20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3"/>
            <p:cNvSpPr/>
            <p:nvPr/>
          </p:nvSpPr>
          <p:spPr>
            <a:xfrm>
              <a:off x="1139260" y="3769582"/>
              <a:ext cx="202798" cy="315075"/>
            </a:xfrm>
            <a:custGeom>
              <a:avLst/>
              <a:gdLst/>
              <a:ahLst/>
              <a:cxnLst/>
              <a:rect l="l" t="t" r="r" b="b"/>
              <a:pathLst>
                <a:path w="2379" h="3696" extrusionOk="0">
                  <a:moveTo>
                    <a:pt x="529" y="1"/>
                  </a:moveTo>
                  <a:cubicBezTo>
                    <a:pt x="299" y="1150"/>
                    <a:pt x="0" y="2738"/>
                    <a:pt x="14" y="3023"/>
                  </a:cubicBezTo>
                  <a:cubicBezTo>
                    <a:pt x="38" y="3454"/>
                    <a:pt x="886" y="3668"/>
                    <a:pt x="1136" y="3692"/>
                  </a:cubicBezTo>
                  <a:cubicBezTo>
                    <a:pt x="1157" y="3694"/>
                    <a:pt x="1179" y="3695"/>
                    <a:pt x="1201" y="3695"/>
                  </a:cubicBezTo>
                  <a:cubicBezTo>
                    <a:pt x="1453" y="3695"/>
                    <a:pt x="1805" y="3585"/>
                    <a:pt x="1805" y="3585"/>
                  </a:cubicBezTo>
                  <a:lnTo>
                    <a:pt x="2378" y="804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3"/>
            <p:cNvSpPr/>
            <p:nvPr/>
          </p:nvSpPr>
          <p:spPr>
            <a:xfrm>
              <a:off x="1136191" y="3767366"/>
              <a:ext cx="208168" cy="319678"/>
            </a:xfrm>
            <a:custGeom>
              <a:avLst/>
              <a:gdLst/>
              <a:ahLst/>
              <a:cxnLst/>
              <a:rect l="l" t="t" r="r" b="b"/>
              <a:pathLst>
                <a:path w="2442" h="3750" extrusionOk="0">
                  <a:moveTo>
                    <a:pt x="586" y="67"/>
                  </a:moveTo>
                  <a:lnTo>
                    <a:pt x="2383" y="847"/>
                  </a:lnTo>
                  <a:lnTo>
                    <a:pt x="1818" y="3589"/>
                  </a:lnTo>
                  <a:cubicBezTo>
                    <a:pt x="1746" y="3610"/>
                    <a:pt x="1450" y="3693"/>
                    <a:pt x="1235" y="3693"/>
                  </a:cubicBezTo>
                  <a:cubicBezTo>
                    <a:pt x="1215" y="3693"/>
                    <a:pt x="1195" y="3692"/>
                    <a:pt x="1176" y="3691"/>
                  </a:cubicBezTo>
                  <a:cubicBezTo>
                    <a:pt x="942" y="3667"/>
                    <a:pt x="102" y="3458"/>
                    <a:pt x="80" y="3048"/>
                  </a:cubicBezTo>
                  <a:cubicBezTo>
                    <a:pt x="65" y="2780"/>
                    <a:pt x="342" y="1284"/>
                    <a:pt x="586" y="67"/>
                  </a:cubicBezTo>
                  <a:close/>
                  <a:moveTo>
                    <a:pt x="562" y="0"/>
                  </a:moveTo>
                  <a:cubicBezTo>
                    <a:pt x="558" y="0"/>
                    <a:pt x="554" y="1"/>
                    <a:pt x="550" y="3"/>
                  </a:cubicBezTo>
                  <a:cubicBezTo>
                    <a:pt x="541" y="8"/>
                    <a:pt x="536" y="14"/>
                    <a:pt x="535" y="22"/>
                  </a:cubicBezTo>
                  <a:cubicBezTo>
                    <a:pt x="446" y="466"/>
                    <a:pt x="1" y="2697"/>
                    <a:pt x="21" y="3051"/>
                  </a:cubicBezTo>
                  <a:cubicBezTo>
                    <a:pt x="47" y="3495"/>
                    <a:pt x="885" y="3719"/>
                    <a:pt x="1169" y="3746"/>
                  </a:cubicBezTo>
                  <a:cubicBezTo>
                    <a:pt x="1193" y="3747"/>
                    <a:pt x="1215" y="3749"/>
                    <a:pt x="1238" y="3749"/>
                  </a:cubicBezTo>
                  <a:cubicBezTo>
                    <a:pt x="1491" y="3749"/>
                    <a:pt x="1834" y="3643"/>
                    <a:pt x="1847" y="3637"/>
                  </a:cubicBezTo>
                  <a:cubicBezTo>
                    <a:pt x="1857" y="3634"/>
                    <a:pt x="1863" y="3627"/>
                    <a:pt x="1866" y="3616"/>
                  </a:cubicBezTo>
                  <a:lnTo>
                    <a:pt x="2439" y="835"/>
                  </a:lnTo>
                  <a:cubicBezTo>
                    <a:pt x="2442" y="821"/>
                    <a:pt x="2436" y="808"/>
                    <a:pt x="2423" y="803"/>
                  </a:cubicBezTo>
                  <a:lnTo>
                    <a:pt x="573" y="2"/>
                  </a:lnTo>
                  <a:cubicBezTo>
                    <a:pt x="570" y="1"/>
                    <a:pt x="566" y="0"/>
                    <a:pt x="5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3"/>
            <p:cNvSpPr/>
            <p:nvPr/>
          </p:nvSpPr>
          <p:spPr>
            <a:xfrm>
              <a:off x="1470611" y="3365429"/>
              <a:ext cx="52681" cy="115681"/>
            </a:xfrm>
            <a:custGeom>
              <a:avLst/>
              <a:gdLst/>
              <a:ahLst/>
              <a:cxnLst/>
              <a:rect l="l" t="t" r="r" b="b"/>
              <a:pathLst>
                <a:path w="618" h="1357" extrusionOk="0">
                  <a:moveTo>
                    <a:pt x="326" y="1"/>
                  </a:moveTo>
                  <a:cubicBezTo>
                    <a:pt x="266" y="1"/>
                    <a:pt x="195" y="53"/>
                    <a:pt x="137" y="238"/>
                  </a:cubicBezTo>
                  <a:cubicBezTo>
                    <a:pt x="1" y="668"/>
                    <a:pt x="555" y="1356"/>
                    <a:pt x="555" y="1356"/>
                  </a:cubicBezTo>
                  <a:lnTo>
                    <a:pt x="618" y="301"/>
                  </a:lnTo>
                  <a:lnTo>
                    <a:pt x="471" y="92"/>
                  </a:lnTo>
                  <a:cubicBezTo>
                    <a:pt x="471" y="92"/>
                    <a:pt x="407" y="1"/>
                    <a:pt x="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3"/>
            <p:cNvSpPr/>
            <p:nvPr/>
          </p:nvSpPr>
          <p:spPr>
            <a:xfrm>
              <a:off x="1467969" y="3363042"/>
              <a:ext cx="57796" cy="120455"/>
            </a:xfrm>
            <a:custGeom>
              <a:avLst/>
              <a:gdLst/>
              <a:ahLst/>
              <a:cxnLst/>
              <a:rect l="l" t="t" r="r" b="b"/>
              <a:pathLst>
                <a:path w="678" h="1413" extrusionOk="0">
                  <a:moveTo>
                    <a:pt x="358" y="57"/>
                  </a:moveTo>
                  <a:cubicBezTo>
                    <a:pt x="422" y="57"/>
                    <a:pt x="478" y="135"/>
                    <a:pt x="480" y="137"/>
                  </a:cubicBezTo>
                  <a:lnTo>
                    <a:pt x="620" y="339"/>
                  </a:lnTo>
                  <a:lnTo>
                    <a:pt x="564" y="1308"/>
                  </a:lnTo>
                  <a:cubicBezTo>
                    <a:pt x="436" y="1132"/>
                    <a:pt x="89" y="613"/>
                    <a:pt x="196" y="276"/>
                  </a:cubicBezTo>
                  <a:cubicBezTo>
                    <a:pt x="236" y="143"/>
                    <a:pt x="290" y="68"/>
                    <a:pt x="346" y="58"/>
                  </a:cubicBezTo>
                  <a:cubicBezTo>
                    <a:pt x="350" y="57"/>
                    <a:pt x="355" y="57"/>
                    <a:pt x="358" y="57"/>
                  </a:cubicBezTo>
                  <a:close/>
                  <a:moveTo>
                    <a:pt x="359" y="0"/>
                  </a:moveTo>
                  <a:cubicBezTo>
                    <a:pt x="352" y="0"/>
                    <a:pt x="345" y="1"/>
                    <a:pt x="339" y="2"/>
                  </a:cubicBezTo>
                  <a:cubicBezTo>
                    <a:pt x="257" y="14"/>
                    <a:pt x="190" y="100"/>
                    <a:pt x="141" y="258"/>
                  </a:cubicBezTo>
                  <a:cubicBezTo>
                    <a:pt x="1" y="696"/>
                    <a:pt x="541" y="1373"/>
                    <a:pt x="564" y="1401"/>
                  </a:cubicBezTo>
                  <a:cubicBezTo>
                    <a:pt x="570" y="1409"/>
                    <a:pt x="578" y="1412"/>
                    <a:pt x="586" y="1412"/>
                  </a:cubicBezTo>
                  <a:cubicBezTo>
                    <a:pt x="589" y="1412"/>
                    <a:pt x="592" y="1412"/>
                    <a:pt x="596" y="1411"/>
                  </a:cubicBezTo>
                  <a:cubicBezTo>
                    <a:pt x="607" y="1407"/>
                    <a:pt x="616" y="1398"/>
                    <a:pt x="616" y="1385"/>
                  </a:cubicBezTo>
                  <a:lnTo>
                    <a:pt x="678" y="330"/>
                  </a:lnTo>
                  <a:cubicBezTo>
                    <a:pt x="678" y="323"/>
                    <a:pt x="677" y="317"/>
                    <a:pt x="672" y="312"/>
                  </a:cubicBezTo>
                  <a:lnTo>
                    <a:pt x="526" y="103"/>
                  </a:lnTo>
                  <a:cubicBezTo>
                    <a:pt x="522" y="99"/>
                    <a:pt x="452" y="0"/>
                    <a:pt x="3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3"/>
            <p:cNvSpPr/>
            <p:nvPr/>
          </p:nvSpPr>
          <p:spPr>
            <a:xfrm>
              <a:off x="1517838" y="3391003"/>
              <a:ext cx="226411" cy="359915"/>
            </a:xfrm>
            <a:custGeom>
              <a:avLst/>
              <a:gdLst/>
              <a:ahLst/>
              <a:cxnLst/>
              <a:rect l="l" t="t" r="r" b="b"/>
              <a:pathLst>
                <a:path w="2656" h="4222" extrusionOk="0">
                  <a:moveTo>
                    <a:pt x="1328" y="0"/>
                  </a:moveTo>
                  <a:cubicBezTo>
                    <a:pt x="595" y="0"/>
                    <a:pt x="1" y="944"/>
                    <a:pt x="1" y="2111"/>
                  </a:cubicBezTo>
                  <a:cubicBezTo>
                    <a:pt x="1" y="3276"/>
                    <a:pt x="595" y="4221"/>
                    <a:pt x="1328" y="4221"/>
                  </a:cubicBezTo>
                  <a:cubicBezTo>
                    <a:pt x="2061" y="4221"/>
                    <a:pt x="2655" y="3276"/>
                    <a:pt x="2655" y="2111"/>
                  </a:cubicBezTo>
                  <a:cubicBezTo>
                    <a:pt x="2655" y="944"/>
                    <a:pt x="2061" y="0"/>
                    <a:pt x="13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3"/>
            <p:cNvSpPr/>
            <p:nvPr/>
          </p:nvSpPr>
          <p:spPr>
            <a:xfrm>
              <a:off x="1515536" y="3388616"/>
              <a:ext cx="231014" cy="364774"/>
            </a:xfrm>
            <a:custGeom>
              <a:avLst/>
              <a:gdLst/>
              <a:ahLst/>
              <a:cxnLst/>
              <a:rect l="l" t="t" r="r" b="b"/>
              <a:pathLst>
                <a:path w="2710" h="4279" extrusionOk="0">
                  <a:moveTo>
                    <a:pt x="1355" y="56"/>
                  </a:moveTo>
                  <a:cubicBezTo>
                    <a:pt x="2072" y="56"/>
                    <a:pt x="2653" y="990"/>
                    <a:pt x="2653" y="2139"/>
                  </a:cubicBezTo>
                  <a:cubicBezTo>
                    <a:pt x="2653" y="3287"/>
                    <a:pt x="2072" y="4222"/>
                    <a:pt x="1355" y="4222"/>
                  </a:cubicBezTo>
                  <a:cubicBezTo>
                    <a:pt x="640" y="4222"/>
                    <a:pt x="58" y="3287"/>
                    <a:pt x="58" y="2139"/>
                  </a:cubicBezTo>
                  <a:cubicBezTo>
                    <a:pt x="58" y="990"/>
                    <a:pt x="639" y="56"/>
                    <a:pt x="1355" y="56"/>
                  </a:cubicBezTo>
                  <a:close/>
                  <a:moveTo>
                    <a:pt x="1355" y="0"/>
                  </a:moveTo>
                  <a:cubicBezTo>
                    <a:pt x="609" y="0"/>
                    <a:pt x="0" y="961"/>
                    <a:pt x="0" y="2140"/>
                  </a:cubicBezTo>
                  <a:cubicBezTo>
                    <a:pt x="0" y="3319"/>
                    <a:pt x="608" y="4278"/>
                    <a:pt x="1355" y="4278"/>
                  </a:cubicBezTo>
                  <a:cubicBezTo>
                    <a:pt x="2102" y="4278"/>
                    <a:pt x="2710" y="3318"/>
                    <a:pt x="2710" y="2139"/>
                  </a:cubicBezTo>
                  <a:cubicBezTo>
                    <a:pt x="2710" y="960"/>
                    <a:pt x="2102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3"/>
            <p:cNvSpPr/>
            <p:nvPr/>
          </p:nvSpPr>
          <p:spPr>
            <a:xfrm>
              <a:off x="1515621" y="3532597"/>
              <a:ext cx="93258" cy="95818"/>
            </a:xfrm>
            <a:custGeom>
              <a:avLst/>
              <a:gdLst/>
              <a:ahLst/>
              <a:cxnLst/>
              <a:rect l="l" t="t" r="r" b="b"/>
              <a:pathLst>
                <a:path w="1094" h="1124" extrusionOk="0">
                  <a:moveTo>
                    <a:pt x="48" y="1"/>
                  </a:moveTo>
                  <a:cubicBezTo>
                    <a:pt x="48" y="2"/>
                    <a:pt x="0" y="608"/>
                    <a:pt x="85" y="1123"/>
                  </a:cubicBezTo>
                  <a:lnTo>
                    <a:pt x="1094" y="110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3"/>
            <p:cNvSpPr/>
            <p:nvPr/>
          </p:nvSpPr>
          <p:spPr>
            <a:xfrm>
              <a:off x="1513320" y="3530210"/>
              <a:ext cx="98202" cy="100677"/>
            </a:xfrm>
            <a:custGeom>
              <a:avLst/>
              <a:gdLst/>
              <a:ahLst/>
              <a:cxnLst/>
              <a:rect l="l" t="t" r="r" b="b"/>
              <a:pathLst>
                <a:path w="1152" h="1181" extrusionOk="0">
                  <a:moveTo>
                    <a:pt x="100" y="95"/>
                  </a:moveTo>
                  <a:lnTo>
                    <a:pt x="1056" y="1102"/>
                  </a:lnTo>
                  <a:lnTo>
                    <a:pt x="135" y="1123"/>
                  </a:lnTo>
                  <a:cubicBezTo>
                    <a:pt x="74" y="719"/>
                    <a:pt x="90" y="260"/>
                    <a:pt x="100" y="95"/>
                  </a:cubicBezTo>
                  <a:close/>
                  <a:moveTo>
                    <a:pt x="75" y="0"/>
                  </a:moveTo>
                  <a:cubicBezTo>
                    <a:pt x="72" y="0"/>
                    <a:pt x="68" y="1"/>
                    <a:pt x="65" y="2"/>
                  </a:cubicBezTo>
                  <a:cubicBezTo>
                    <a:pt x="54" y="4"/>
                    <a:pt x="48" y="15"/>
                    <a:pt x="46" y="26"/>
                  </a:cubicBezTo>
                  <a:cubicBezTo>
                    <a:pt x="46" y="32"/>
                    <a:pt x="1" y="643"/>
                    <a:pt x="84" y="1156"/>
                  </a:cubicBezTo>
                  <a:cubicBezTo>
                    <a:pt x="86" y="1169"/>
                    <a:pt x="98" y="1180"/>
                    <a:pt x="112" y="1180"/>
                  </a:cubicBezTo>
                  <a:lnTo>
                    <a:pt x="1121" y="1159"/>
                  </a:lnTo>
                  <a:cubicBezTo>
                    <a:pt x="1132" y="1159"/>
                    <a:pt x="1142" y="1151"/>
                    <a:pt x="1147" y="1141"/>
                  </a:cubicBezTo>
                  <a:cubicBezTo>
                    <a:pt x="1152" y="1130"/>
                    <a:pt x="1150" y="1118"/>
                    <a:pt x="1141" y="1111"/>
                  </a:cubicBezTo>
                  <a:lnTo>
                    <a:pt x="96" y="10"/>
                  </a:lnTo>
                  <a:cubicBezTo>
                    <a:pt x="90" y="3"/>
                    <a:pt x="83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3"/>
            <p:cNvSpPr/>
            <p:nvPr/>
          </p:nvSpPr>
          <p:spPr>
            <a:xfrm>
              <a:off x="1511615" y="3204398"/>
              <a:ext cx="312849" cy="462041"/>
            </a:xfrm>
            <a:custGeom>
              <a:avLst/>
              <a:gdLst/>
              <a:ahLst/>
              <a:cxnLst/>
              <a:rect l="l" t="t" r="r" b="b"/>
              <a:pathLst>
                <a:path w="3670" h="5420" extrusionOk="0">
                  <a:moveTo>
                    <a:pt x="1451" y="0"/>
                  </a:moveTo>
                  <a:cubicBezTo>
                    <a:pt x="1389" y="0"/>
                    <a:pt x="1337" y="7"/>
                    <a:pt x="1298" y="20"/>
                  </a:cubicBezTo>
                  <a:cubicBezTo>
                    <a:pt x="952" y="134"/>
                    <a:pt x="304" y="980"/>
                    <a:pt x="232" y="1232"/>
                  </a:cubicBezTo>
                  <a:cubicBezTo>
                    <a:pt x="158" y="1480"/>
                    <a:pt x="137" y="2190"/>
                    <a:pt x="137" y="2190"/>
                  </a:cubicBezTo>
                  <a:cubicBezTo>
                    <a:pt x="137" y="2190"/>
                    <a:pt x="0" y="3485"/>
                    <a:pt x="95" y="3852"/>
                  </a:cubicBezTo>
                  <a:cubicBezTo>
                    <a:pt x="189" y="4216"/>
                    <a:pt x="848" y="5011"/>
                    <a:pt x="994" y="5116"/>
                  </a:cubicBezTo>
                  <a:cubicBezTo>
                    <a:pt x="1124" y="5210"/>
                    <a:pt x="1312" y="5419"/>
                    <a:pt x="1618" y="5419"/>
                  </a:cubicBezTo>
                  <a:cubicBezTo>
                    <a:pt x="1655" y="5419"/>
                    <a:pt x="1695" y="5416"/>
                    <a:pt x="1736" y="5409"/>
                  </a:cubicBezTo>
                  <a:cubicBezTo>
                    <a:pt x="2111" y="5346"/>
                    <a:pt x="2979" y="4428"/>
                    <a:pt x="3052" y="4177"/>
                  </a:cubicBezTo>
                  <a:cubicBezTo>
                    <a:pt x="3126" y="3927"/>
                    <a:pt x="3544" y="1911"/>
                    <a:pt x="3544" y="1911"/>
                  </a:cubicBezTo>
                  <a:cubicBezTo>
                    <a:pt x="3544" y="1911"/>
                    <a:pt x="3669" y="1671"/>
                    <a:pt x="3324" y="991"/>
                  </a:cubicBezTo>
                  <a:cubicBezTo>
                    <a:pt x="3018" y="389"/>
                    <a:pt x="1934" y="0"/>
                    <a:pt x="14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3"/>
            <p:cNvSpPr/>
            <p:nvPr/>
          </p:nvSpPr>
          <p:spPr>
            <a:xfrm>
              <a:off x="1509228" y="3201841"/>
              <a:ext cx="315747" cy="466901"/>
            </a:xfrm>
            <a:custGeom>
              <a:avLst/>
              <a:gdLst/>
              <a:ahLst/>
              <a:cxnLst/>
              <a:rect l="l" t="t" r="r" b="b"/>
              <a:pathLst>
                <a:path w="3704" h="5477" extrusionOk="0">
                  <a:moveTo>
                    <a:pt x="1472" y="56"/>
                  </a:moveTo>
                  <a:cubicBezTo>
                    <a:pt x="1934" y="56"/>
                    <a:pt x="3026" y="437"/>
                    <a:pt x="3325" y="1033"/>
                  </a:cubicBezTo>
                  <a:cubicBezTo>
                    <a:pt x="3657" y="1685"/>
                    <a:pt x="3546" y="1923"/>
                    <a:pt x="3545" y="1926"/>
                  </a:cubicBezTo>
                  <a:cubicBezTo>
                    <a:pt x="3544" y="1928"/>
                    <a:pt x="3542" y="1931"/>
                    <a:pt x="3542" y="1933"/>
                  </a:cubicBezTo>
                  <a:cubicBezTo>
                    <a:pt x="3539" y="1954"/>
                    <a:pt x="3124" y="3952"/>
                    <a:pt x="3052" y="4199"/>
                  </a:cubicBezTo>
                  <a:cubicBezTo>
                    <a:pt x="2986" y="4421"/>
                    <a:pt x="2128" y="5350"/>
                    <a:pt x="1758" y="5412"/>
                  </a:cubicBezTo>
                  <a:cubicBezTo>
                    <a:pt x="1719" y="5418"/>
                    <a:pt x="1682" y="5421"/>
                    <a:pt x="1646" y="5421"/>
                  </a:cubicBezTo>
                  <a:cubicBezTo>
                    <a:pt x="1407" y="5421"/>
                    <a:pt x="1241" y="5287"/>
                    <a:pt x="1118" y="5187"/>
                  </a:cubicBezTo>
                  <a:cubicBezTo>
                    <a:pt x="1088" y="5162"/>
                    <a:pt x="1061" y="5141"/>
                    <a:pt x="1038" y="5124"/>
                  </a:cubicBezTo>
                  <a:cubicBezTo>
                    <a:pt x="895" y="5021"/>
                    <a:pt x="244" y="4235"/>
                    <a:pt x="150" y="3876"/>
                  </a:cubicBezTo>
                  <a:cubicBezTo>
                    <a:pt x="58" y="3520"/>
                    <a:pt x="191" y="2237"/>
                    <a:pt x="193" y="2224"/>
                  </a:cubicBezTo>
                  <a:lnTo>
                    <a:pt x="193" y="2221"/>
                  </a:lnTo>
                  <a:cubicBezTo>
                    <a:pt x="193" y="2215"/>
                    <a:pt x="214" y="1511"/>
                    <a:pt x="286" y="1267"/>
                  </a:cubicBezTo>
                  <a:cubicBezTo>
                    <a:pt x="358" y="1017"/>
                    <a:pt x="997" y="185"/>
                    <a:pt x="1333" y="73"/>
                  </a:cubicBezTo>
                  <a:cubicBezTo>
                    <a:pt x="1368" y="61"/>
                    <a:pt x="1416" y="56"/>
                    <a:pt x="1472" y="56"/>
                  </a:cubicBezTo>
                  <a:close/>
                  <a:moveTo>
                    <a:pt x="1470" y="0"/>
                  </a:moveTo>
                  <a:cubicBezTo>
                    <a:pt x="1407" y="0"/>
                    <a:pt x="1354" y="7"/>
                    <a:pt x="1315" y="20"/>
                  </a:cubicBezTo>
                  <a:cubicBezTo>
                    <a:pt x="957" y="140"/>
                    <a:pt x="307" y="987"/>
                    <a:pt x="230" y="1251"/>
                  </a:cubicBezTo>
                  <a:cubicBezTo>
                    <a:pt x="158" y="1501"/>
                    <a:pt x="136" y="2177"/>
                    <a:pt x="135" y="2219"/>
                  </a:cubicBezTo>
                  <a:cubicBezTo>
                    <a:pt x="128" y="2285"/>
                    <a:pt x="1" y="3525"/>
                    <a:pt x="94" y="3888"/>
                  </a:cubicBezTo>
                  <a:cubicBezTo>
                    <a:pt x="193" y="4268"/>
                    <a:pt x="853" y="5061"/>
                    <a:pt x="1004" y="5169"/>
                  </a:cubicBezTo>
                  <a:cubicBezTo>
                    <a:pt x="1028" y="5185"/>
                    <a:pt x="1054" y="5206"/>
                    <a:pt x="1082" y="5229"/>
                  </a:cubicBezTo>
                  <a:cubicBezTo>
                    <a:pt x="1206" y="5331"/>
                    <a:pt x="1386" y="5477"/>
                    <a:pt x="1647" y="5477"/>
                  </a:cubicBezTo>
                  <a:cubicBezTo>
                    <a:pt x="1685" y="5477"/>
                    <a:pt x="1726" y="5472"/>
                    <a:pt x="1766" y="5469"/>
                  </a:cubicBezTo>
                  <a:cubicBezTo>
                    <a:pt x="2167" y="5401"/>
                    <a:pt x="3032" y="4467"/>
                    <a:pt x="3105" y="4215"/>
                  </a:cubicBezTo>
                  <a:cubicBezTo>
                    <a:pt x="3177" y="3968"/>
                    <a:pt x="3572" y="2069"/>
                    <a:pt x="3597" y="1948"/>
                  </a:cubicBezTo>
                  <a:cubicBezTo>
                    <a:pt x="3613" y="1911"/>
                    <a:pt x="3704" y="1651"/>
                    <a:pt x="3376" y="1006"/>
                  </a:cubicBezTo>
                  <a:cubicBezTo>
                    <a:pt x="3059" y="383"/>
                    <a:pt x="1956" y="0"/>
                    <a:pt x="14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3"/>
            <p:cNvSpPr/>
            <p:nvPr/>
          </p:nvSpPr>
          <p:spPr>
            <a:xfrm>
              <a:off x="1493202" y="3108752"/>
              <a:ext cx="390166" cy="297514"/>
            </a:xfrm>
            <a:custGeom>
              <a:avLst/>
              <a:gdLst/>
              <a:ahLst/>
              <a:cxnLst/>
              <a:rect l="l" t="t" r="r" b="b"/>
              <a:pathLst>
                <a:path w="4577" h="3490" extrusionOk="0">
                  <a:moveTo>
                    <a:pt x="2329" y="0"/>
                  </a:moveTo>
                  <a:cubicBezTo>
                    <a:pt x="2100" y="0"/>
                    <a:pt x="1597" y="240"/>
                    <a:pt x="1483" y="365"/>
                  </a:cubicBezTo>
                  <a:cubicBezTo>
                    <a:pt x="1368" y="490"/>
                    <a:pt x="1285" y="594"/>
                    <a:pt x="1285" y="594"/>
                  </a:cubicBezTo>
                  <a:lnTo>
                    <a:pt x="1274" y="248"/>
                  </a:lnTo>
                  <a:cubicBezTo>
                    <a:pt x="1272" y="251"/>
                    <a:pt x="959" y="489"/>
                    <a:pt x="981" y="824"/>
                  </a:cubicBezTo>
                  <a:cubicBezTo>
                    <a:pt x="981" y="824"/>
                    <a:pt x="744" y="686"/>
                    <a:pt x="548" y="686"/>
                  </a:cubicBezTo>
                  <a:cubicBezTo>
                    <a:pt x="496" y="686"/>
                    <a:pt x="447" y="696"/>
                    <a:pt x="406" y="720"/>
                  </a:cubicBezTo>
                  <a:cubicBezTo>
                    <a:pt x="208" y="834"/>
                    <a:pt x="93" y="1002"/>
                    <a:pt x="93" y="1002"/>
                  </a:cubicBezTo>
                  <a:cubicBezTo>
                    <a:pt x="93" y="1002"/>
                    <a:pt x="276" y="956"/>
                    <a:pt x="349" y="956"/>
                  </a:cubicBezTo>
                  <a:cubicBezTo>
                    <a:pt x="361" y="956"/>
                    <a:pt x="371" y="957"/>
                    <a:pt x="375" y="961"/>
                  </a:cubicBezTo>
                  <a:cubicBezTo>
                    <a:pt x="407" y="982"/>
                    <a:pt x="512" y="1023"/>
                    <a:pt x="512" y="1023"/>
                  </a:cubicBezTo>
                  <a:cubicBezTo>
                    <a:pt x="512" y="1023"/>
                    <a:pt x="83" y="1191"/>
                    <a:pt x="51" y="1317"/>
                  </a:cubicBezTo>
                  <a:cubicBezTo>
                    <a:pt x="21" y="1441"/>
                    <a:pt x="0" y="1546"/>
                    <a:pt x="0" y="1546"/>
                  </a:cubicBezTo>
                  <a:lnTo>
                    <a:pt x="491" y="1295"/>
                  </a:lnTo>
                  <a:lnTo>
                    <a:pt x="491" y="1295"/>
                  </a:lnTo>
                  <a:cubicBezTo>
                    <a:pt x="491" y="1295"/>
                    <a:pt x="178" y="1463"/>
                    <a:pt x="94" y="1839"/>
                  </a:cubicBezTo>
                  <a:cubicBezTo>
                    <a:pt x="11" y="2214"/>
                    <a:pt x="94" y="2570"/>
                    <a:pt x="125" y="2684"/>
                  </a:cubicBezTo>
                  <a:cubicBezTo>
                    <a:pt x="156" y="2799"/>
                    <a:pt x="188" y="3040"/>
                    <a:pt x="188" y="3040"/>
                  </a:cubicBezTo>
                  <a:lnTo>
                    <a:pt x="427" y="3489"/>
                  </a:lnTo>
                  <a:lnTo>
                    <a:pt x="417" y="2956"/>
                  </a:lnTo>
                  <a:cubicBezTo>
                    <a:pt x="417" y="2956"/>
                    <a:pt x="667" y="2684"/>
                    <a:pt x="721" y="2601"/>
                  </a:cubicBezTo>
                  <a:cubicBezTo>
                    <a:pt x="773" y="2517"/>
                    <a:pt x="867" y="2288"/>
                    <a:pt x="867" y="2288"/>
                  </a:cubicBezTo>
                  <a:lnTo>
                    <a:pt x="867" y="2288"/>
                  </a:lnTo>
                  <a:lnTo>
                    <a:pt x="856" y="2758"/>
                  </a:lnTo>
                  <a:cubicBezTo>
                    <a:pt x="856" y="2758"/>
                    <a:pt x="1045" y="2549"/>
                    <a:pt x="1149" y="2351"/>
                  </a:cubicBezTo>
                  <a:cubicBezTo>
                    <a:pt x="1255" y="2151"/>
                    <a:pt x="1421" y="1567"/>
                    <a:pt x="1421" y="1567"/>
                  </a:cubicBezTo>
                  <a:lnTo>
                    <a:pt x="1610" y="1818"/>
                  </a:lnTo>
                  <a:lnTo>
                    <a:pt x="1671" y="1597"/>
                  </a:lnTo>
                  <a:cubicBezTo>
                    <a:pt x="1671" y="1597"/>
                    <a:pt x="1965" y="2079"/>
                    <a:pt x="2058" y="2161"/>
                  </a:cubicBezTo>
                  <a:cubicBezTo>
                    <a:pt x="2151" y="2245"/>
                    <a:pt x="2581" y="2443"/>
                    <a:pt x="2581" y="2443"/>
                  </a:cubicBezTo>
                  <a:lnTo>
                    <a:pt x="2539" y="2016"/>
                  </a:lnTo>
                  <a:lnTo>
                    <a:pt x="2539" y="2016"/>
                  </a:lnTo>
                  <a:cubicBezTo>
                    <a:pt x="2539" y="2016"/>
                    <a:pt x="3114" y="2601"/>
                    <a:pt x="3187" y="2674"/>
                  </a:cubicBezTo>
                  <a:cubicBezTo>
                    <a:pt x="3260" y="2747"/>
                    <a:pt x="3626" y="3050"/>
                    <a:pt x="3626" y="3050"/>
                  </a:cubicBezTo>
                  <a:lnTo>
                    <a:pt x="3657" y="3436"/>
                  </a:lnTo>
                  <a:cubicBezTo>
                    <a:pt x="3657" y="3436"/>
                    <a:pt x="3940" y="3300"/>
                    <a:pt x="4003" y="3248"/>
                  </a:cubicBezTo>
                  <a:cubicBezTo>
                    <a:pt x="4065" y="3196"/>
                    <a:pt x="4117" y="3008"/>
                    <a:pt x="4117" y="3008"/>
                  </a:cubicBezTo>
                  <a:lnTo>
                    <a:pt x="4211" y="3395"/>
                  </a:lnTo>
                  <a:cubicBezTo>
                    <a:pt x="4211" y="3395"/>
                    <a:pt x="4430" y="3008"/>
                    <a:pt x="4504" y="2684"/>
                  </a:cubicBezTo>
                  <a:cubicBezTo>
                    <a:pt x="4576" y="2361"/>
                    <a:pt x="4514" y="2047"/>
                    <a:pt x="4398" y="1787"/>
                  </a:cubicBezTo>
                  <a:cubicBezTo>
                    <a:pt x="4283" y="1526"/>
                    <a:pt x="4064" y="1243"/>
                    <a:pt x="4063" y="1243"/>
                  </a:cubicBezTo>
                  <a:lnTo>
                    <a:pt x="4063" y="1243"/>
                  </a:lnTo>
                  <a:lnTo>
                    <a:pt x="4283" y="1295"/>
                  </a:lnTo>
                  <a:cubicBezTo>
                    <a:pt x="4283" y="1295"/>
                    <a:pt x="4262" y="1137"/>
                    <a:pt x="4106" y="1002"/>
                  </a:cubicBezTo>
                  <a:cubicBezTo>
                    <a:pt x="3949" y="866"/>
                    <a:pt x="2811" y="240"/>
                    <a:pt x="2705" y="229"/>
                  </a:cubicBezTo>
                  <a:lnTo>
                    <a:pt x="2601" y="219"/>
                  </a:lnTo>
                  <a:lnTo>
                    <a:pt x="2998" y="177"/>
                  </a:lnTo>
                  <a:cubicBezTo>
                    <a:pt x="2998" y="177"/>
                    <a:pt x="2559" y="0"/>
                    <a:pt x="23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3"/>
            <p:cNvSpPr/>
            <p:nvPr/>
          </p:nvSpPr>
          <p:spPr>
            <a:xfrm>
              <a:off x="1490303" y="3106450"/>
              <a:ext cx="395793" cy="302543"/>
            </a:xfrm>
            <a:custGeom>
              <a:avLst/>
              <a:gdLst/>
              <a:ahLst/>
              <a:cxnLst/>
              <a:rect l="l" t="t" r="r" b="b"/>
              <a:pathLst>
                <a:path w="4643" h="3549" extrusionOk="0">
                  <a:moveTo>
                    <a:pt x="2361" y="54"/>
                  </a:moveTo>
                  <a:cubicBezTo>
                    <a:pt x="2515" y="54"/>
                    <a:pt x="2765" y="135"/>
                    <a:pt x="2909" y="187"/>
                  </a:cubicBezTo>
                  <a:lnTo>
                    <a:pt x="2631" y="216"/>
                  </a:lnTo>
                  <a:cubicBezTo>
                    <a:pt x="2616" y="217"/>
                    <a:pt x="2605" y="230"/>
                    <a:pt x="2605" y="243"/>
                  </a:cubicBezTo>
                  <a:cubicBezTo>
                    <a:pt x="2605" y="258"/>
                    <a:pt x="2616" y="270"/>
                    <a:pt x="2631" y="272"/>
                  </a:cubicBezTo>
                  <a:lnTo>
                    <a:pt x="2735" y="283"/>
                  </a:lnTo>
                  <a:cubicBezTo>
                    <a:pt x="2818" y="290"/>
                    <a:pt x="3950" y="902"/>
                    <a:pt x="4120" y="1048"/>
                  </a:cubicBezTo>
                  <a:cubicBezTo>
                    <a:pt x="4219" y="1134"/>
                    <a:pt x="4260" y="1228"/>
                    <a:pt x="4278" y="1282"/>
                  </a:cubicBezTo>
                  <a:lnTo>
                    <a:pt x="4103" y="1240"/>
                  </a:lnTo>
                  <a:cubicBezTo>
                    <a:pt x="4101" y="1240"/>
                    <a:pt x="4099" y="1240"/>
                    <a:pt x="4097" y="1240"/>
                  </a:cubicBezTo>
                  <a:cubicBezTo>
                    <a:pt x="4087" y="1240"/>
                    <a:pt x="4077" y="1244"/>
                    <a:pt x="4072" y="1253"/>
                  </a:cubicBezTo>
                  <a:cubicBezTo>
                    <a:pt x="4066" y="1264"/>
                    <a:pt x="4066" y="1276"/>
                    <a:pt x="4073" y="1286"/>
                  </a:cubicBezTo>
                  <a:cubicBezTo>
                    <a:pt x="4075" y="1288"/>
                    <a:pt x="4292" y="1567"/>
                    <a:pt x="4403" y="1823"/>
                  </a:cubicBezTo>
                  <a:cubicBezTo>
                    <a:pt x="4494" y="2029"/>
                    <a:pt x="4587" y="2351"/>
                    <a:pt x="4507" y="2704"/>
                  </a:cubicBezTo>
                  <a:cubicBezTo>
                    <a:pt x="4454" y="2943"/>
                    <a:pt x="4316" y="3220"/>
                    <a:pt x="4252" y="3342"/>
                  </a:cubicBezTo>
                  <a:lnTo>
                    <a:pt x="4174" y="3026"/>
                  </a:lnTo>
                  <a:cubicBezTo>
                    <a:pt x="4172" y="3014"/>
                    <a:pt x="4161" y="3004"/>
                    <a:pt x="4148" y="3004"/>
                  </a:cubicBezTo>
                  <a:cubicBezTo>
                    <a:pt x="4136" y="3008"/>
                    <a:pt x="4124" y="3014"/>
                    <a:pt x="4120" y="3026"/>
                  </a:cubicBezTo>
                  <a:cubicBezTo>
                    <a:pt x="4107" y="3077"/>
                    <a:pt x="4060" y="3215"/>
                    <a:pt x="4014" y="3253"/>
                  </a:cubicBezTo>
                  <a:cubicBezTo>
                    <a:pt x="3972" y="3289"/>
                    <a:pt x="3806" y="3372"/>
                    <a:pt x="3714" y="3419"/>
                  </a:cubicBezTo>
                  <a:lnTo>
                    <a:pt x="3686" y="3074"/>
                  </a:lnTo>
                  <a:cubicBezTo>
                    <a:pt x="3685" y="3067"/>
                    <a:pt x="3681" y="3061"/>
                    <a:pt x="3675" y="3056"/>
                  </a:cubicBezTo>
                  <a:cubicBezTo>
                    <a:pt x="3671" y="3052"/>
                    <a:pt x="3310" y="2753"/>
                    <a:pt x="3238" y="2681"/>
                  </a:cubicBezTo>
                  <a:cubicBezTo>
                    <a:pt x="3166" y="2608"/>
                    <a:pt x="2596" y="2028"/>
                    <a:pt x="2590" y="2023"/>
                  </a:cubicBezTo>
                  <a:cubicBezTo>
                    <a:pt x="2585" y="2017"/>
                    <a:pt x="2578" y="2015"/>
                    <a:pt x="2571" y="2015"/>
                  </a:cubicBezTo>
                  <a:cubicBezTo>
                    <a:pt x="2568" y="2015"/>
                    <a:pt x="2565" y="2016"/>
                    <a:pt x="2562" y="2016"/>
                  </a:cubicBezTo>
                  <a:cubicBezTo>
                    <a:pt x="2560" y="2016"/>
                    <a:pt x="2558" y="2015"/>
                    <a:pt x="2556" y="2015"/>
                  </a:cubicBezTo>
                  <a:cubicBezTo>
                    <a:pt x="2545" y="2020"/>
                    <a:pt x="2538" y="2031"/>
                    <a:pt x="2540" y="2043"/>
                  </a:cubicBezTo>
                  <a:lnTo>
                    <a:pt x="2577" y="2421"/>
                  </a:lnTo>
                  <a:cubicBezTo>
                    <a:pt x="2465" y="2368"/>
                    <a:pt x="2179" y="2229"/>
                    <a:pt x="2106" y="2165"/>
                  </a:cubicBezTo>
                  <a:cubicBezTo>
                    <a:pt x="2035" y="2101"/>
                    <a:pt x="1827" y="1772"/>
                    <a:pt x="1726" y="1607"/>
                  </a:cubicBezTo>
                  <a:cubicBezTo>
                    <a:pt x="1721" y="1599"/>
                    <a:pt x="1712" y="1594"/>
                    <a:pt x="1703" y="1594"/>
                  </a:cubicBezTo>
                  <a:cubicBezTo>
                    <a:pt x="1701" y="1594"/>
                    <a:pt x="1700" y="1594"/>
                    <a:pt x="1698" y="1594"/>
                  </a:cubicBezTo>
                  <a:cubicBezTo>
                    <a:pt x="1687" y="1595"/>
                    <a:pt x="1678" y="1603"/>
                    <a:pt x="1675" y="1613"/>
                  </a:cubicBezTo>
                  <a:lnTo>
                    <a:pt x="1629" y="1778"/>
                  </a:lnTo>
                  <a:lnTo>
                    <a:pt x="1475" y="1574"/>
                  </a:lnTo>
                  <a:cubicBezTo>
                    <a:pt x="1470" y="1566"/>
                    <a:pt x="1461" y="1563"/>
                    <a:pt x="1451" y="1563"/>
                  </a:cubicBezTo>
                  <a:cubicBezTo>
                    <a:pt x="1450" y="1563"/>
                    <a:pt x="1449" y="1563"/>
                    <a:pt x="1447" y="1563"/>
                  </a:cubicBezTo>
                  <a:cubicBezTo>
                    <a:pt x="1435" y="1564"/>
                    <a:pt x="1427" y="1573"/>
                    <a:pt x="1424" y="1583"/>
                  </a:cubicBezTo>
                  <a:cubicBezTo>
                    <a:pt x="1423" y="1589"/>
                    <a:pt x="1257" y="2168"/>
                    <a:pt x="1155" y="2362"/>
                  </a:cubicBezTo>
                  <a:cubicBezTo>
                    <a:pt x="1087" y="2491"/>
                    <a:pt x="981" y="2626"/>
                    <a:pt x="918" y="2703"/>
                  </a:cubicBezTo>
                  <a:lnTo>
                    <a:pt x="926" y="2311"/>
                  </a:lnTo>
                  <a:cubicBezTo>
                    <a:pt x="926" y="2299"/>
                    <a:pt x="917" y="2287"/>
                    <a:pt x="904" y="2284"/>
                  </a:cubicBezTo>
                  <a:cubicBezTo>
                    <a:pt x="902" y="2284"/>
                    <a:pt x="901" y="2283"/>
                    <a:pt x="899" y="2283"/>
                  </a:cubicBezTo>
                  <a:cubicBezTo>
                    <a:pt x="887" y="2283"/>
                    <a:pt x="877" y="2290"/>
                    <a:pt x="872" y="2301"/>
                  </a:cubicBezTo>
                  <a:cubicBezTo>
                    <a:pt x="870" y="2304"/>
                    <a:pt x="778" y="2530"/>
                    <a:pt x="728" y="2610"/>
                  </a:cubicBezTo>
                  <a:cubicBezTo>
                    <a:pt x="677" y="2690"/>
                    <a:pt x="431" y="2959"/>
                    <a:pt x="427" y="2961"/>
                  </a:cubicBezTo>
                  <a:cubicBezTo>
                    <a:pt x="422" y="2966"/>
                    <a:pt x="420" y="2972"/>
                    <a:pt x="420" y="2981"/>
                  </a:cubicBezTo>
                  <a:lnTo>
                    <a:pt x="427" y="3397"/>
                  </a:lnTo>
                  <a:lnTo>
                    <a:pt x="245" y="3056"/>
                  </a:lnTo>
                  <a:cubicBezTo>
                    <a:pt x="240" y="3019"/>
                    <a:pt x="212" y="2810"/>
                    <a:pt x="182" y="2703"/>
                  </a:cubicBezTo>
                  <a:cubicBezTo>
                    <a:pt x="148" y="2572"/>
                    <a:pt x="73" y="2226"/>
                    <a:pt x="152" y="1869"/>
                  </a:cubicBezTo>
                  <a:cubicBezTo>
                    <a:pt x="230" y="1511"/>
                    <a:pt x="532" y="1346"/>
                    <a:pt x="534" y="1345"/>
                  </a:cubicBezTo>
                  <a:cubicBezTo>
                    <a:pt x="548" y="1338"/>
                    <a:pt x="554" y="1320"/>
                    <a:pt x="547" y="1307"/>
                  </a:cubicBezTo>
                  <a:cubicBezTo>
                    <a:pt x="542" y="1298"/>
                    <a:pt x="532" y="1292"/>
                    <a:pt x="522" y="1292"/>
                  </a:cubicBezTo>
                  <a:cubicBezTo>
                    <a:pt x="518" y="1292"/>
                    <a:pt x="513" y="1293"/>
                    <a:pt x="509" y="1296"/>
                  </a:cubicBezTo>
                  <a:lnTo>
                    <a:pt x="70" y="1519"/>
                  </a:lnTo>
                  <a:cubicBezTo>
                    <a:pt x="80" y="1477"/>
                    <a:pt x="94" y="1416"/>
                    <a:pt x="111" y="1349"/>
                  </a:cubicBezTo>
                  <a:cubicBezTo>
                    <a:pt x="131" y="1267"/>
                    <a:pt x="393" y="1138"/>
                    <a:pt x="553" y="1075"/>
                  </a:cubicBezTo>
                  <a:cubicBezTo>
                    <a:pt x="564" y="1072"/>
                    <a:pt x="571" y="1061"/>
                    <a:pt x="571" y="1048"/>
                  </a:cubicBezTo>
                  <a:cubicBezTo>
                    <a:pt x="571" y="1037"/>
                    <a:pt x="565" y="1026"/>
                    <a:pt x="554" y="1022"/>
                  </a:cubicBezTo>
                  <a:cubicBezTo>
                    <a:pt x="526" y="1011"/>
                    <a:pt x="448" y="978"/>
                    <a:pt x="424" y="962"/>
                  </a:cubicBezTo>
                  <a:cubicBezTo>
                    <a:pt x="416" y="956"/>
                    <a:pt x="401" y="953"/>
                    <a:pt x="379" y="953"/>
                  </a:cubicBezTo>
                  <a:cubicBezTo>
                    <a:pt x="340" y="953"/>
                    <a:pt x="280" y="963"/>
                    <a:pt x="200" y="981"/>
                  </a:cubicBezTo>
                  <a:cubicBezTo>
                    <a:pt x="251" y="924"/>
                    <a:pt x="339" y="838"/>
                    <a:pt x="454" y="770"/>
                  </a:cubicBezTo>
                  <a:cubicBezTo>
                    <a:pt x="491" y="749"/>
                    <a:pt x="535" y="740"/>
                    <a:pt x="582" y="740"/>
                  </a:cubicBezTo>
                  <a:cubicBezTo>
                    <a:pt x="768" y="740"/>
                    <a:pt x="997" y="873"/>
                    <a:pt x="1001" y="876"/>
                  </a:cubicBezTo>
                  <a:cubicBezTo>
                    <a:pt x="1006" y="878"/>
                    <a:pt x="1011" y="880"/>
                    <a:pt x="1016" y="880"/>
                  </a:cubicBezTo>
                  <a:cubicBezTo>
                    <a:pt x="1021" y="880"/>
                    <a:pt x="1025" y="878"/>
                    <a:pt x="1030" y="876"/>
                  </a:cubicBezTo>
                  <a:cubicBezTo>
                    <a:pt x="1039" y="869"/>
                    <a:pt x="1043" y="860"/>
                    <a:pt x="1043" y="849"/>
                  </a:cubicBezTo>
                  <a:cubicBezTo>
                    <a:pt x="1027" y="608"/>
                    <a:pt x="1198" y="416"/>
                    <a:pt x="1280" y="337"/>
                  </a:cubicBezTo>
                  <a:lnTo>
                    <a:pt x="1289" y="622"/>
                  </a:lnTo>
                  <a:cubicBezTo>
                    <a:pt x="1289" y="635"/>
                    <a:pt x="1296" y="645"/>
                    <a:pt x="1307" y="649"/>
                  </a:cubicBezTo>
                  <a:cubicBezTo>
                    <a:pt x="1310" y="650"/>
                    <a:pt x="1313" y="650"/>
                    <a:pt x="1316" y="650"/>
                  </a:cubicBezTo>
                  <a:cubicBezTo>
                    <a:pt x="1324" y="650"/>
                    <a:pt x="1332" y="646"/>
                    <a:pt x="1338" y="640"/>
                  </a:cubicBezTo>
                  <a:cubicBezTo>
                    <a:pt x="1339" y="638"/>
                    <a:pt x="1422" y="534"/>
                    <a:pt x="1535" y="411"/>
                  </a:cubicBezTo>
                  <a:cubicBezTo>
                    <a:pt x="1645" y="291"/>
                    <a:pt x="2136" y="54"/>
                    <a:pt x="2361" y="54"/>
                  </a:cubicBezTo>
                  <a:close/>
                  <a:moveTo>
                    <a:pt x="2359" y="0"/>
                  </a:moveTo>
                  <a:cubicBezTo>
                    <a:pt x="2118" y="0"/>
                    <a:pt x="1607" y="248"/>
                    <a:pt x="1491" y="376"/>
                  </a:cubicBezTo>
                  <a:cubicBezTo>
                    <a:pt x="1428" y="444"/>
                    <a:pt x="1375" y="507"/>
                    <a:pt x="1340" y="549"/>
                  </a:cubicBezTo>
                  <a:lnTo>
                    <a:pt x="1331" y="279"/>
                  </a:lnTo>
                  <a:lnTo>
                    <a:pt x="1331" y="274"/>
                  </a:lnTo>
                  <a:cubicBezTo>
                    <a:pt x="1330" y="273"/>
                    <a:pt x="1330" y="272"/>
                    <a:pt x="1330" y="270"/>
                  </a:cubicBezTo>
                  <a:cubicBezTo>
                    <a:pt x="1326" y="259"/>
                    <a:pt x="1315" y="251"/>
                    <a:pt x="1304" y="251"/>
                  </a:cubicBezTo>
                  <a:cubicBezTo>
                    <a:pt x="1302" y="251"/>
                    <a:pt x="1300" y="252"/>
                    <a:pt x="1298" y="252"/>
                  </a:cubicBezTo>
                  <a:cubicBezTo>
                    <a:pt x="1294" y="252"/>
                    <a:pt x="1290" y="254"/>
                    <a:pt x="1287" y="257"/>
                  </a:cubicBezTo>
                  <a:cubicBezTo>
                    <a:pt x="1255" y="283"/>
                    <a:pt x="990" y="498"/>
                    <a:pt x="983" y="806"/>
                  </a:cubicBezTo>
                  <a:cubicBezTo>
                    <a:pt x="903" y="766"/>
                    <a:pt x="731" y="688"/>
                    <a:pt x="578" y="688"/>
                  </a:cubicBezTo>
                  <a:cubicBezTo>
                    <a:pt x="522" y="688"/>
                    <a:pt x="469" y="699"/>
                    <a:pt x="423" y="725"/>
                  </a:cubicBezTo>
                  <a:cubicBezTo>
                    <a:pt x="222" y="841"/>
                    <a:pt x="105" y="1009"/>
                    <a:pt x="100" y="1015"/>
                  </a:cubicBezTo>
                  <a:cubicBezTo>
                    <a:pt x="94" y="1025"/>
                    <a:pt x="94" y="1038"/>
                    <a:pt x="100" y="1047"/>
                  </a:cubicBezTo>
                  <a:cubicBezTo>
                    <a:pt x="106" y="1055"/>
                    <a:pt x="116" y="1059"/>
                    <a:pt x="125" y="1059"/>
                  </a:cubicBezTo>
                  <a:cubicBezTo>
                    <a:pt x="127" y="1059"/>
                    <a:pt x="129" y="1058"/>
                    <a:pt x="131" y="1058"/>
                  </a:cubicBezTo>
                  <a:cubicBezTo>
                    <a:pt x="229" y="1034"/>
                    <a:pt x="346" y="1011"/>
                    <a:pt x="382" y="1011"/>
                  </a:cubicBezTo>
                  <a:cubicBezTo>
                    <a:pt x="386" y="1011"/>
                    <a:pt x="389" y="1012"/>
                    <a:pt x="391" y="1012"/>
                  </a:cubicBezTo>
                  <a:cubicBezTo>
                    <a:pt x="408" y="1023"/>
                    <a:pt x="440" y="1038"/>
                    <a:pt x="469" y="1051"/>
                  </a:cubicBezTo>
                  <a:cubicBezTo>
                    <a:pt x="344" y="1105"/>
                    <a:pt x="83" y="1227"/>
                    <a:pt x="56" y="1336"/>
                  </a:cubicBezTo>
                  <a:cubicBezTo>
                    <a:pt x="25" y="1462"/>
                    <a:pt x="4" y="1566"/>
                    <a:pt x="4" y="1568"/>
                  </a:cubicBezTo>
                  <a:cubicBezTo>
                    <a:pt x="1" y="1579"/>
                    <a:pt x="7" y="1590"/>
                    <a:pt x="15" y="1596"/>
                  </a:cubicBezTo>
                  <a:cubicBezTo>
                    <a:pt x="20" y="1600"/>
                    <a:pt x="26" y="1602"/>
                    <a:pt x="32" y="1602"/>
                  </a:cubicBezTo>
                  <a:cubicBezTo>
                    <a:pt x="37" y="1602"/>
                    <a:pt x="42" y="1601"/>
                    <a:pt x="46" y="1598"/>
                  </a:cubicBezTo>
                  <a:lnTo>
                    <a:pt x="304" y="1467"/>
                  </a:lnTo>
                  <a:lnTo>
                    <a:pt x="304" y="1467"/>
                  </a:lnTo>
                  <a:cubicBezTo>
                    <a:pt x="222" y="1558"/>
                    <a:pt x="137" y="1687"/>
                    <a:pt x="99" y="1859"/>
                  </a:cubicBezTo>
                  <a:cubicBezTo>
                    <a:pt x="18" y="2229"/>
                    <a:pt x="94" y="2584"/>
                    <a:pt x="131" y="2720"/>
                  </a:cubicBezTo>
                  <a:cubicBezTo>
                    <a:pt x="160" y="2832"/>
                    <a:pt x="192" y="3068"/>
                    <a:pt x="192" y="3072"/>
                  </a:cubicBezTo>
                  <a:cubicBezTo>
                    <a:pt x="192" y="3074"/>
                    <a:pt x="194" y="3078"/>
                    <a:pt x="195" y="3081"/>
                  </a:cubicBezTo>
                  <a:lnTo>
                    <a:pt x="435" y="3530"/>
                  </a:lnTo>
                  <a:cubicBezTo>
                    <a:pt x="440" y="3539"/>
                    <a:pt x="450" y="3545"/>
                    <a:pt x="460" y="3545"/>
                  </a:cubicBezTo>
                  <a:cubicBezTo>
                    <a:pt x="463" y="3545"/>
                    <a:pt x="466" y="3545"/>
                    <a:pt x="463" y="3548"/>
                  </a:cubicBezTo>
                  <a:cubicBezTo>
                    <a:pt x="475" y="3546"/>
                    <a:pt x="484" y="3534"/>
                    <a:pt x="484" y="3520"/>
                  </a:cubicBezTo>
                  <a:lnTo>
                    <a:pt x="473" y="2999"/>
                  </a:lnTo>
                  <a:cubicBezTo>
                    <a:pt x="516" y="2953"/>
                    <a:pt x="723" y="2726"/>
                    <a:pt x="772" y="2649"/>
                  </a:cubicBezTo>
                  <a:cubicBezTo>
                    <a:pt x="797" y="2608"/>
                    <a:pt x="832" y="2533"/>
                    <a:pt x="862" y="2466"/>
                  </a:cubicBezTo>
                  <a:lnTo>
                    <a:pt x="862" y="2466"/>
                  </a:lnTo>
                  <a:lnTo>
                    <a:pt x="854" y="2790"/>
                  </a:lnTo>
                  <a:cubicBezTo>
                    <a:pt x="854" y="2802"/>
                    <a:pt x="862" y="2812"/>
                    <a:pt x="873" y="2817"/>
                  </a:cubicBezTo>
                  <a:cubicBezTo>
                    <a:pt x="876" y="2818"/>
                    <a:pt x="880" y="2819"/>
                    <a:pt x="883" y="2819"/>
                  </a:cubicBezTo>
                  <a:cubicBezTo>
                    <a:pt x="891" y="2819"/>
                    <a:pt x="899" y="2815"/>
                    <a:pt x="905" y="2809"/>
                  </a:cubicBezTo>
                  <a:cubicBezTo>
                    <a:pt x="911" y="2801"/>
                    <a:pt x="1096" y="2594"/>
                    <a:pt x="1200" y="2396"/>
                  </a:cubicBezTo>
                  <a:cubicBezTo>
                    <a:pt x="1289" y="2230"/>
                    <a:pt x="1416" y="1813"/>
                    <a:pt x="1459" y="1661"/>
                  </a:cubicBezTo>
                  <a:lnTo>
                    <a:pt x="1613" y="1867"/>
                  </a:lnTo>
                  <a:cubicBezTo>
                    <a:pt x="1618" y="1873"/>
                    <a:pt x="1627" y="1878"/>
                    <a:pt x="1636" y="1878"/>
                  </a:cubicBezTo>
                  <a:cubicBezTo>
                    <a:pt x="1637" y="1878"/>
                    <a:pt x="1639" y="1878"/>
                    <a:pt x="1640" y="1878"/>
                  </a:cubicBezTo>
                  <a:cubicBezTo>
                    <a:pt x="1652" y="1875"/>
                    <a:pt x="1661" y="1868"/>
                    <a:pt x="1663" y="1857"/>
                  </a:cubicBezTo>
                  <a:lnTo>
                    <a:pt x="1709" y="1701"/>
                  </a:lnTo>
                  <a:cubicBezTo>
                    <a:pt x="1790" y="1830"/>
                    <a:pt x="1989" y="2146"/>
                    <a:pt x="2067" y="2216"/>
                  </a:cubicBezTo>
                  <a:cubicBezTo>
                    <a:pt x="2163" y="2301"/>
                    <a:pt x="2578" y="2495"/>
                    <a:pt x="2596" y="2502"/>
                  </a:cubicBezTo>
                  <a:cubicBezTo>
                    <a:pt x="2600" y="2504"/>
                    <a:pt x="2604" y="2505"/>
                    <a:pt x="2608" y="2505"/>
                  </a:cubicBezTo>
                  <a:cubicBezTo>
                    <a:pt x="2613" y="2505"/>
                    <a:pt x="2619" y="2503"/>
                    <a:pt x="2623" y="2500"/>
                  </a:cubicBezTo>
                  <a:cubicBezTo>
                    <a:pt x="2632" y="2493"/>
                    <a:pt x="2637" y="2484"/>
                    <a:pt x="2636" y="2473"/>
                  </a:cubicBezTo>
                  <a:lnTo>
                    <a:pt x="2602" y="2124"/>
                  </a:lnTo>
                  <a:lnTo>
                    <a:pt x="2602" y="2124"/>
                  </a:lnTo>
                  <a:cubicBezTo>
                    <a:pt x="2749" y="2273"/>
                    <a:pt x="3135" y="2666"/>
                    <a:pt x="3194" y="2725"/>
                  </a:cubicBezTo>
                  <a:cubicBezTo>
                    <a:pt x="3262" y="2792"/>
                    <a:pt x="3567" y="3046"/>
                    <a:pt x="3625" y="3095"/>
                  </a:cubicBezTo>
                  <a:lnTo>
                    <a:pt x="3656" y="3470"/>
                  </a:lnTo>
                  <a:cubicBezTo>
                    <a:pt x="3657" y="3479"/>
                    <a:pt x="3663" y="3488"/>
                    <a:pt x="3671" y="3493"/>
                  </a:cubicBezTo>
                  <a:cubicBezTo>
                    <a:pt x="3675" y="3495"/>
                    <a:pt x="3680" y="3497"/>
                    <a:pt x="3685" y="3497"/>
                  </a:cubicBezTo>
                  <a:cubicBezTo>
                    <a:pt x="3689" y="3497"/>
                    <a:pt x="3694" y="3496"/>
                    <a:pt x="3698" y="3494"/>
                  </a:cubicBezTo>
                  <a:cubicBezTo>
                    <a:pt x="3709" y="3488"/>
                    <a:pt x="3985" y="3355"/>
                    <a:pt x="4048" y="3302"/>
                  </a:cubicBezTo>
                  <a:cubicBezTo>
                    <a:pt x="4087" y="3270"/>
                    <a:pt x="4119" y="3200"/>
                    <a:pt x="4141" y="3142"/>
                  </a:cubicBezTo>
                  <a:lnTo>
                    <a:pt x="4212" y="3433"/>
                  </a:lnTo>
                  <a:cubicBezTo>
                    <a:pt x="4215" y="3444"/>
                    <a:pt x="4225" y="3452"/>
                    <a:pt x="4236" y="3454"/>
                  </a:cubicBezTo>
                  <a:cubicBezTo>
                    <a:pt x="4237" y="3454"/>
                    <a:pt x="4238" y="3454"/>
                    <a:pt x="4239" y="3454"/>
                  </a:cubicBezTo>
                  <a:cubicBezTo>
                    <a:pt x="4249" y="3454"/>
                    <a:pt x="4259" y="3449"/>
                    <a:pt x="4264" y="3439"/>
                  </a:cubicBezTo>
                  <a:cubicBezTo>
                    <a:pt x="4273" y="3423"/>
                    <a:pt x="4487" y="3045"/>
                    <a:pt x="4560" y="2721"/>
                  </a:cubicBezTo>
                  <a:cubicBezTo>
                    <a:pt x="4642" y="2353"/>
                    <a:pt x="4547" y="2020"/>
                    <a:pt x="4454" y="1805"/>
                  </a:cubicBezTo>
                  <a:cubicBezTo>
                    <a:pt x="4369" y="1615"/>
                    <a:pt x="4235" y="1418"/>
                    <a:pt x="4163" y="1319"/>
                  </a:cubicBezTo>
                  <a:lnTo>
                    <a:pt x="4163" y="1319"/>
                  </a:lnTo>
                  <a:lnTo>
                    <a:pt x="4306" y="1352"/>
                  </a:lnTo>
                  <a:cubicBezTo>
                    <a:pt x="4309" y="1353"/>
                    <a:pt x="4311" y="1353"/>
                    <a:pt x="4314" y="1353"/>
                  </a:cubicBezTo>
                  <a:cubicBezTo>
                    <a:pt x="4321" y="1353"/>
                    <a:pt x="4327" y="1350"/>
                    <a:pt x="4332" y="1346"/>
                  </a:cubicBezTo>
                  <a:cubicBezTo>
                    <a:pt x="4338" y="1339"/>
                    <a:pt x="4343" y="1330"/>
                    <a:pt x="4342" y="1320"/>
                  </a:cubicBezTo>
                  <a:cubicBezTo>
                    <a:pt x="4339" y="1314"/>
                    <a:pt x="4316" y="1152"/>
                    <a:pt x="4153" y="1010"/>
                  </a:cubicBezTo>
                  <a:cubicBezTo>
                    <a:pt x="4008" y="885"/>
                    <a:pt x="3101" y="380"/>
                    <a:pt x="2814" y="257"/>
                  </a:cubicBezTo>
                  <a:lnTo>
                    <a:pt x="3030" y="235"/>
                  </a:lnTo>
                  <a:cubicBezTo>
                    <a:pt x="3043" y="233"/>
                    <a:pt x="3054" y="224"/>
                    <a:pt x="3056" y="210"/>
                  </a:cubicBezTo>
                  <a:cubicBezTo>
                    <a:pt x="3057" y="198"/>
                    <a:pt x="3051" y="185"/>
                    <a:pt x="3038" y="180"/>
                  </a:cubicBezTo>
                  <a:cubicBezTo>
                    <a:pt x="3020" y="173"/>
                    <a:pt x="2592" y="0"/>
                    <a:pt x="23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3"/>
            <p:cNvSpPr/>
            <p:nvPr/>
          </p:nvSpPr>
          <p:spPr>
            <a:xfrm>
              <a:off x="1779884" y="3433711"/>
              <a:ext cx="39213" cy="91897"/>
            </a:xfrm>
            <a:custGeom>
              <a:avLst/>
              <a:gdLst/>
              <a:ahLst/>
              <a:cxnLst/>
              <a:rect l="l" t="t" r="r" b="b"/>
              <a:pathLst>
                <a:path w="460" h="1078" extrusionOk="0">
                  <a:moveTo>
                    <a:pt x="266" y="1"/>
                  </a:moveTo>
                  <a:cubicBezTo>
                    <a:pt x="256" y="1"/>
                    <a:pt x="251" y="1"/>
                    <a:pt x="251" y="1"/>
                  </a:cubicBezTo>
                  <a:lnTo>
                    <a:pt x="0" y="1078"/>
                  </a:lnTo>
                  <a:cubicBezTo>
                    <a:pt x="0" y="1078"/>
                    <a:pt x="198" y="837"/>
                    <a:pt x="323" y="660"/>
                  </a:cubicBezTo>
                  <a:cubicBezTo>
                    <a:pt x="449" y="482"/>
                    <a:pt x="460" y="178"/>
                    <a:pt x="438" y="85"/>
                  </a:cubicBezTo>
                  <a:cubicBezTo>
                    <a:pt x="421" y="8"/>
                    <a:pt x="307" y="1"/>
                    <a:pt x="2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3"/>
            <p:cNvSpPr/>
            <p:nvPr/>
          </p:nvSpPr>
          <p:spPr>
            <a:xfrm>
              <a:off x="1777242" y="3431324"/>
              <a:ext cx="44242" cy="96671"/>
            </a:xfrm>
            <a:custGeom>
              <a:avLst/>
              <a:gdLst/>
              <a:ahLst/>
              <a:cxnLst/>
              <a:rect l="l" t="t" r="r" b="b"/>
              <a:pathLst>
                <a:path w="519" h="1134" extrusionOk="0">
                  <a:moveTo>
                    <a:pt x="304" y="57"/>
                  </a:moveTo>
                  <a:cubicBezTo>
                    <a:pt x="343" y="59"/>
                    <a:pt x="429" y="66"/>
                    <a:pt x="443" y="119"/>
                  </a:cubicBezTo>
                  <a:cubicBezTo>
                    <a:pt x="461" y="201"/>
                    <a:pt x="454" y="497"/>
                    <a:pt x="332" y="670"/>
                  </a:cubicBezTo>
                  <a:cubicBezTo>
                    <a:pt x="257" y="775"/>
                    <a:pt x="156" y="904"/>
                    <a:pt x="87" y="992"/>
                  </a:cubicBezTo>
                  <a:lnTo>
                    <a:pt x="304" y="57"/>
                  </a:lnTo>
                  <a:close/>
                  <a:moveTo>
                    <a:pt x="297" y="0"/>
                  </a:moveTo>
                  <a:cubicBezTo>
                    <a:pt x="288" y="0"/>
                    <a:pt x="283" y="0"/>
                    <a:pt x="282" y="0"/>
                  </a:cubicBezTo>
                  <a:cubicBezTo>
                    <a:pt x="268" y="1"/>
                    <a:pt x="257" y="11"/>
                    <a:pt x="255" y="23"/>
                  </a:cubicBezTo>
                  <a:lnTo>
                    <a:pt x="5" y="1099"/>
                  </a:lnTo>
                  <a:cubicBezTo>
                    <a:pt x="0" y="1112"/>
                    <a:pt x="7" y="1126"/>
                    <a:pt x="18" y="1131"/>
                  </a:cubicBezTo>
                  <a:cubicBezTo>
                    <a:pt x="23" y="1132"/>
                    <a:pt x="27" y="1133"/>
                    <a:pt x="31" y="1133"/>
                  </a:cubicBezTo>
                  <a:cubicBezTo>
                    <a:pt x="39" y="1133"/>
                    <a:pt x="47" y="1131"/>
                    <a:pt x="54" y="1122"/>
                  </a:cubicBezTo>
                  <a:cubicBezTo>
                    <a:pt x="56" y="1119"/>
                    <a:pt x="255" y="878"/>
                    <a:pt x="379" y="702"/>
                  </a:cubicBezTo>
                  <a:cubicBezTo>
                    <a:pt x="513" y="512"/>
                    <a:pt x="518" y="199"/>
                    <a:pt x="498" y="105"/>
                  </a:cubicBezTo>
                  <a:cubicBezTo>
                    <a:pt x="477" y="8"/>
                    <a:pt x="343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3"/>
            <p:cNvSpPr/>
            <p:nvPr/>
          </p:nvSpPr>
          <p:spPr>
            <a:xfrm>
              <a:off x="1562422" y="3367901"/>
              <a:ext cx="88058" cy="34440"/>
            </a:xfrm>
            <a:custGeom>
              <a:avLst/>
              <a:gdLst/>
              <a:ahLst/>
              <a:cxnLst/>
              <a:rect l="l" t="t" r="r" b="b"/>
              <a:pathLst>
                <a:path w="1033" h="404" extrusionOk="0">
                  <a:moveTo>
                    <a:pt x="966" y="0"/>
                  </a:moveTo>
                  <a:cubicBezTo>
                    <a:pt x="966" y="0"/>
                    <a:pt x="778" y="116"/>
                    <a:pt x="656" y="143"/>
                  </a:cubicBezTo>
                  <a:cubicBezTo>
                    <a:pt x="532" y="171"/>
                    <a:pt x="144" y="228"/>
                    <a:pt x="86" y="272"/>
                  </a:cubicBezTo>
                  <a:cubicBezTo>
                    <a:pt x="27" y="316"/>
                    <a:pt x="0" y="403"/>
                    <a:pt x="0" y="403"/>
                  </a:cubicBezTo>
                  <a:lnTo>
                    <a:pt x="139" y="378"/>
                  </a:lnTo>
                  <a:cubicBezTo>
                    <a:pt x="139" y="378"/>
                    <a:pt x="1029" y="307"/>
                    <a:pt x="1030" y="240"/>
                  </a:cubicBezTo>
                  <a:cubicBezTo>
                    <a:pt x="1032" y="174"/>
                    <a:pt x="966" y="0"/>
                    <a:pt x="9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3"/>
            <p:cNvSpPr/>
            <p:nvPr/>
          </p:nvSpPr>
          <p:spPr>
            <a:xfrm>
              <a:off x="1692763" y="3401488"/>
              <a:ext cx="89252" cy="28473"/>
            </a:xfrm>
            <a:custGeom>
              <a:avLst/>
              <a:gdLst/>
              <a:ahLst/>
              <a:cxnLst/>
              <a:rect l="l" t="t" r="r" b="b"/>
              <a:pathLst>
                <a:path w="1047" h="334" extrusionOk="0">
                  <a:moveTo>
                    <a:pt x="889" y="1"/>
                  </a:moveTo>
                  <a:cubicBezTo>
                    <a:pt x="776" y="1"/>
                    <a:pt x="454" y="77"/>
                    <a:pt x="342" y="96"/>
                  </a:cubicBezTo>
                  <a:cubicBezTo>
                    <a:pt x="316" y="100"/>
                    <a:pt x="285" y="102"/>
                    <a:pt x="253" y="102"/>
                  </a:cubicBezTo>
                  <a:cubicBezTo>
                    <a:pt x="135" y="102"/>
                    <a:pt x="1" y="78"/>
                    <a:pt x="1" y="78"/>
                  </a:cubicBezTo>
                  <a:lnTo>
                    <a:pt x="1" y="78"/>
                  </a:lnTo>
                  <a:cubicBezTo>
                    <a:pt x="1" y="78"/>
                    <a:pt x="5" y="263"/>
                    <a:pt x="32" y="325"/>
                  </a:cubicBezTo>
                  <a:cubicBezTo>
                    <a:pt x="35" y="331"/>
                    <a:pt x="46" y="334"/>
                    <a:pt x="64" y="334"/>
                  </a:cubicBezTo>
                  <a:cubicBezTo>
                    <a:pt x="224" y="334"/>
                    <a:pt x="910" y="119"/>
                    <a:pt x="910" y="119"/>
                  </a:cubicBezTo>
                  <a:lnTo>
                    <a:pt x="1047" y="92"/>
                  </a:lnTo>
                  <a:cubicBezTo>
                    <a:pt x="1047" y="92"/>
                    <a:pt x="989" y="22"/>
                    <a:pt x="919" y="4"/>
                  </a:cubicBezTo>
                  <a:cubicBezTo>
                    <a:pt x="912" y="2"/>
                    <a:pt x="902" y="1"/>
                    <a:pt x="8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3"/>
            <p:cNvSpPr/>
            <p:nvPr/>
          </p:nvSpPr>
          <p:spPr>
            <a:xfrm>
              <a:off x="1631386" y="3509751"/>
              <a:ext cx="54131" cy="26171"/>
            </a:xfrm>
            <a:custGeom>
              <a:avLst/>
              <a:gdLst/>
              <a:ahLst/>
              <a:cxnLst/>
              <a:rect l="l" t="t" r="r" b="b"/>
              <a:pathLst>
                <a:path w="635" h="307" extrusionOk="0">
                  <a:moveTo>
                    <a:pt x="28" y="0"/>
                  </a:moveTo>
                  <a:cubicBezTo>
                    <a:pt x="12" y="0"/>
                    <a:pt x="0" y="13"/>
                    <a:pt x="0" y="29"/>
                  </a:cubicBezTo>
                  <a:cubicBezTo>
                    <a:pt x="0" y="34"/>
                    <a:pt x="1" y="171"/>
                    <a:pt x="98" y="221"/>
                  </a:cubicBezTo>
                  <a:cubicBezTo>
                    <a:pt x="170" y="256"/>
                    <a:pt x="268" y="306"/>
                    <a:pt x="359" y="306"/>
                  </a:cubicBezTo>
                  <a:cubicBezTo>
                    <a:pt x="380" y="306"/>
                    <a:pt x="402" y="303"/>
                    <a:pt x="424" y="296"/>
                  </a:cubicBezTo>
                  <a:cubicBezTo>
                    <a:pt x="525" y="261"/>
                    <a:pt x="622" y="123"/>
                    <a:pt x="626" y="117"/>
                  </a:cubicBezTo>
                  <a:cubicBezTo>
                    <a:pt x="635" y="105"/>
                    <a:pt x="631" y="88"/>
                    <a:pt x="619" y="78"/>
                  </a:cubicBezTo>
                  <a:cubicBezTo>
                    <a:pt x="613" y="75"/>
                    <a:pt x="608" y="73"/>
                    <a:pt x="602" y="73"/>
                  </a:cubicBezTo>
                  <a:cubicBezTo>
                    <a:pt x="593" y="73"/>
                    <a:pt x="584" y="78"/>
                    <a:pt x="578" y="86"/>
                  </a:cubicBezTo>
                  <a:cubicBezTo>
                    <a:pt x="578" y="89"/>
                    <a:pt x="489" y="216"/>
                    <a:pt x="405" y="243"/>
                  </a:cubicBezTo>
                  <a:cubicBezTo>
                    <a:pt x="391" y="248"/>
                    <a:pt x="375" y="250"/>
                    <a:pt x="359" y="250"/>
                  </a:cubicBezTo>
                  <a:cubicBezTo>
                    <a:pt x="282" y="250"/>
                    <a:pt x="189" y="204"/>
                    <a:pt x="124" y="171"/>
                  </a:cubicBezTo>
                  <a:cubicBezTo>
                    <a:pt x="57" y="138"/>
                    <a:pt x="56" y="30"/>
                    <a:pt x="56" y="29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3"/>
            <p:cNvSpPr/>
            <p:nvPr/>
          </p:nvSpPr>
          <p:spPr>
            <a:xfrm>
              <a:off x="1594474" y="3561410"/>
              <a:ext cx="85671" cy="16453"/>
            </a:xfrm>
            <a:custGeom>
              <a:avLst/>
              <a:gdLst/>
              <a:ahLst/>
              <a:cxnLst/>
              <a:rect l="l" t="t" r="r" b="b"/>
              <a:pathLst>
                <a:path w="1005" h="193" extrusionOk="0">
                  <a:moveTo>
                    <a:pt x="617" y="1"/>
                  </a:moveTo>
                  <a:cubicBezTo>
                    <a:pt x="395" y="1"/>
                    <a:pt x="36" y="133"/>
                    <a:pt x="22" y="138"/>
                  </a:cubicBezTo>
                  <a:cubicBezTo>
                    <a:pt x="8" y="144"/>
                    <a:pt x="1" y="160"/>
                    <a:pt x="6" y="175"/>
                  </a:cubicBezTo>
                  <a:cubicBezTo>
                    <a:pt x="9" y="186"/>
                    <a:pt x="22" y="193"/>
                    <a:pt x="33" y="193"/>
                  </a:cubicBezTo>
                  <a:lnTo>
                    <a:pt x="41" y="193"/>
                  </a:lnTo>
                  <a:cubicBezTo>
                    <a:pt x="45" y="192"/>
                    <a:pt x="406" y="58"/>
                    <a:pt x="617" y="58"/>
                  </a:cubicBezTo>
                  <a:cubicBezTo>
                    <a:pt x="828" y="58"/>
                    <a:pt x="960" y="118"/>
                    <a:pt x="961" y="118"/>
                  </a:cubicBezTo>
                  <a:cubicBezTo>
                    <a:pt x="965" y="119"/>
                    <a:pt x="969" y="120"/>
                    <a:pt x="972" y="120"/>
                  </a:cubicBezTo>
                  <a:cubicBezTo>
                    <a:pt x="983" y="120"/>
                    <a:pt x="994" y="114"/>
                    <a:pt x="998" y="103"/>
                  </a:cubicBezTo>
                  <a:cubicBezTo>
                    <a:pt x="1005" y="89"/>
                    <a:pt x="999" y="73"/>
                    <a:pt x="984" y="66"/>
                  </a:cubicBezTo>
                  <a:cubicBezTo>
                    <a:pt x="978" y="64"/>
                    <a:pt x="839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3"/>
            <p:cNvSpPr/>
            <p:nvPr/>
          </p:nvSpPr>
          <p:spPr>
            <a:xfrm>
              <a:off x="1572225" y="3419731"/>
              <a:ext cx="58052" cy="24125"/>
            </a:xfrm>
            <a:custGeom>
              <a:avLst/>
              <a:gdLst/>
              <a:ahLst/>
              <a:cxnLst/>
              <a:rect l="l" t="t" r="r" b="b"/>
              <a:pathLst>
                <a:path w="681" h="283" extrusionOk="0">
                  <a:moveTo>
                    <a:pt x="33" y="0"/>
                  </a:moveTo>
                  <a:cubicBezTo>
                    <a:pt x="28" y="0"/>
                    <a:pt x="23" y="1"/>
                    <a:pt x="19" y="4"/>
                  </a:cubicBezTo>
                  <a:cubicBezTo>
                    <a:pt x="6" y="12"/>
                    <a:pt x="0" y="30"/>
                    <a:pt x="8" y="42"/>
                  </a:cubicBezTo>
                  <a:cubicBezTo>
                    <a:pt x="12" y="49"/>
                    <a:pt x="104" y="217"/>
                    <a:pt x="288" y="267"/>
                  </a:cubicBezTo>
                  <a:cubicBezTo>
                    <a:pt x="321" y="278"/>
                    <a:pt x="358" y="282"/>
                    <a:pt x="393" y="282"/>
                  </a:cubicBezTo>
                  <a:cubicBezTo>
                    <a:pt x="478" y="282"/>
                    <a:pt x="571" y="256"/>
                    <a:pt x="662" y="199"/>
                  </a:cubicBezTo>
                  <a:cubicBezTo>
                    <a:pt x="677" y="192"/>
                    <a:pt x="680" y="175"/>
                    <a:pt x="673" y="161"/>
                  </a:cubicBezTo>
                  <a:cubicBezTo>
                    <a:pt x="667" y="152"/>
                    <a:pt x="658" y="147"/>
                    <a:pt x="648" y="147"/>
                  </a:cubicBezTo>
                  <a:cubicBezTo>
                    <a:pt x="644" y="147"/>
                    <a:pt x="639" y="148"/>
                    <a:pt x="635" y="150"/>
                  </a:cubicBezTo>
                  <a:cubicBezTo>
                    <a:pt x="551" y="201"/>
                    <a:pt x="470" y="225"/>
                    <a:pt x="393" y="225"/>
                  </a:cubicBezTo>
                  <a:cubicBezTo>
                    <a:pt x="362" y="225"/>
                    <a:pt x="332" y="221"/>
                    <a:pt x="302" y="213"/>
                  </a:cubicBezTo>
                  <a:cubicBezTo>
                    <a:pt x="142" y="168"/>
                    <a:pt x="57" y="16"/>
                    <a:pt x="57" y="15"/>
                  </a:cubicBezTo>
                  <a:cubicBezTo>
                    <a:pt x="52" y="5"/>
                    <a:pt x="43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3"/>
            <p:cNvSpPr/>
            <p:nvPr/>
          </p:nvSpPr>
          <p:spPr>
            <a:xfrm>
              <a:off x="1664120" y="3370032"/>
              <a:ext cx="15003" cy="31542"/>
            </a:xfrm>
            <a:custGeom>
              <a:avLst/>
              <a:gdLst/>
              <a:ahLst/>
              <a:cxnLst/>
              <a:rect l="l" t="t" r="r" b="b"/>
              <a:pathLst>
                <a:path w="176" h="370" extrusionOk="0">
                  <a:moveTo>
                    <a:pt x="144" y="0"/>
                  </a:moveTo>
                  <a:cubicBezTo>
                    <a:pt x="131" y="0"/>
                    <a:pt x="119" y="12"/>
                    <a:pt x="117" y="24"/>
                  </a:cubicBezTo>
                  <a:cubicBezTo>
                    <a:pt x="109" y="86"/>
                    <a:pt x="74" y="259"/>
                    <a:pt x="11" y="322"/>
                  </a:cubicBezTo>
                  <a:cubicBezTo>
                    <a:pt x="0" y="332"/>
                    <a:pt x="0" y="352"/>
                    <a:pt x="11" y="362"/>
                  </a:cubicBezTo>
                  <a:cubicBezTo>
                    <a:pt x="16" y="366"/>
                    <a:pt x="22" y="370"/>
                    <a:pt x="31" y="370"/>
                  </a:cubicBezTo>
                  <a:cubicBezTo>
                    <a:pt x="37" y="370"/>
                    <a:pt x="44" y="368"/>
                    <a:pt x="50" y="363"/>
                  </a:cubicBezTo>
                  <a:cubicBezTo>
                    <a:pt x="140" y="273"/>
                    <a:pt x="172" y="42"/>
                    <a:pt x="173" y="33"/>
                  </a:cubicBezTo>
                  <a:cubicBezTo>
                    <a:pt x="176" y="17"/>
                    <a:pt x="164" y="3"/>
                    <a:pt x="149" y="1"/>
                  </a:cubicBezTo>
                  <a:cubicBezTo>
                    <a:pt x="148" y="0"/>
                    <a:pt x="146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3"/>
            <p:cNvSpPr/>
            <p:nvPr/>
          </p:nvSpPr>
          <p:spPr>
            <a:xfrm>
              <a:off x="1670173" y="3409501"/>
              <a:ext cx="293328" cy="731253"/>
            </a:xfrm>
            <a:custGeom>
              <a:avLst/>
              <a:gdLst/>
              <a:ahLst/>
              <a:cxnLst/>
              <a:rect l="l" t="t" r="r" b="b"/>
              <a:pathLst>
                <a:path w="3441" h="8578" extrusionOk="0">
                  <a:moveTo>
                    <a:pt x="901" y="0"/>
                  </a:moveTo>
                  <a:cubicBezTo>
                    <a:pt x="897" y="0"/>
                    <a:pt x="893" y="1"/>
                    <a:pt x="890" y="2"/>
                  </a:cubicBezTo>
                  <a:cubicBezTo>
                    <a:pt x="805" y="21"/>
                    <a:pt x="775" y="148"/>
                    <a:pt x="775" y="148"/>
                  </a:cubicBezTo>
                  <a:cubicBezTo>
                    <a:pt x="775" y="148"/>
                    <a:pt x="627" y="85"/>
                    <a:pt x="539" y="85"/>
                  </a:cubicBezTo>
                  <a:cubicBezTo>
                    <a:pt x="520" y="85"/>
                    <a:pt x="504" y="88"/>
                    <a:pt x="493" y="95"/>
                  </a:cubicBezTo>
                  <a:cubicBezTo>
                    <a:pt x="430" y="137"/>
                    <a:pt x="430" y="284"/>
                    <a:pt x="430" y="284"/>
                  </a:cubicBezTo>
                  <a:cubicBezTo>
                    <a:pt x="430" y="284"/>
                    <a:pt x="363" y="177"/>
                    <a:pt x="295" y="177"/>
                  </a:cubicBezTo>
                  <a:cubicBezTo>
                    <a:pt x="265" y="177"/>
                    <a:pt x="235" y="197"/>
                    <a:pt x="211" y="253"/>
                  </a:cubicBezTo>
                  <a:cubicBezTo>
                    <a:pt x="211" y="253"/>
                    <a:pt x="211" y="422"/>
                    <a:pt x="262" y="577"/>
                  </a:cubicBezTo>
                  <a:cubicBezTo>
                    <a:pt x="314" y="734"/>
                    <a:pt x="472" y="1611"/>
                    <a:pt x="472" y="1611"/>
                  </a:cubicBezTo>
                  <a:cubicBezTo>
                    <a:pt x="472" y="1611"/>
                    <a:pt x="1" y="2332"/>
                    <a:pt x="1" y="2666"/>
                  </a:cubicBezTo>
                  <a:cubicBezTo>
                    <a:pt x="1" y="3001"/>
                    <a:pt x="148" y="3419"/>
                    <a:pt x="148" y="3419"/>
                  </a:cubicBezTo>
                  <a:lnTo>
                    <a:pt x="1287" y="7369"/>
                  </a:lnTo>
                  <a:cubicBezTo>
                    <a:pt x="1287" y="7369"/>
                    <a:pt x="1747" y="8236"/>
                    <a:pt x="2029" y="8403"/>
                  </a:cubicBezTo>
                  <a:cubicBezTo>
                    <a:pt x="2203" y="8506"/>
                    <a:pt x="2462" y="8577"/>
                    <a:pt x="2674" y="8577"/>
                  </a:cubicBezTo>
                  <a:cubicBezTo>
                    <a:pt x="2804" y="8577"/>
                    <a:pt x="2916" y="8550"/>
                    <a:pt x="2980" y="8487"/>
                  </a:cubicBezTo>
                  <a:cubicBezTo>
                    <a:pt x="3147" y="8319"/>
                    <a:pt x="3356" y="7964"/>
                    <a:pt x="3399" y="7545"/>
                  </a:cubicBezTo>
                  <a:cubicBezTo>
                    <a:pt x="3440" y="7128"/>
                    <a:pt x="3159" y="6689"/>
                    <a:pt x="2866" y="6333"/>
                  </a:cubicBezTo>
                  <a:cubicBezTo>
                    <a:pt x="2573" y="5977"/>
                    <a:pt x="1549" y="3991"/>
                    <a:pt x="1392" y="3668"/>
                  </a:cubicBezTo>
                  <a:cubicBezTo>
                    <a:pt x="1235" y="3344"/>
                    <a:pt x="1120" y="3051"/>
                    <a:pt x="1109" y="3020"/>
                  </a:cubicBezTo>
                  <a:cubicBezTo>
                    <a:pt x="1098" y="2991"/>
                    <a:pt x="1757" y="1965"/>
                    <a:pt x="1820" y="1830"/>
                  </a:cubicBezTo>
                  <a:cubicBezTo>
                    <a:pt x="1882" y="1693"/>
                    <a:pt x="1850" y="1160"/>
                    <a:pt x="1779" y="1046"/>
                  </a:cubicBezTo>
                  <a:cubicBezTo>
                    <a:pt x="1705" y="931"/>
                    <a:pt x="1402" y="355"/>
                    <a:pt x="1319" y="284"/>
                  </a:cubicBezTo>
                  <a:cubicBezTo>
                    <a:pt x="1235" y="212"/>
                    <a:pt x="1235" y="210"/>
                    <a:pt x="1235" y="210"/>
                  </a:cubicBezTo>
                  <a:cubicBezTo>
                    <a:pt x="1235" y="210"/>
                    <a:pt x="995" y="0"/>
                    <a:pt x="9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3"/>
            <p:cNvSpPr/>
            <p:nvPr/>
          </p:nvSpPr>
          <p:spPr>
            <a:xfrm>
              <a:off x="1667701" y="3406944"/>
              <a:ext cx="297420" cy="736283"/>
            </a:xfrm>
            <a:custGeom>
              <a:avLst/>
              <a:gdLst/>
              <a:ahLst/>
              <a:cxnLst/>
              <a:rect l="l" t="t" r="r" b="b"/>
              <a:pathLst>
                <a:path w="3489" h="8637" extrusionOk="0">
                  <a:moveTo>
                    <a:pt x="932" y="60"/>
                  </a:moveTo>
                  <a:cubicBezTo>
                    <a:pt x="982" y="60"/>
                    <a:pt x="1130" y="162"/>
                    <a:pt x="1244" y="263"/>
                  </a:cubicBezTo>
                  <a:lnTo>
                    <a:pt x="1328" y="336"/>
                  </a:lnTo>
                  <a:cubicBezTo>
                    <a:pt x="1381" y="384"/>
                    <a:pt x="1549" y="683"/>
                    <a:pt x="1659" y="880"/>
                  </a:cubicBezTo>
                  <a:cubicBezTo>
                    <a:pt x="1713" y="975"/>
                    <a:pt x="1760" y="1057"/>
                    <a:pt x="1782" y="1093"/>
                  </a:cubicBezTo>
                  <a:cubicBezTo>
                    <a:pt x="1851" y="1202"/>
                    <a:pt x="1879" y="1726"/>
                    <a:pt x="1822" y="1850"/>
                  </a:cubicBezTo>
                  <a:cubicBezTo>
                    <a:pt x="1794" y="1910"/>
                    <a:pt x="1637" y="2165"/>
                    <a:pt x="1485" y="2411"/>
                  </a:cubicBezTo>
                  <a:cubicBezTo>
                    <a:pt x="1101" y="3032"/>
                    <a:pt x="1103" y="3039"/>
                    <a:pt x="1110" y="3061"/>
                  </a:cubicBezTo>
                  <a:cubicBezTo>
                    <a:pt x="1122" y="3097"/>
                    <a:pt x="1238" y="3390"/>
                    <a:pt x="1394" y="3712"/>
                  </a:cubicBezTo>
                  <a:cubicBezTo>
                    <a:pt x="1561" y="4059"/>
                    <a:pt x="2579" y="6029"/>
                    <a:pt x="2870" y="6383"/>
                  </a:cubicBezTo>
                  <a:cubicBezTo>
                    <a:pt x="3258" y="6854"/>
                    <a:pt x="3430" y="7244"/>
                    <a:pt x="3397" y="7574"/>
                  </a:cubicBezTo>
                  <a:cubicBezTo>
                    <a:pt x="3359" y="7969"/>
                    <a:pt x="3163" y="8322"/>
                    <a:pt x="2988" y="8498"/>
                  </a:cubicBezTo>
                  <a:cubicBezTo>
                    <a:pt x="2930" y="8555"/>
                    <a:pt x="2825" y="8580"/>
                    <a:pt x="2700" y="8580"/>
                  </a:cubicBezTo>
                  <a:cubicBezTo>
                    <a:pt x="2497" y="8580"/>
                    <a:pt x="2243" y="8513"/>
                    <a:pt x="2071" y="8410"/>
                  </a:cubicBezTo>
                  <a:cubicBezTo>
                    <a:pt x="1807" y="8252"/>
                    <a:pt x="1369" y="7441"/>
                    <a:pt x="1341" y="7389"/>
                  </a:cubicBezTo>
                  <a:lnTo>
                    <a:pt x="205" y="3439"/>
                  </a:lnTo>
                  <a:cubicBezTo>
                    <a:pt x="203" y="3435"/>
                    <a:pt x="60" y="3023"/>
                    <a:pt x="60" y="2696"/>
                  </a:cubicBezTo>
                  <a:cubicBezTo>
                    <a:pt x="60" y="2375"/>
                    <a:pt x="522" y="1665"/>
                    <a:pt x="525" y="1657"/>
                  </a:cubicBezTo>
                  <a:cubicBezTo>
                    <a:pt x="529" y="1652"/>
                    <a:pt x="531" y="1644"/>
                    <a:pt x="529" y="1637"/>
                  </a:cubicBezTo>
                  <a:cubicBezTo>
                    <a:pt x="523" y="1601"/>
                    <a:pt x="371" y="756"/>
                    <a:pt x="318" y="599"/>
                  </a:cubicBezTo>
                  <a:cubicBezTo>
                    <a:pt x="275" y="464"/>
                    <a:pt x="268" y="320"/>
                    <a:pt x="268" y="289"/>
                  </a:cubicBezTo>
                  <a:cubicBezTo>
                    <a:pt x="280" y="266"/>
                    <a:pt x="298" y="237"/>
                    <a:pt x="322" y="236"/>
                  </a:cubicBezTo>
                  <a:cubicBezTo>
                    <a:pt x="323" y="236"/>
                    <a:pt x="324" y="236"/>
                    <a:pt x="325" y="236"/>
                  </a:cubicBezTo>
                  <a:cubicBezTo>
                    <a:pt x="367" y="236"/>
                    <a:pt x="419" y="305"/>
                    <a:pt x="435" y="330"/>
                  </a:cubicBezTo>
                  <a:cubicBezTo>
                    <a:pt x="440" y="338"/>
                    <a:pt x="449" y="343"/>
                    <a:pt x="458" y="343"/>
                  </a:cubicBezTo>
                  <a:cubicBezTo>
                    <a:pt x="461" y="343"/>
                    <a:pt x="464" y="343"/>
                    <a:pt x="467" y="342"/>
                  </a:cubicBezTo>
                  <a:cubicBezTo>
                    <a:pt x="479" y="339"/>
                    <a:pt x="487" y="327"/>
                    <a:pt x="487" y="315"/>
                  </a:cubicBezTo>
                  <a:cubicBezTo>
                    <a:pt x="487" y="280"/>
                    <a:pt x="495" y="177"/>
                    <a:pt x="536" y="150"/>
                  </a:cubicBezTo>
                  <a:cubicBezTo>
                    <a:pt x="542" y="146"/>
                    <a:pt x="553" y="144"/>
                    <a:pt x="567" y="144"/>
                  </a:cubicBezTo>
                  <a:cubicBezTo>
                    <a:pt x="619" y="144"/>
                    <a:pt x="714" y="171"/>
                    <a:pt x="792" y="204"/>
                  </a:cubicBezTo>
                  <a:cubicBezTo>
                    <a:pt x="796" y="206"/>
                    <a:pt x="800" y="207"/>
                    <a:pt x="804" y="207"/>
                  </a:cubicBezTo>
                  <a:cubicBezTo>
                    <a:pt x="808" y="207"/>
                    <a:pt x="812" y="206"/>
                    <a:pt x="816" y="204"/>
                  </a:cubicBezTo>
                  <a:cubicBezTo>
                    <a:pt x="823" y="200"/>
                    <a:pt x="828" y="194"/>
                    <a:pt x="831" y="186"/>
                  </a:cubicBezTo>
                  <a:cubicBezTo>
                    <a:pt x="832" y="184"/>
                    <a:pt x="860" y="76"/>
                    <a:pt x="925" y="60"/>
                  </a:cubicBezTo>
                  <a:cubicBezTo>
                    <a:pt x="927" y="60"/>
                    <a:pt x="929" y="60"/>
                    <a:pt x="932" y="60"/>
                  </a:cubicBezTo>
                  <a:close/>
                  <a:moveTo>
                    <a:pt x="929" y="1"/>
                  </a:moveTo>
                  <a:cubicBezTo>
                    <a:pt x="923" y="1"/>
                    <a:pt x="917" y="1"/>
                    <a:pt x="912" y="3"/>
                  </a:cubicBezTo>
                  <a:cubicBezTo>
                    <a:pt x="842" y="21"/>
                    <a:pt x="802" y="97"/>
                    <a:pt x="786" y="139"/>
                  </a:cubicBezTo>
                  <a:cubicBezTo>
                    <a:pt x="735" y="120"/>
                    <a:pt x="640" y="87"/>
                    <a:pt x="569" y="87"/>
                  </a:cubicBezTo>
                  <a:cubicBezTo>
                    <a:pt x="544" y="87"/>
                    <a:pt x="522" y="91"/>
                    <a:pt x="506" y="102"/>
                  </a:cubicBezTo>
                  <a:cubicBezTo>
                    <a:pt x="463" y="130"/>
                    <a:pt x="444" y="189"/>
                    <a:pt x="437" y="239"/>
                  </a:cubicBezTo>
                  <a:cubicBezTo>
                    <a:pt x="408" y="209"/>
                    <a:pt x="369" y="177"/>
                    <a:pt x="324" y="177"/>
                  </a:cubicBezTo>
                  <a:cubicBezTo>
                    <a:pt x="322" y="177"/>
                    <a:pt x="319" y="177"/>
                    <a:pt x="316" y="178"/>
                  </a:cubicBezTo>
                  <a:cubicBezTo>
                    <a:pt x="274" y="181"/>
                    <a:pt x="240" y="213"/>
                    <a:pt x="213" y="271"/>
                  </a:cubicBezTo>
                  <a:cubicBezTo>
                    <a:pt x="210" y="274"/>
                    <a:pt x="210" y="278"/>
                    <a:pt x="210" y="282"/>
                  </a:cubicBezTo>
                  <a:cubicBezTo>
                    <a:pt x="210" y="288"/>
                    <a:pt x="210" y="456"/>
                    <a:pt x="263" y="615"/>
                  </a:cubicBezTo>
                  <a:cubicBezTo>
                    <a:pt x="312" y="759"/>
                    <a:pt x="451" y="1532"/>
                    <a:pt x="470" y="1634"/>
                  </a:cubicBezTo>
                  <a:cubicBezTo>
                    <a:pt x="411" y="1724"/>
                    <a:pt x="1" y="2373"/>
                    <a:pt x="1" y="2696"/>
                  </a:cubicBezTo>
                  <a:cubicBezTo>
                    <a:pt x="1" y="3032"/>
                    <a:pt x="144" y="3441"/>
                    <a:pt x="149" y="3457"/>
                  </a:cubicBezTo>
                  <a:lnTo>
                    <a:pt x="1287" y="7406"/>
                  </a:lnTo>
                  <a:cubicBezTo>
                    <a:pt x="1290" y="7408"/>
                    <a:pt x="1290" y="7410"/>
                    <a:pt x="1291" y="7412"/>
                  </a:cubicBezTo>
                  <a:cubicBezTo>
                    <a:pt x="1311" y="7448"/>
                    <a:pt x="1759" y="8289"/>
                    <a:pt x="2043" y="8458"/>
                  </a:cubicBezTo>
                  <a:cubicBezTo>
                    <a:pt x="2225" y="8566"/>
                    <a:pt x="2483" y="8636"/>
                    <a:pt x="2698" y="8636"/>
                  </a:cubicBezTo>
                  <a:cubicBezTo>
                    <a:pt x="2837" y="8636"/>
                    <a:pt x="2959" y="8607"/>
                    <a:pt x="3028" y="8533"/>
                  </a:cubicBezTo>
                  <a:cubicBezTo>
                    <a:pt x="3210" y="8351"/>
                    <a:pt x="3413" y="7984"/>
                    <a:pt x="3454" y="7575"/>
                  </a:cubicBezTo>
                  <a:cubicBezTo>
                    <a:pt x="3489" y="7229"/>
                    <a:pt x="3313" y="6825"/>
                    <a:pt x="2915" y="6343"/>
                  </a:cubicBezTo>
                  <a:cubicBezTo>
                    <a:pt x="2625" y="5992"/>
                    <a:pt x="1611" y="4030"/>
                    <a:pt x="1445" y="3685"/>
                  </a:cubicBezTo>
                  <a:cubicBezTo>
                    <a:pt x="1298" y="3381"/>
                    <a:pt x="1188" y="3105"/>
                    <a:pt x="1167" y="3048"/>
                  </a:cubicBezTo>
                  <a:cubicBezTo>
                    <a:pt x="1189" y="2993"/>
                    <a:pt x="1380" y="2686"/>
                    <a:pt x="1533" y="2437"/>
                  </a:cubicBezTo>
                  <a:cubicBezTo>
                    <a:pt x="1695" y="2177"/>
                    <a:pt x="1845" y="1934"/>
                    <a:pt x="1874" y="1870"/>
                  </a:cubicBezTo>
                  <a:cubicBezTo>
                    <a:pt x="1940" y="1730"/>
                    <a:pt x="1909" y="1184"/>
                    <a:pt x="1830" y="1060"/>
                  </a:cubicBezTo>
                  <a:cubicBezTo>
                    <a:pt x="1809" y="1025"/>
                    <a:pt x="1762" y="943"/>
                    <a:pt x="1711" y="849"/>
                  </a:cubicBezTo>
                  <a:cubicBezTo>
                    <a:pt x="1556" y="573"/>
                    <a:pt x="1423" y="341"/>
                    <a:pt x="1366" y="291"/>
                  </a:cubicBezTo>
                  <a:lnTo>
                    <a:pt x="1282" y="218"/>
                  </a:lnTo>
                  <a:cubicBezTo>
                    <a:pt x="1222" y="165"/>
                    <a:pt x="1027" y="1"/>
                    <a:pt x="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3"/>
            <p:cNvSpPr/>
            <p:nvPr/>
          </p:nvSpPr>
          <p:spPr>
            <a:xfrm>
              <a:off x="1704101" y="3431410"/>
              <a:ext cx="34609" cy="113550"/>
            </a:xfrm>
            <a:custGeom>
              <a:avLst/>
              <a:gdLst/>
              <a:ahLst/>
              <a:cxnLst/>
              <a:rect l="l" t="t" r="r" b="b"/>
              <a:pathLst>
                <a:path w="406" h="1332" extrusionOk="0">
                  <a:moveTo>
                    <a:pt x="30" y="0"/>
                  </a:moveTo>
                  <a:cubicBezTo>
                    <a:pt x="28" y="0"/>
                    <a:pt x="25" y="1"/>
                    <a:pt x="23" y="1"/>
                  </a:cubicBezTo>
                  <a:cubicBezTo>
                    <a:pt x="8" y="7"/>
                    <a:pt x="0" y="23"/>
                    <a:pt x="4" y="38"/>
                  </a:cubicBezTo>
                  <a:cubicBezTo>
                    <a:pt x="8" y="44"/>
                    <a:pt x="245" y="812"/>
                    <a:pt x="298" y="1008"/>
                  </a:cubicBezTo>
                  <a:cubicBezTo>
                    <a:pt x="347" y="1194"/>
                    <a:pt x="319" y="1294"/>
                    <a:pt x="319" y="1296"/>
                  </a:cubicBezTo>
                  <a:cubicBezTo>
                    <a:pt x="314" y="1310"/>
                    <a:pt x="322" y="1326"/>
                    <a:pt x="337" y="1330"/>
                  </a:cubicBezTo>
                  <a:cubicBezTo>
                    <a:pt x="340" y="1332"/>
                    <a:pt x="342" y="1332"/>
                    <a:pt x="346" y="1332"/>
                  </a:cubicBezTo>
                  <a:cubicBezTo>
                    <a:pt x="357" y="1332"/>
                    <a:pt x="368" y="1323"/>
                    <a:pt x="372" y="1312"/>
                  </a:cubicBezTo>
                  <a:cubicBezTo>
                    <a:pt x="374" y="1307"/>
                    <a:pt x="405" y="1196"/>
                    <a:pt x="352" y="993"/>
                  </a:cubicBezTo>
                  <a:cubicBezTo>
                    <a:pt x="300" y="797"/>
                    <a:pt x="61" y="28"/>
                    <a:pt x="59" y="20"/>
                  </a:cubicBezTo>
                  <a:cubicBezTo>
                    <a:pt x="54" y="8"/>
                    <a:pt x="43" y="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3"/>
            <p:cNvSpPr/>
            <p:nvPr/>
          </p:nvSpPr>
          <p:spPr>
            <a:xfrm>
              <a:off x="1733511" y="3419816"/>
              <a:ext cx="40832" cy="118920"/>
            </a:xfrm>
            <a:custGeom>
              <a:avLst/>
              <a:gdLst/>
              <a:ahLst/>
              <a:cxnLst/>
              <a:rect l="l" t="t" r="r" b="b"/>
              <a:pathLst>
                <a:path w="479" h="1395" extrusionOk="0">
                  <a:moveTo>
                    <a:pt x="32" y="0"/>
                  </a:moveTo>
                  <a:cubicBezTo>
                    <a:pt x="28" y="0"/>
                    <a:pt x="25" y="1"/>
                    <a:pt x="22" y="2"/>
                  </a:cubicBezTo>
                  <a:cubicBezTo>
                    <a:pt x="7" y="8"/>
                    <a:pt x="1" y="24"/>
                    <a:pt x="6" y="39"/>
                  </a:cubicBezTo>
                  <a:cubicBezTo>
                    <a:pt x="9" y="49"/>
                    <a:pt x="381" y="989"/>
                    <a:pt x="401" y="1130"/>
                  </a:cubicBezTo>
                  <a:cubicBezTo>
                    <a:pt x="422" y="1273"/>
                    <a:pt x="422" y="1364"/>
                    <a:pt x="422" y="1367"/>
                  </a:cubicBezTo>
                  <a:cubicBezTo>
                    <a:pt x="422" y="1382"/>
                    <a:pt x="433" y="1394"/>
                    <a:pt x="449" y="1394"/>
                  </a:cubicBezTo>
                  <a:cubicBezTo>
                    <a:pt x="465" y="1394"/>
                    <a:pt x="477" y="1382"/>
                    <a:pt x="478" y="1364"/>
                  </a:cubicBezTo>
                  <a:cubicBezTo>
                    <a:pt x="478" y="1361"/>
                    <a:pt x="478" y="1267"/>
                    <a:pt x="457" y="1121"/>
                  </a:cubicBezTo>
                  <a:cubicBezTo>
                    <a:pt x="435" y="973"/>
                    <a:pt x="73" y="56"/>
                    <a:pt x="59" y="18"/>
                  </a:cubicBezTo>
                  <a:cubicBezTo>
                    <a:pt x="53" y="7"/>
                    <a:pt x="43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3"/>
            <p:cNvSpPr/>
            <p:nvPr/>
          </p:nvSpPr>
          <p:spPr>
            <a:xfrm>
              <a:off x="1761898" y="3417941"/>
              <a:ext cx="47396" cy="122586"/>
            </a:xfrm>
            <a:custGeom>
              <a:avLst/>
              <a:gdLst/>
              <a:ahLst/>
              <a:cxnLst/>
              <a:rect l="l" t="t" r="r" b="b"/>
              <a:pathLst>
                <a:path w="556" h="1438" extrusionOk="0">
                  <a:moveTo>
                    <a:pt x="31" y="1"/>
                  </a:moveTo>
                  <a:cubicBezTo>
                    <a:pt x="27" y="1"/>
                    <a:pt x="24" y="1"/>
                    <a:pt x="20" y="3"/>
                  </a:cubicBezTo>
                  <a:cubicBezTo>
                    <a:pt x="6" y="9"/>
                    <a:pt x="0" y="25"/>
                    <a:pt x="5" y="40"/>
                  </a:cubicBezTo>
                  <a:cubicBezTo>
                    <a:pt x="6" y="46"/>
                    <a:pt x="267" y="680"/>
                    <a:pt x="359" y="927"/>
                  </a:cubicBezTo>
                  <a:cubicBezTo>
                    <a:pt x="454" y="1181"/>
                    <a:pt x="490" y="1374"/>
                    <a:pt x="485" y="1400"/>
                  </a:cubicBezTo>
                  <a:cubicBezTo>
                    <a:pt x="481" y="1415"/>
                    <a:pt x="489" y="1431"/>
                    <a:pt x="504" y="1436"/>
                  </a:cubicBezTo>
                  <a:cubicBezTo>
                    <a:pt x="506" y="1438"/>
                    <a:pt x="511" y="1438"/>
                    <a:pt x="513" y="1438"/>
                  </a:cubicBezTo>
                  <a:cubicBezTo>
                    <a:pt x="526" y="1438"/>
                    <a:pt x="536" y="1429"/>
                    <a:pt x="538" y="1416"/>
                  </a:cubicBezTo>
                  <a:cubicBezTo>
                    <a:pt x="555" y="1367"/>
                    <a:pt x="496" y="1128"/>
                    <a:pt x="413" y="906"/>
                  </a:cubicBezTo>
                  <a:cubicBezTo>
                    <a:pt x="320" y="658"/>
                    <a:pt x="60" y="24"/>
                    <a:pt x="58" y="17"/>
                  </a:cubicBezTo>
                  <a:cubicBezTo>
                    <a:pt x="52" y="7"/>
                    <a:pt x="41" y="1"/>
                    <a:pt x="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3"/>
            <p:cNvSpPr/>
            <p:nvPr/>
          </p:nvSpPr>
          <p:spPr>
            <a:xfrm>
              <a:off x="1437706" y="3937688"/>
              <a:ext cx="110989" cy="136396"/>
            </a:xfrm>
            <a:custGeom>
              <a:avLst/>
              <a:gdLst/>
              <a:ahLst/>
              <a:cxnLst/>
              <a:rect l="l" t="t" r="r" b="b"/>
              <a:pathLst>
                <a:path w="1302" h="1600" extrusionOk="0">
                  <a:moveTo>
                    <a:pt x="651" y="260"/>
                  </a:moveTo>
                  <a:cubicBezTo>
                    <a:pt x="892" y="260"/>
                    <a:pt x="1090" y="501"/>
                    <a:pt x="1090" y="799"/>
                  </a:cubicBezTo>
                  <a:cubicBezTo>
                    <a:pt x="1090" y="1098"/>
                    <a:pt x="893" y="1341"/>
                    <a:pt x="651" y="1341"/>
                  </a:cubicBezTo>
                  <a:cubicBezTo>
                    <a:pt x="408" y="1341"/>
                    <a:pt x="212" y="1099"/>
                    <a:pt x="212" y="799"/>
                  </a:cubicBezTo>
                  <a:cubicBezTo>
                    <a:pt x="212" y="500"/>
                    <a:pt x="409" y="260"/>
                    <a:pt x="651" y="260"/>
                  </a:cubicBezTo>
                  <a:close/>
                  <a:moveTo>
                    <a:pt x="651" y="1"/>
                  </a:moveTo>
                  <a:cubicBezTo>
                    <a:pt x="291" y="1"/>
                    <a:pt x="1" y="360"/>
                    <a:pt x="1" y="800"/>
                  </a:cubicBezTo>
                  <a:cubicBezTo>
                    <a:pt x="1" y="1242"/>
                    <a:pt x="292" y="1600"/>
                    <a:pt x="651" y="1600"/>
                  </a:cubicBezTo>
                  <a:cubicBezTo>
                    <a:pt x="1010" y="1600"/>
                    <a:pt x="1301" y="1242"/>
                    <a:pt x="1301" y="800"/>
                  </a:cubicBezTo>
                  <a:cubicBezTo>
                    <a:pt x="1301" y="358"/>
                    <a:pt x="1009" y="1"/>
                    <a:pt x="6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3"/>
            <p:cNvSpPr/>
            <p:nvPr/>
          </p:nvSpPr>
          <p:spPr>
            <a:xfrm>
              <a:off x="1435149" y="3935131"/>
              <a:ext cx="116018" cy="141426"/>
            </a:xfrm>
            <a:custGeom>
              <a:avLst/>
              <a:gdLst/>
              <a:ahLst/>
              <a:cxnLst/>
              <a:rect l="l" t="t" r="r" b="b"/>
              <a:pathLst>
                <a:path w="1361" h="1659" extrusionOk="0">
                  <a:moveTo>
                    <a:pt x="681" y="319"/>
                  </a:moveTo>
                  <a:cubicBezTo>
                    <a:pt x="906" y="319"/>
                    <a:pt x="1091" y="548"/>
                    <a:pt x="1091" y="830"/>
                  </a:cubicBezTo>
                  <a:cubicBezTo>
                    <a:pt x="1091" y="1113"/>
                    <a:pt x="907" y="1342"/>
                    <a:pt x="681" y="1342"/>
                  </a:cubicBezTo>
                  <a:cubicBezTo>
                    <a:pt x="454" y="1342"/>
                    <a:pt x="271" y="1113"/>
                    <a:pt x="271" y="830"/>
                  </a:cubicBezTo>
                  <a:cubicBezTo>
                    <a:pt x="271" y="548"/>
                    <a:pt x="454" y="319"/>
                    <a:pt x="681" y="319"/>
                  </a:cubicBezTo>
                  <a:close/>
                  <a:moveTo>
                    <a:pt x="681" y="263"/>
                  </a:moveTo>
                  <a:cubicBezTo>
                    <a:pt x="423" y="263"/>
                    <a:pt x="213" y="519"/>
                    <a:pt x="213" y="830"/>
                  </a:cubicBezTo>
                  <a:cubicBezTo>
                    <a:pt x="213" y="1143"/>
                    <a:pt x="422" y="1399"/>
                    <a:pt x="681" y="1399"/>
                  </a:cubicBezTo>
                  <a:cubicBezTo>
                    <a:pt x="938" y="1399"/>
                    <a:pt x="1148" y="1143"/>
                    <a:pt x="1148" y="830"/>
                  </a:cubicBezTo>
                  <a:cubicBezTo>
                    <a:pt x="1148" y="519"/>
                    <a:pt x="938" y="263"/>
                    <a:pt x="681" y="263"/>
                  </a:cubicBezTo>
                  <a:close/>
                  <a:moveTo>
                    <a:pt x="681" y="60"/>
                  </a:moveTo>
                  <a:cubicBezTo>
                    <a:pt x="1023" y="60"/>
                    <a:pt x="1302" y="404"/>
                    <a:pt x="1302" y="830"/>
                  </a:cubicBezTo>
                  <a:cubicBezTo>
                    <a:pt x="1302" y="1256"/>
                    <a:pt x="1024" y="1602"/>
                    <a:pt x="681" y="1602"/>
                  </a:cubicBezTo>
                  <a:cubicBezTo>
                    <a:pt x="337" y="1602"/>
                    <a:pt x="58" y="1256"/>
                    <a:pt x="58" y="830"/>
                  </a:cubicBezTo>
                  <a:cubicBezTo>
                    <a:pt x="58" y="406"/>
                    <a:pt x="337" y="60"/>
                    <a:pt x="681" y="60"/>
                  </a:cubicBezTo>
                  <a:close/>
                  <a:moveTo>
                    <a:pt x="681" y="0"/>
                  </a:moveTo>
                  <a:cubicBezTo>
                    <a:pt x="305" y="0"/>
                    <a:pt x="1" y="372"/>
                    <a:pt x="1" y="829"/>
                  </a:cubicBezTo>
                  <a:cubicBezTo>
                    <a:pt x="1" y="1287"/>
                    <a:pt x="306" y="1659"/>
                    <a:pt x="681" y="1659"/>
                  </a:cubicBezTo>
                  <a:cubicBezTo>
                    <a:pt x="1055" y="1659"/>
                    <a:pt x="1360" y="1287"/>
                    <a:pt x="1360" y="829"/>
                  </a:cubicBezTo>
                  <a:cubicBezTo>
                    <a:pt x="1360" y="372"/>
                    <a:pt x="1056" y="0"/>
                    <a:pt x="6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3"/>
            <p:cNvSpPr/>
            <p:nvPr/>
          </p:nvSpPr>
          <p:spPr>
            <a:xfrm>
              <a:off x="1509057" y="3828232"/>
              <a:ext cx="23016" cy="88743"/>
            </a:xfrm>
            <a:custGeom>
              <a:avLst/>
              <a:gdLst/>
              <a:ahLst/>
              <a:cxnLst/>
              <a:rect l="l" t="t" r="r" b="b"/>
              <a:pathLst>
                <a:path w="270" h="1041" extrusionOk="0">
                  <a:moveTo>
                    <a:pt x="74" y="0"/>
                  </a:moveTo>
                  <a:cubicBezTo>
                    <a:pt x="61" y="0"/>
                    <a:pt x="50" y="8"/>
                    <a:pt x="46" y="21"/>
                  </a:cubicBezTo>
                  <a:cubicBezTo>
                    <a:pt x="1" y="179"/>
                    <a:pt x="47" y="323"/>
                    <a:pt x="93" y="462"/>
                  </a:cubicBezTo>
                  <a:cubicBezTo>
                    <a:pt x="152" y="639"/>
                    <a:pt x="208" y="809"/>
                    <a:pt x="66" y="996"/>
                  </a:cubicBezTo>
                  <a:cubicBezTo>
                    <a:pt x="56" y="1009"/>
                    <a:pt x="59" y="1027"/>
                    <a:pt x="71" y="1036"/>
                  </a:cubicBezTo>
                  <a:cubicBezTo>
                    <a:pt x="76" y="1040"/>
                    <a:pt x="83" y="1041"/>
                    <a:pt x="88" y="1041"/>
                  </a:cubicBezTo>
                  <a:cubicBezTo>
                    <a:pt x="98" y="1041"/>
                    <a:pt x="105" y="1038"/>
                    <a:pt x="109" y="1029"/>
                  </a:cubicBezTo>
                  <a:cubicBezTo>
                    <a:pt x="269" y="817"/>
                    <a:pt x="205" y="627"/>
                    <a:pt x="146" y="443"/>
                  </a:cubicBezTo>
                  <a:cubicBezTo>
                    <a:pt x="100" y="307"/>
                    <a:pt x="59" y="176"/>
                    <a:pt x="100" y="37"/>
                  </a:cubicBezTo>
                  <a:cubicBezTo>
                    <a:pt x="104" y="22"/>
                    <a:pt x="95" y="6"/>
                    <a:pt x="82" y="2"/>
                  </a:cubicBezTo>
                  <a:cubicBezTo>
                    <a:pt x="79" y="1"/>
                    <a:pt x="76" y="0"/>
                    <a:pt x="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3"/>
            <p:cNvSpPr/>
            <p:nvPr/>
          </p:nvSpPr>
          <p:spPr>
            <a:xfrm>
              <a:off x="1555090" y="3779812"/>
              <a:ext cx="20459" cy="137163"/>
            </a:xfrm>
            <a:custGeom>
              <a:avLst/>
              <a:gdLst/>
              <a:ahLst/>
              <a:cxnLst/>
              <a:rect l="l" t="t" r="r" b="b"/>
              <a:pathLst>
                <a:path w="240" h="1609" extrusionOk="0">
                  <a:moveTo>
                    <a:pt x="64" y="1"/>
                  </a:moveTo>
                  <a:cubicBezTo>
                    <a:pt x="50" y="1"/>
                    <a:pt x="38" y="11"/>
                    <a:pt x="36" y="24"/>
                  </a:cubicBezTo>
                  <a:cubicBezTo>
                    <a:pt x="1" y="206"/>
                    <a:pt x="44" y="393"/>
                    <a:pt x="85" y="573"/>
                  </a:cubicBezTo>
                  <a:cubicBezTo>
                    <a:pt x="100" y="642"/>
                    <a:pt x="116" y="708"/>
                    <a:pt x="127" y="774"/>
                  </a:cubicBezTo>
                  <a:cubicBezTo>
                    <a:pt x="180" y="1097"/>
                    <a:pt x="156" y="1350"/>
                    <a:pt x="50" y="1569"/>
                  </a:cubicBezTo>
                  <a:cubicBezTo>
                    <a:pt x="44" y="1582"/>
                    <a:pt x="49" y="1600"/>
                    <a:pt x="64" y="1607"/>
                  </a:cubicBezTo>
                  <a:cubicBezTo>
                    <a:pt x="68" y="1608"/>
                    <a:pt x="71" y="1609"/>
                    <a:pt x="76" y="1609"/>
                  </a:cubicBezTo>
                  <a:cubicBezTo>
                    <a:pt x="86" y="1609"/>
                    <a:pt x="96" y="1605"/>
                    <a:pt x="103" y="1594"/>
                  </a:cubicBezTo>
                  <a:cubicBezTo>
                    <a:pt x="214" y="1363"/>
                    <a:pt x="240" y="1100"/>
                    <a:pt x="183" y="765"/>
                  </a:cubicBezTo>
                  <a:cubicBezTo>
                    <a:pt x="173" y="696"/>
                    <a:pt x="156" y="627"/>
                    <a:pt x="141" y="560"/>
                  </a:cubicBezTo>
                  <a:cubicBezTo>
                    <a:pt x="101" y="385"/>
                    <a:pt x="60" y="205"/>
                    <a:pt x="92" y="34"/>
                  </a:cubicBezTo>
                  <a:cubicBezTo>
                    <a:pt x="95" y="18"/>
                    <a:pt x="84" y="4"/>
                    <a:pt x="69" y="1"/>
                  </a:cubicBezTo>
                  <a:cubicBezTo>
                    <a:pt x="67" y="1"/>
                    <a:pt x="65" y="1"/>
                    <a:pt x="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3"/>
            <p:cNvSpPr/>
            <p:nvPr/>
          </p:nvSpPr>
          <p:spPr>
            <a:xfrm>
              <a:off x="1598736" y="3828232"/>
              <a:ext cx="23528" cy="88743"/>
            </a:xfrm>
            <a:custGeom>
              <a:avLst/>
              <a:gdLst/>
              <a:ahLst/>
              <a:cxnLst/>
              <a:rect l="l" t="t" r="r" b="b"/>
              <a:pathLst>
                <a:path w="276" h="1041" extrusionOk="0">
                  <a:moveTo>
                    <a:pt x="75" y="0"/>
                  </a:moveTo>
                  <a:cubicBezTo>
                    <a:pt x="63" y="0"/>
                    <a:pt x="52" y="9"/>
                    <a:pt x="49" y="21"/>
                  </a:cubicBezTo>
                  <a:cubicBezTo>
                    <a:pt x="1" y="182"/>
                    <a:pt x="50" y="325"/>
                    <a:pt x="97" y="463"/>
                  </a:cubicBezTo>
                  <a:cubicBezTo>
                    <a:pt x="156" y="638"/>
                    <a:pt x="213" y="804"/>
                    <a:pt x="68" y="996"/>
                  </a:cubicBezTo>
                  <a:cubicBezTo>
                    <a:pt x="58" y="1009"/>
                    <a:pt x="60" y="1027"/>
                    <a:pt x="73" y="1036"/>
                  </a:cubicBezTo>
                  <a:cubicBezTo>
                    <a:pt x="78" y="1040"/>
                    <a:pt x="85" y="1041"/>
                    <a:pt x="90" y="1041"/>
                  </a:cubicBezTo>
                  <a:cubicBezTo>
                    <a:pt x="100" y="1041"/>
                    <a:pt x="107" y="1038"/>
                    <a:pt x="112" y="1029"/>
                  </a:cubicBezTo>
                  <a:cubicBezTo>
                    <a:pt x="276" y="814"/>
                    <a:pt x="210" y="625"/>
                    <a:pt x="149" y="444"/>
                  </a:cubicBezTo>
                  <a:cubicBezTo>
                    <a:pt x="102" y="309"/>
                    <a:pt x="59" y="181"/>
                    <a:pt x="102" y="37"/>
                  </a:cubicBezTo>
                  <a:cubicBezTo>
                    <a:pt x="106" y="22"/>
                    <a:pt x="98" y="6"/>
                    <a:pt x="84" y="2"/>
                  </a:cubicBezTo>
                  <a:cubicBezTo>
                    <a:pt x="81" y="1"/>
                    <a:pt x="78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3"/>
            <p:cNvSpPr/>
            <p:nvPr/>
          </p:nvSpPr>
          <p:spPr>
            <a:xfrm>
              <a:off x="1496611" y="3928567"/>
              <a:ext cx="136392" cy="174075"/>
            </a:xfrm>
            <a:custGeom>
              <a:avLst/>
              <a:gdLst/>
              <a:ahLst/>
              <a:cxnLst/>
              <a:rect l="l" t="t" r="r" b="b"/>
              <a:pathLst>
                <a:path w="1600" h="2042" extrusionOk="0">
                  <a:moveTo>
                    <a:pt x="1" y="0"/>
                  </a:moveTo>
                  <a:lnTo>
                    <a:pt x="1" y="2042"/>
                  </a:lnTo>
                  <a:lnTo>
                    <a:pt x="1599" y="2042"/>
                  </a:lnTo>
                  <a:lnTo>
                    <a:pt x="159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3"/>
            <p:cNvSpPr/>
            <p:nvPr/>
          </p:nvSpPr>
          <p:spPr>
            <a:xfrm>
              <a:off x="1494225" y="3926180"/>
              <a:ext cx="141336" cy="178849"/>
            </a:xfrm>
            <a:custGeom>
              <a:avLst/>
              <a:gdLst/>
              <a:ahLst/>
              <a:cxnLst/>
              <a:rect l="l" t="t" r="r" b="b"/>
              <a:pathLst>
                <a:path w="1658" h="2098" extrusionOk="0">
                  <a:moveTo>
                    <a:pt x="1600" y="56"/>
                  </a:moveTo>
                  <a:lnTo>
                    <a:pt x="1600" y="2042"/>
                  </a:lnTo>
                  <a:lnTo>
                    <a:pt x="57" y="2042"/>
                  </a:lnTo>
                  <a:lnTo>
                    <a:pt x="57" y="56"/>
                  </a:lnTo>
                  <a:close/>
                  <a:moveTo>
                    <a:pt x="29" y="1"/>
                  </a:moveTo>
                  <a:cubicBezTo>
                    <a:pt x="13" y="1"/>
                    <a:pt x="1" y="12"/>
                    <a:pt x="1" y="28"/>
                  </a:cubicBezTo>
                  <a:lnTo>
                    <a:pt x="1" y="2070"/>
                  </a:lnTo>
                  <a:cubicBezTo>
                    <a:pt x="1" y="2086"/>
                    <a:pt x="13" y="2097"/>
                    <a:pt x="29" y="2097"/>
                  </a:cubicBezTo>
                  <a:lnTo>
                    <a:pt x="1627" y="2097"/>
                  </a:lnTo>
                  <a:cubicBezTo>
                    <a:pt x="1643" y="2097"/>
                    <a:pt x="1657" y="2086"/>
                    <a:pt x="1656" y="2070"/>
                  </a:cubicBezTo>
                  <a:lnTo>
                    <a:pt x="1656" y="28"/>
                  </a:lnTo>
                  <a:cubicBezTo>
                    <a:pt x="1656" y="12"/>
                    <a:pt x="1643" y="1"/>
                    <a:pt x="16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3"/>
            <p:cNvSpPr/>
            <p:nvPr/>
          </p:nvSpPr>
          <p:spPr>
            <a:xfrm>
              <a:off x="1109764" y="3945105"/>
              <a:ext cx="385904" cy="185413"/>
            </a:xfrm>
            <a:custGeom>
              <a:avLst/>
              <a:gdLst/>
              <a:ahLst/>
              <a:cxnLst/>
              <a:rect l="l" t="t" r="r" b="b"/>
              <a:pathLst>
                <a:path w="4527" h="2175" extrusionOk="0">
                  <a:moveTo>
                    <a:pt x="3398" y="1"/>
                  </a:moveTo>
                  <a:cubicBezTo>
                    <a:pt x="3336" y="1"/>
                    <a:pt x="3287" y="7"/>
                    <a:pt x="3261" y="21"/>
                  </a:cubicBezTo>
                  <a:cubicBezTo>
                    <a:pt x="3130" y="93"/>
                    <a:pt x="2522" y="713"/>
                    <a:pt x="2522" y="713"/>
                  </a:cubicBezTo>
                  <a:cubicBezTo>
                    <a:pt x="2522" y="713"/>
                    <a:pt x="2258" y="690"/>
                    <a:pt x="1815" y="428"/>
                  </a:cubicBezTo>
                  <a:cubicBezTo>
                    <a:pt x="1644" y="326"/>
                    <a:pt x="1386" y="276"/>
                    <a:pt x="1131" y="276"/>
                  </a:cubicBezTo>
                  <a:cubicBezTo>
                    <a:pt x="838" y="276"/>
                    <a:pt x="548" y="342"/>
                    <a:pt x="395" y="476"/>
                  </a:cubicBezTo>
                  <a:cubicBezTo>
                    <a:pt x="108" y="727"/>
                    <a:pt x="1" y="1431"/>
                    <a:pt x="108" y="1729"/>
                  </a:cubicBezTo>
                  <a:cubicBezTo>
                    <a:pt x="197" y="1977"/>
                    <a:pt x="499" y="2174"/>
                    <a:pt x="859" y="2174"/>
                  </a:cubicBezTo>
                  <a:cubicBezTo>
                    <a:pt x="933" y="2174"/>
                    <a:pt x="1010" y="2166"/>
                    <a:pt x="1088" y="2147"/>
                  </a:cubicBezTo>
                  <a:cubicBezTo>
                    <a:pt x="1527" y="2044"/>
                    <a:pt x="2077" y="1861"/>
                    <a:pt x="2155" y="1861"/>
                  </a:cubicBezTo>
                  <a:cubicBezTo>
                    <a:pt x="2158" y="1861"/>
                    <a:pt x="2160" y="1861"/>
                    <a:pt x="2161" y="1862"/>
                  </a:cubicBezTo>
                  <a:cubicBezTo>
                    <a:pt x="2201" y="1871"/>
                    <a:pt x="2688" y="1987"/>
                    <a:pt x="2985" y="1987"/>
                  </a:cubicBezTo>
                  <a:cubicBezTo>
                    <a:pt x="3047" y="1987"/>
                    <a:pt x="3102" y="1982"/>
                    <a:pt x="3141" y="1969"/>
                  </a:cubicBezTo>
                  <a:cubicBezTo>
                    <a:pt x="3368" y="1899"/>
                    <a:pt x="3715" y="1707"/>
                    <a:pt x="3715" y="1707"/>
                  </a:cubicBezTo>
                  <a:cubicBezTo>
                    <a:pt x="3715" y="1707"/>
                    <a:pt x="4287" y="1634"/>
                    <a:pt x="4335" y="1598"/>
                  </a:cubicBezTo>
                  <a:cubicBezTo>
                    <a:pt x="4383" y="1563"/>
                    <a:pt x="4383" y="1408"/>
                    <a:pt x="4407" y="1324"/>
                  </a:cubicBezTo>
                  <a:cubicBezTo>
                    <a:pt x="4431" y="1240"/>
                    <a:pt x="4431" y="1097"/>
                    <a:pt x="4443" y="1001"/>
                  </a:cubicBezTo>
                  <a:cubicBezTo>
                    <a:pt x="4455" y="905"/>
                    <a:pt x="4431" y="812"/>
                    <a:pt x="4467" y="739"/>
                  </a:cubicBezTo>
                  <a:cubicBezTo>
                    <a:pt x="4503" y="668"/>
                    <a:pt x="4527" y="559"/>
                    <a:pt x="4527" y="559"/>
                  </a:cubicBezTo>
                  <a:cubicBezTo>
                    <a:pt x="4527" y="559"/>
                    <a:pt x="4265" y="141"/>
                    <a:pt x="4192" y="117"/>
                  </a:cubicBezTo>
                  <a:cubicBezTo>
                    <a:pt x="4135" y="98"/>
                    <a:pt x="3652" y="1"/>
                    <a:pt x="33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3"/>
            <p:cNvSpPr/>
            <p:nvPr/>
          </p:nvSpPr>
          <p:spPr>
            <a:xfrm>
              <a:off x="1107889" y="3942718"/>
              <a:ext cx="390337" cy="190187"/>
            </a:xfrm>
            <a:custGeom>
              <a:avLst/>
              <a:gdLst/>
              <a:ahLst/>
              <a:cxnLst/>
              <a:rect l="l" t="t" r="r" b="b"/>
              <a:pathLst>
                <a:path w="4579" h="2231" extrusionOk="0">
                  <a:moveTo>
                    <a:pt x="3420" y="57"/>
                  </a:moveTo>
                  <a:cubicBezTo>
                    <a:pt x="3660" y="57"/>
                    <a:pt x="4134" y="147"/>
                    <a:pt x="4208" y="171"/>
                  </a:cubicBezTo>
                  <a:cubicBezTo>
                    <a:pt x="4246" y="185"/>
                    <a:pt x="4398" y="398"/>
                    <a:pt x="4521" y="591"/>
                  </a:cubicBezTo>
                  <a:cubicBezTo>
                    <a:pt x="4514" y="620"/>
                    <a:pt x="4492" y="698"/>
                    <a:pt x="4466" y="752"/>
                  </a:cubicBezTo>
                  <a:cubicBezTo>
                    <a:pt x="4441" y="803"/>
                    <a:pt x="4441" y="861"/>
                    <a:pt x="4442" y="922"/>
                  </a:cubicBezTo>
                  <a:cubicBezTo>
                    <a:pt x="4442" y="955"/>
                    <a:pt x="4442" y="991"/>
                    <a:pt x="4438" y="1024"/>
                  </a:cubicBezTo>
                  <a:cubicBezTo>
                    <a:pt x="4433" y="1059"/>
                    <a:pt x="4430" y="1099"/>
                    <a:pt x="4427" y="1140"/>
                  </a:cubicBezTo>
                  <a:cubicBezTo>
                    <a:pt x="4422" y="1215"/>
                    <a:pt x="4417" y="1290"/>
                    <a:pt x="4402" y="1343"/>
                  </a:cubicBezTo>
                  <a:cubicBezTo>
                    <a:pt x="4393" y="1374"/>
                    <a:pt x="4388" y="1411"/>
                    <a:pt x="4382" y="1450"/>
                  </a:cubicBezTo>
                  <a:cubicBezTo>
                    <a:pt x="4374" y="1508"/>
                    <a:pt x="4362" y="1587"/>
                    <a:pt x="4341" y="1603"/>
                  </a:cubicBezTo>
                  <a:cubicBezTo>
                    <a:pt x="4309" y="1623"/>
                    <a:pt x="4006" y="1672"/>
                    <a:pt x="3733" y="1705"/>
                  </a:cubicBezTo>
                  <a:cubicBezTo>
                    <a:pt x="3729" y="1706"/>
                    <a:pt x="3727" y="1708"/>
                    <a:pt x="3723" y="1709"/>
                  </a:cubicBezTo>
                  <a:cubicBezTo>
                    <a:pt x="3721" y="1710"/>
                    <a:pt x="3376" y="1898"/>
                    <a:pt x="3156" y="1969"/>
                  </a:cubicBezTo>
                  <a:cubicBezTo>
                    <a:pt x="3118" y="1981"/>
                    <a:pt x="3067" y="1986"/>
                    <a:pt x="3008" y="1986"/>
                  </a:cubicBezTo>
                  <a:cubicBezTo>
                    <a:pt x="2709" y="1986"/>
                    <a:pt x="2198" y="1863"/>
                    <a:pt x="2192" y="1861"/>
                  </a:cubicBezTo>
                  <a:cubicBezTo>
                    <a:pt x="2189" y="1860"/>
                    <a:pt x="2185" y="1860"/>
                    <a:pt x="2180" y="1860"/>
                  </a:cubicBezTo>
                  <a:cubicBezTo>
                    <a:pt x="2140" y="1860"/>
                    <a:pt x="2038" y="1889"/>
                    <a:pt x="1782" y="1962"/>
                  </a:cubicBezTo>
                  <a:cubicBezTo>
                    <a:pt x="1579" y="2021"/>
                    <a:pt x="1327" y="2094"/>
                    <a:pt x="1105" y="2146"/>
                  </a:cubicBezTo>
                  <a:cubicBezTo>
                    <a:pt x="1037" y="2162"/>
                    <a:pt x="966" y="2170"/>
                    <a:pt x="894" y="2170"/>
                  </a:cubicBezTo>
                  <a:cubicBezTo>
                    <a:pt x="584" y="2170"/>
                    <a:pt x="259" y="2025"/>
                    <a:pt x="158" y="1747"/>
                  </a:cubicBezTo>
                  <a:cubicBezTo>
                    <a:pt x="59" y="1465"/>
                    <a:pt x="156" y="770"/>
                    <a:pt x="437" y="523"/>
                  </a:cubicBezTo>
                  <a:cubicBezTo>
                    <a:pt x="582" y="397"/>
                    <a:pt x="867" y="330"/>
                    <a:pt x="1157" y="330"/>
                  </a:cubicBezTo>
                  <a:cubicBezTo>
                    <a:pt x="1405" y="330"/>
                    <a:pt x="1656" y="379"/>
                    <a:pt x="1826" y="479"/>
                  </a:cubicBezTo>
                  <a:cubicBezTo>
                    <a:pt x="2269" y="741"/>
                    <a:pt x="2533" y="768"/>
                    <a:pt x="2544" y="769"/>
                  </a:cubicBezTo>
                  <a:cubicBezTo>
                    <a:pt x="2545" y="770"/>
                    <a:pt x="2547" y="770"/>
                    <a:pt x="2549" y="770"/>
                  </a:cubicBezTo>
                  <a:cubicBezTo>
                    <a:pt x="2555" y="770"/>
                    <a:pt x="2562" y="767"/>
                    <a:pt x="2566" y="762"/>
                  </a:cubicBezTo>
                  <a:cubicBezTo>
                    <a:pt x="2775" y="547"/>
                    <a:pt x="3197" y="129"/>
                    <a:pt x="3298" y="74"/>
                  </a:cubicBezTo>
                  <a:cubicBezTo>
                    <a:pt x="3321" y="62"/>
                    <a:pt x="3364" y="57"/>
                    <a:pt x="3420" y="57"/>
                  </a:cubicBezTo>
                  <a:close/>
                  <a:moveTo>
                    <a:pt x="3423" y="0"/>
                  </a:moveTo>
                  <a:cubicBezTo>
                    <a:pt x="3354" y="0"/>
                    <a:pt x="3299" y="7"/>
                    <a:pt x="3270" y="23"/>
                  </a:cubicBezTo>
                  <a:cubicBezTo>
                    <a:pt x="3145" y="91"/>
                    <a:pt x="2615" y="627"/>
                    <a:pt x="2533" y="711"/>
                  </a:cubicBezTo>
                  <a:cubicBezTo>
                    <a:pt x="2475" y="702"/>
                    <a:pt x="2229" y="654"/>
                    <a:pt x="1853" y="430"/>
                  </a:cubicBezTo>
                  <a:cubicBezTo>
                    <a:pt x="1675" y="324"/>
                    <a:pt x="1414" y="272"/>
                    <a:pt x="1156" y="272"/>
                  </a:cubicBezTo>
                  <a:cubicBezTo>
                    <a:pt x="854" y="272"/>
                    <a:pt x="556" y="343"/>
                    <a:pt x="400" y="480"/>
                  </a:cubicBezTo>
                  <a:cubicBezTo>
                    <a:pt x="93" y="748"/>
                    <a:pt x="0" y="1471"/>
                    <a:pt x="105" y="1765"/>
                  </a:cubicBezTo>
                  <a:cubicBezTo>
                    <a:pt x="194" y="2014"/>
                    <a:pt x="498" y="2231"/>
                    <a:pt x="877" y="2231"/>
                  </a:cubicBezTo>
                  <a:cubicBezTo>
                    <a:pt x="954" y="2231"/>
                    <a:pt x="1034" y="2221"/>
                    <a:pt x="1117" y="2201"/>
                  </a:cubicBezTo>
                  <a:cubicBezTo>
                    <a:pt x="1340" y="2148"/>
                    <a:pt x="1595" y="2074"/>
                    <a:pt x="1798" y="2015"/>
                  </a:cubicBezTo>
                  <a:cubicBezTo>
                    <a:pt x="1971" y="1965"/>
                    <a:pt x="2151" y="1914"/>
                    <a:pt x="2178" y="1914"/>
                  </a:cubicBezTo>
                  <a:cubicBezTo>
                    <a:pt x="2183" y="1915"/>
                    <a:pt x="2691" y="2040"/>
                    <a:pt x="3005" y="2040"/>
                  </a:cubicBezTo>
                  <a:cubicBezTo>
                    <a:pt x="3072" y="2040"/>
                    <a:pt x="3130" y="2034"/>
                    <a:pt x="3173" y="2021"/>
                  </a:cubicBezTo>
                  <a:cubicBezTo>
                    <a:pt x="3387" y="1952"/>
                    <a:pt x="3701" y="1782"/>
                    <a:pt x="3745" y="1758"/>
                  </a:cubicBezTo>
                  <a:cubicBezTo>
                    <a:pt x="3888" y="1741"/>
                    <a:pt x="4325" y="1684"/>
                    <a:pt x="4374" y="1646"/>
                  </a:cubicBezTo>
                  <a:cubicBezTo>
                    <a:pt x="4416" y="1616"/>
                    <a:pt x="4426" y="1539"/>
                    <a:pt x="4438" y="1457"/>
                  </a:cubicBezTo>
                  <a:cubicBezTo>
                    <a:pt x="4443" y="1418"/>
                    <a:pt x="4449" y="1382"/>
                    <a:pt x="4457" y="1355"/>
                  </a:cubicBezTo>
                  <a:cubicBezTo>
                    <a:pt x="4473" y="1299"/>
                    <a:pt x="4478" y="1219"/>
                    <a:pt x="4484" y="1141"/>
                  </a:cubicBezTo>
                  <a:cubicBezTo>
                    <a:pt x="4486" y="1102"/>
                    <a:pt x="4489" y="1062"/>
                    <a:pt x="4493" y="1029"/>
                  </a:cubicBezTo>
                  <a:cubicBezTo>
                    <a:pt x="4498" y="991"/>
                    <a:pt x="4497" y="955"/>
                    <a:pt x="4497" y="918"/>
                  </a:cubicBezTo>
                  <a:cubicBezTo>
                    <a:pt x="4495" y="865"/>
                    <a:pt x="4495" y="815"/>
                    <a:pt x="4514" y="777"/>
                  </a:cubicBezTo>
                  <a:cubicBezTo>
                    <a:pt x="4551" y="703"/>
                    <a:pt x="4575" y="595"/>
                    <a:pt x="4576" y="591"/>
                  </a:cubicBezTo>
                  <a:cubicBezTo>
                    <a:pt x="4579" y="585"/>
                    <a:pt x="4576" y="576"/>
                    <a:pt x="4573" y="570"/>
                  </a:cubicBezTo>
                  <a:cubicBezTo>
                    <a:pt x="4510" y="470"/>
                    <a:pt x="4298" y="142"/>
                    <a:pt x="4224" y="117"/>
                  </a:cubicBezTo>
                  <a:cubicBezTo>
                    <a:pt x="4180" y="102"/>
                    <a:pt x="3693" y="0"/>
                    <a:pt x="34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3"/>
            <p:cNvSpPr/>
            <p:nvPr/>
          </p:nvSpPr>
          <p:spPr>
            <a:xfrm>
              <a:off x="1415542" y="3976987"/>
              <a:ext cx="77829" cy="33417"/>
            </a:xfrm>
            <a:custGeom>
              <a:avLst/>
              <a:gdLst/>
              <a:ahLst/>
              <a:cxnLst/>
              <a:rect l="l" t="t" r="r" b="b"/>
              <a:pathLst>
                <a:path w="913" h="392" extrusionOk="0">
                  <a:moveTo>
                    <a:pt x="33" y="1"/>
                  </a:moveTo>
                  <a:cubicBezTo>
                    <a:pt x="21" y="1"/>
                    <a:pt x="10" y="7"/>
                    <a:pt x="6" y="19"/>
                  </a:cubicBezTo>
                  <a:cubicBezTo>
                    <a:pt x="1" y="34"/>
                    <a:pt x="7" y="51"/>
                    <a:pt x="22" y="56"/>
                  </a:cubicBezTo>
                  <a:lnTo>
                    <a:pt x="869" y="391"/>
                  </a:lnTo>
                  <a:cubicBezTo>
                    <a:pt x="874" y="392"/>
                    <a:pt x="876" y="392"/>
                    <a:pt x="880" y="392"/>
                  </a:cubicBezTo>
                  <a:cubicBezTo>
                    <a:pt x="892" y="392"/>
                    <a:pt x="902" y="385"/>
                    <a:pt x="907" y="375"/>
                  </a:cubicBezTo>
                  <a:cubicBezTo>
                    <a:pt x="912" y="360"/>
                    <a:pt x="905" y="343"/>
                    <a:pt x="891" y="337"/>
                  </a:cubicBezTo>
                  <a:lnTo>
                    <a:pt x="43" y="3"/>
                  </a:lnTo>
                  <a:cubicBezTo>
                    <a:pt x="40" y="1"/>
                    <a:pt x="36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3"/>
            <p:cNvSpPr/>
            <p:nvPr/>
          </p:nvSpPr>
          <p:spPr>
            <a:xfrm>
              <a:off x="1417844" y="4021742"/>
              <a:ext cx="73225" cy="10997"/>
            </a:xfrm>
            <a:custGeom>
              <a:avLst/>
              <a:gdLst/>
              <a:ahLst/>
              <a:cxnLst/>
              <a:rect l="l" t="t" r="r" b="b"/>
              <a:pathLst>
                <a:path w="859" h="129" extrusionOk="0">
                  <a:moveTo>
                    <a:pt x="30" y="1"/>
                  </a:moveTo>
                  <a:cubicBezTo>
                    <a:pt x="15" y="1"/>
                    <a:pt x="2" y="12"/>
                    <a:pt x="1" y="27"/>
                  </a:cubicBezTo>
                  <a:cubicBezTo>
                    <a:pt x="0" y="43"/>
                    <a:pt x="11" y="56"/>
                    <a:pt x="27" y="58"/>
                  </a:cubicBezTo>
                  <a:lnTo>
                    <a:pt x="826" y="129"/>
                  </a:lnTo>
                  <a:lnTo>
                    <a:pt x="829" y="129"/>
                  </a:lnTo>
                  <a:cubicBezTo>
                    <a:pt x="843" y="129"/>
                    <a:pt x="855" y="118"/>
                    <a:pt x="857" y="103"/>
                  </a:cubicBezTo>
                  <a:cubicBezTo>
                    <a:pt x="858" y="87"/>
                    <a:pt x="848" y="75"/>
                    <a:pt x="832" y="74"/>
                  </a:cubicBezTo>
                  <a:lnTo>
                    <a:pt x="32" y="1"/>
                  </a:lnTo>
                  <a:cubicBezTo>
                    <a:pt x="32" y="1"/>
                    <a:pt x="31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3"/>
            <p:cNvSpPr/>
            <p:nvPr/>
          </p:nvSpPr>
          <p:spPr>
            <a:xfrm>
              <a:off x="1417844" y="4055414"/>
              <a:ext cx="70157" cy="12105"/>
            </a:xfrm>
            <a:custGeom>
              <a:avLst/>
              <a:gdLst/>
              <a:ahLst/>
              <a:cxnLst/>
              <a:rect l="l" t="t" r="r" b="b"/>
              <a:pathLst>
                <a:path w="823" h="142" extrusionOk="0">
                  <a:moveTo>
                    <a:pt x="792" y="0"/>
                  </a:moveTo>
                  <a:cubicBezTo>
                    <a:pt x="792" y="0"/>
                    <a:pt x="791" y="0"/>
                    <a:pt x="790" y="0"/>
                  </a:cubicBezTo>
                  <a:lnTo>
                    <a:pt x="27" y="85"/>
                  </a:lnTo>
                  <a:cubicBezTo>
                    <a:pt x="11" y="86"/>
                    <a:pt x="0" y="101"/>
                    <a:pt x="1" y="116"/>
                  </a:cubicBezTo>
                  <a:cubicBezTo>
                    <a:pt x="2" y="130"/>
                    <a:pt x="15" y="141"/>
                    <a:pt x="29" y="141"/>
                  </a:cubicBezTo>
                  <a:lnTo>
                    <a:pt x="32" y="141"/>
                  </a:lnTo>
                  <a:lnTo>
                    <a:pt x="796" y="57"/>
                  </a:lnTo>
                  <a:cubicBezTo>
                    <a:pt x="812" y="56"/>
                    <a:pt x="822" y="41"/>
                    <a:pt x="821" y="26"/>
                  </a:cubicBezTo>
                  <a:cubicBezTo>
                    <a:pt x="820" y="11"/>
                    <a:pt x="806" y="0"/>
                    <a:pt x="7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3"/>
            <p:cNvSpPr/>
            <p:nvPr/>
          </p:nvSpPr>
          <p:spPr>
            <a:xfrm>
              <a:off x="1284263" y="4003499"/>
              <a:ext cx="43049" cy="29240"/>
            </a:xfrm>
            <a:custGeom>
              <a:avLst/>
              <a:gdLst/>
              <a:ahLst/>
              <a:cxnLst/>
              <a:rect l="l" t="t" r="r" b="b"/>
              <a:pathLst>
                <a:path w="505" h="343" extrusionOk="0">
                  <a:moveTo>
                    <a:pt x="474" y="1"/>
                  </a:moveTo>
                  <a:cubicBezTo>
                    <a:pt x="468" y="1"/>
                    <a:pt x="463" y="2"/>
                    <a:pt x="459" y="5"/>
                  </a:cubicBezTo>
                  <a:lnTo>
                    <a:pt x="16" y="291"/>
                  </a:lnTo>
                  <a:cubicBezTo>
                    <a:pt x="5" y="299"/>
                    <a:pt x="0" y="316"/>
                    <a:pt x="8" y="330"/>
                  </a:cubicBezTo>
                  <a:cubicBezTo>
                    <a:pt x="13" y="340"/>
                    <a:pt x="23" y="343"/>
                    <a:pt x="32" y="343"/>
                  </a:cubicBezTo>
                  <a:cubicBezTo>
                    <a:pt x="38" y="343"/>
                    <a:pt x="43" y="342"/>
                    <a:pt x="47" y="338"/>
                  </a:cubicBezTo>
                  <a:lnTo>
                    <a:pt x="490" y="51"/>
                  </a:lnTo>
                  <a:cubicBezTo>
                    <a:pt x="501" y="43"/>
                    <a:pt x="505" y="26"/>
                    <a:pt x="497" y="12"/>
                  </a:cubicBezTo>
                  <a:cubicBezTo>
                    <a:pt x="492" y="5"/>
                    <a:pt x="483" y="1"/>
                    <a:pt x="4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3"/>
            <p:cNvSpPr/>
            <p:nvPr/>
          </p:nvSpPr>
          <p:spPr>
            <a:xfrm>
              <a:off x="568622" y="4641398"/>
              <a:ext cx="2117486" cy="499636"/>
            </a:xfrm>
            <a:custGeom>
              <a:avLst/>
              <a:gdLst/>
              <a:ahLst/>
              <a:cxnLst/>
              <a:rect l="l" t="t" r="r" b="b"/>
              <a:pathLst>
                <a:path w="24840" h="5861" extrusionOk="0">
                  <a:moveTo>
                    <a:pt x="3306" y="1"/>
                  </a:moveTo>
                  <a:lnTo>
                    <a:pt x="1" y="5861"/>
                  </a:lnTo>
                  <a:lnTo>
                    <a:pt x="1" y="5861"/>
                  </a:lnTo>
                  <a:lnTo>
                    <a:pt x="24839" y="5492"/>
                  </a:lnTo>
                  <a:lnTo>
                    <a:pt x="216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3"/>
            <p:cNvSpPr/>
            <p:nvPr/>
          </p:nvSpPr>
          <p:spPr>
            <a:xfrm>
              <a:off x="565809" y="4639097"/>
              <a:ext cx="2123112" cy="504409"/>
            </a:xfrm>
            <a:custGeom>
              <a:avLst/>
              <a:gdLst/>
              <a:ahLst/>
              <a:cxnLst/>
              <a:rect l="l" t="t" r="r" b="b"/>
              <a:pathLst>
                <a:path w="24906" h="5917" extrusionOk="0">
                  <a:moveTo>
                    <a:pt x="3340" y="0"/>
                  </a:moveTo>
                  <a:cubicBezTo>
                    <a:pt x="3330" y="0"/>
                    <a:pt x="3321" y="6"/>
                    <a:pt x="3316" y="15"/>
                  </a:cubicBezTo>
                  <a:lnTo>
                    <a:pt x="8" y="5874"/>
                  </a:lnTo>
                  <a:cubicBezTo>
                    <a:pt x="1" y="5887"/>
                    <a:pt x="6" y="5905"/>
                    <a:pt x="19" y="5912"/>
                  </a:cubicBezTo>
                  <a:cubicBezTo>
                    <a:pt x="24" y="5915"/>
                    <a:pt x="30" y="5916"/>
                    <a:pt x="34" y="5916"/>
                  </a:cubicBezTo>
                  <a:cubicBezTo>
                    <a:pt x="44" y="5916"/>
                    <a:pt x="54" y="5911"/>
                    <a:pt x="59" y="5901"/>
                  </a:cubicBezTo>
                  <a:lnTo>
                    <a:pt x="3356" y="56"/>
                  </a:lnTo>
                  <a:lnTo>
                    <a:pt x="21672" y="56"/>
                  </a:lnTo>
                  <a:lnTo>
                    <a:pt x="24849" y="5534"/>
                  </a:lnTo>
                  <a:cubicBezTo>
                    <a:pt x="24853" y="5544"/>
                    <a:pt x="24863" y="5549"/>
                    <a:pt x="24872" y="5549"/>
                  </a:cubicBezTo>
                  <a:cubicBezTo>
                    <a:pt x="24877" y="5549"/>
                    <a:pt x="24882" y="5547"/>
                    <a:pt x="24887" y="5544"/>
                  </a:cubicBezTo>
                  <a:cubicBezTo>
                    <a:pt x="24902" y="5537"/>
                    <a:pt x="24905" y="5519"/>
                    <a:pt x="24898" y="5506"/>
                  </a:cubicBezTo>
                  <a:lnTo>
                    <a:pt x="21713" y="15"/>
                  </a:lnTo>
                  <a:cubicBezTo>
                    <a:pt x="21707" y="6"/>
                    <a:pt x="21700" y="0"/>
                    <a:pt x="216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3"/>
            <p:cNvSpPr/>
            <p:nvPr/>
          </p:nvSpPr>
          <p:spPr>
            <a:xfrm>
              <a:off x="1582369" y="4442262"/>
              <a:ext cx="112523" cy="7843"/>
            </a:xfrm>
            <a:custGeom>
              <a:avLst/>
              <a:gdLst/>
              <a:ahLst/>
              <a:cxnLst/>
              <a:rect l="l" t="t" r="r" b="b"/>
              <a:pathLst>
                <a:path w="1320" h="92" extrusionOk="0">
                  <a:moveTo>
                    <a:pt x="1" y="0"/>
                  </a:moveTo>
                  <a:lnTo>
                    <a:pt x="1" y="92"/>
                  </a:lnTo>
                  <a:lnTo>
                    <a:pt x="1319" y="92"/>
                  </a:lnTo>
                  <a:lnTo>
                    <a:pt x="1319" y="0"/>
                  </a:ln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3"/>
            <p:cNvSpPr/>
            <p:nvPr/>
          </p:nvSpPr>
          <p:spPr>
            <a:xfrm>
              <a:off x="1579982" y="4439790"/>
              <a:ext cx="117382" cy="12702"/>
            </a:xfrm>
            <a:custGeom>
              <a:avLst/>
              <a:gdLst/>
              <a:ahLst/>
              <a:cxnLst/>
              <a:rect l="l" t="t" r="r" b="b"/>
              <a:pathLst>
                <a:path w="1377" h="149" extrusionOk="0">
                  <a:moveTo>
                    <a:pt x="1319" y="58"/>
                  </a:moveTo>
                  <a:lnTo>
                    <a:pt x="1319" y="93"/>
                  </a:lnTo>
                  <a:lnTo>
                    <a:pt x="57" y="93"/>
                  </a:lnTo>
                  <a:lnTo>
                    <a:pt x="57" y="58"/>
                  </a:lnTo>
                  <a:close/>
                  <a:moveTo>
                    <a:pt x="0" y="1"/>
                  </a:moveTo>
                  <a:lnTo>
                    <a:pt x="0" y="149"/>
                  </a:lnTo>
                  <a:lnTo>
                    <a:pt x="1376" y="149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3"/>
            <p:cNvSpPr/>
            <p:nvPr/>
          </p:nvSpPr>
          <p:spPr>
            <a:xfrm>
              <a:off x="1578704" y="4733976"/>
              <a:ext cx="118661" cy="14748"/>
            </a:xfrm>
            <a:custGeom>
              <a:avLst/>
              <a:gdLst/>
              <a:ahLst/>
              <a:cxnLst/>
              <a:rect l="l" t="t" r="r" b="b"/>
              <a:pathLst>
                <a:path w="1392" h="173" extrusionOk="0">
                  <a:moveTo>
                    <a:pt x="0" y="0"/>
                  </a:moveTo>
                  <a:cubicBezTo>
                    <a:pt x="0" y="96"/>
                    <a:pt x="77" y="173"/>
                    <a:pt x="173" y="173"/>
                  </a:cubicBezTo>
                  <a:lnTo>
                    <a:pt x="1217" y="173"/>
                  </a:lnTo>
                  <a:cubicBezTo>
                    <a:pt x="1312" y="173"/>
                    <a:pt x="1391" y="96"/>
                    <a:pt x="1391" y="0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3"/>
            <p:cNvSpPr/>
            <p:nvPr/>
          </p:nvSpPr>
          <p:spPr>
            <a:xfrm>
              <a:off x="1576317" y="4731674"/>
              <a:ext cx="123435" cy="19607"/>
            </a:xfrm>
            <a:custGeom>
              <a:avLst/>
              <a:gdLst/>
              <a:ahLst/>
              <a:cxnLst/>
              <a:rect l="l" t="t" r="r" b="b"/>
              <a:pathLst>
                <a:path w="1448" h="230" extrusionOk="0">
                  <a:moveTo>
                    <a:pt x="1388" y="56"/>
                  </a:moveTo>
                  <a:cubicBezTo>
                    <a:pt x="1375" y="121"/>
                    <a:pt x="1317" y="172"/>
                    <a:pt x="1245" y="172"/>
                  </a:cubicBezTo>
                  <a:lnTo>
                    <a:pt x="201" y="172"/>
                  </a:lnTo>
                  <a:cubicBezTo>
                    <a:pt x="130" y="172"/>
                    <a:pt x="72" y="123"/>
                    <a:pt x="59" y="56"/>
                  </a:cubicBezTo>
                  <a:close/>
                  <a:moveTo>
                    <a:pt x="0" y="0"/>
                  </a:moveTo>
                  <a:lnTo>
                    <a:pt x="0" y="28"/>
                  </a:lnTo>
                  <a:cubicBezTo>
                    <a:pt x="0" y="139"/>
                    <a:pt x="91" y="230"/>
                    <a:pt x="201" y="230"/>
                  </a:cubicBezTo>
                  <a:lnTo>
                    <a:pt x="1245" y="230"/>
                  </a:lnTo>
                  <a:cubicBezTo>
                    <a:pt x="1356" y="230"/>
                    <a:pt x="1447" y="139"/>
                    <a:pt x="1448" y="28"/>
                  </a:cubicBezTo>
                  <a:lnTo>
                    <a:pt x="14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3"/>
            <p:cNvSpPr/>
            <p:nvPr/>
          </p:nvSpPr>
          <p:spPr>
            <a:xfrm>
              <a:off x="1564553" y="4449338"/>
              <a:ext cx="148412" cy="291035"/>
            </a:xfrm>
            <a:custGeom>
              <a:avLst/>
              <a:gdLst/>
              <a:ahLst/>
              <a:cxnLst/>
              <a:rect l="l" t="t" r="r" b="b"/>
              <a:pathLst>
                <a:path w="1741" h="3414" extrusionOk="0">
                  <a:moveTo>
                    <a:pt x="210" y="0"/>
                  </a:moveTo>
                  <a:lnTo>
                    <a:pt x="30" y="325"/>
                  </a:lnTo>
                  <a:cubicBezTo>
                    <a:pt x="9" y="359"/>
                    <a:pt x="1" y="398"/>
                    <a:pt x="1" y="436"/>
                  </a:cubicBezTo>
                  <a:lnTo>
                    <a:pt x="1" y="3233"/>
                  </a:lnTo>
                  <a:cubicBezTo>
                    <a:pt x="1" y="3283"/>
                    <a:pt x="28" y="3332"/>
                    <a:pt x="72" y="3367"/>
                  </a:cubicBezTo>
                  <a:cubicBezTo>
                    <a:pt x="106" y="3392"/>
                    <a:pt x="147" y="3407"/>
                    <a:pt x="192" y="3414"/>
                  </a:cubicBezTo>
                  <a:lnTo>
                    <a:pt x="1550" y="3414"/>
                  </a:lnTo>
                  <a:cubicBezTo>
                    <a:pt x="1594" y="3407"/>
                    <a:pt x="1635" y="3392"/>
                    <a:pt x="1669" y="3367"/>
                  </a:cubicBezTo>
                  <a:cubicBezTo>
                    <a:pt x="1714" y="3332"/>
                    <a:pt x="1741" y="3284"/>
                    <a:pt x="1741" y="3233"/>
                  </a:cubicBezTo>
                  <a:lnTo>
                    <a:pt x="1741" y="436"/>
                  </a:lnTo>
                  <a:cubicBezTo>
                    <a:pt x="1738" y="398"/>
                    <a:pt x="1728" y="360"/>
                    <a:pt x="1709" y="325"/>
                  </a:cubicBezTo>
                  <a:lnTo>
                    <a:pt x="1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3"/>
            <p:cNvSpPr/>
            <p:nvPr/>
          </p:nvSpPr>
          <p:spPr>
            <a:xfrm>
              <a:off x="1562081" y="4446951"/>
              <a:ext cx="153100" cy="295809"/>
            </a:xfrm>
            <a:custGeom>
              <a:avLst/>
              <a:gdLst/>
              <a:ahLst/>
              <a:cxnLst/>
              <a:rect l="l" t="t" r="r" b="b"/>
              <a:pathLst>
                <a:path w="1796" h="3470" extrusionOk="0">
                  <a:moveTo>
                    <a:pt x="1538" y="58"/>
                  </a:moveTo>
                  <a:lnTo>
                    <a:pt x="1710" y="367"/>
                  </a:lnTo>
                  <a:cubicBezTo>
                    <a:pt x="1729" y="398"/>
                    <a:pt x="1736" y="431"/>
                    <a:pt x="1736" y="464"/>
                  </a:cubicBezTo>
                  <a:lnTo>
                    <a:pt x="1736" y="3261"/>
                  </a:lnTo>
                  <a:cubicBezTo>
                    <a:pt x="1736" y="3301"/>
                    <a:pt x="1715" y="3343"/>
                    <a:pt x="1677" y="3372"/>
                  </a:cubicBezTo>
                  <a:cubicBezTo>
                    <a:pt x="1647" y="3395"/>
                    <a:pt x="1612" y="3410"/>
                    <a:pt x="1576" y="3413"/>
                  </a:cubicBezTo>
                  <a:lnTo>
                    <a:pt x="221" y="3413"/>
                  </a:lnTo>
                  <a:cubicBezTo>
                    <a:pt x="180" y="3408"/>
                    <a:pt x="144" y="3394"/>
                    <a:pt x="115" y="3372"/>
                  </a:cubicBezTo>
                  <a:cubicBezTo>
                    <a:pt x="78" y="3343"/>
                    <a:pt x="55" y="3301"/>
                    <a:pt x="55" y="3261"/>
                  </a:cubicBezTo>
                  <a:lnTo>
                    <a:pt x="55" y="464"/>
                  </a:lnTo>
                  <a:cubicBezTo>
                    <a:pt x="55" y="431"/>
                    <a:pt x="64" y="398"/>
                    <a:pt x="82" y="367"/>
                  </a:cubicBezTo>
                  <a:lnTo>
                    <a:pt x="254" y="58"/>
                  </a:lnTo>
                  <a:close/>
                  <a:moveTo>
                    <a:pt x="222" y="1"/>
                  </a:moveTo>
                  <a:lnTo>
                    <a:pt x="34" y="338"/>
                  </a:lnTo>
                  <a:cubicBezTo>
                    <a:pt x="11" y="377"/>
                    <a:pt x="0" y="421"/>
                    <a:pt x="0" y="463"/>
                  </a:cubicBezTo>
                  <a:lnTo>
                    <a:pt x="0" y="3258"/>
                  </a:lnTo>
                  <a:cubicBezTo>
                    <a:pt x="0" y="3319"/>
                    <a:pt x="31" y="3376"/>
                    <a:pt x="83" y="3416"/>
                  </a:cubicBezTo>
                  <a:cubicBezTo>
                    <a:pt x="118" y="3444"/>
                    <a:pt x="165" y="3461"/>
                    <a:pt x="217" y="3468"/>
                  </a:cubicBezTo>
                  <a:lnTo>
                    <a:pt x="1009" y="3468"/>
                  </a:lnTo>
                  <a:lnTo>
                    <a:pt x="1009" y="3469"/>
                  </a:lnTo>
                  <a:lnTo>
                    <a:pt x="1581" y="3469"/>
                  </a:lnTo>
                  <a:cubicBezTo>
                    <a:pt x="1630" y="3463"/>
                    <a:pt x="1675" y="3445"/>
                    <a:pt x="1712" y="3417"/>
                  </a:cubicBezTo>
                  <a:cubicBezTo>
                    <a:pt x="1764" y="3378"/>
                    <a:pt x="1795" y="3320"/>
                    <a:pt x="1795" y="3261"/>
                  </a:cubicBezTo>
                  <a:lnTo>
                    <a:pt x="1795" y="464"/>
                  </a:lnTo>
                  <a:cubicBezTo>
                    <a:pt x="1795" y="422"/>
                    <a:pt x="1783" y="378"/>
                    <a:pt x="1762" y="340"/>
                  </a:cubicBezTo>
                  <a:lnTo>
                    <a:pt x="157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3"/>
            <p:cNvSpPr/>
            <p:nvPr/>
          </p:nvSpPr>
          <p:spPr>
            <a:xfrm>
              <a:off x="1564553" y="4449338"/>
              <a:ext cx="148241" cy="38617"/>
            </a:xfrm>
            <a:custGeom>
              <a:avLst/>
              <a:gdLst/>
              <a:ahLst/>
              <a:cxnLst/>
              <a:rect l="l" t="t" r="r" b="b"/>
              <a:pathLst>
                <a:path w="1739" h="453" extrusionOk="0">
                  <a:moveTo>
                    <a:pt x="210" y="0"/>
                  </a:moveTo>
                  <a:lnTo>
                    <a:pt x="30" y="325"/>
                  </a:lnTo>
                  <a:cubicBezTo>
                    <a:pt x="10" y="359"/>
                    <a:pt x="1" y="398"/>
                    <a:pt x="1" y="436"/>
                  </a:cubicBezTo>
                  <a:lnTo>
                    <a:pt x="1" y="452"/>
                  </a:lnTo>
                  <a:lnTo>
                    <a:pt x="1738" y="452"/>
                  </a:lnTo>
                  <a:lnTo>
                    <a:pt x="1738" y="436"/>
                  </a:lnTo>
                  <a:cubicBezTo>
                    <a:pt x="1738" y="398"/>
                    <a:pt x="1728" y="361"/>
                    <a:pt x="1709" y="325"/>
                  </a:cubicBezTo>
                  <a:lnTo>
                    <a:pt x="15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3"/>
            <p:cNvSpPr/>
            <p:nvPr/>
          </p:nvSpPr>
          <p:spPr>
            <a:xfrm>
              <a:off x="1562081" y="4446951"/>
              <a:ext cx="153185" cy="43391"/>
            </a:xfrm>
            <a:custGeom>
              <a:avLst/>
              <a:gdLst/>
              <a:ahLst/>
              <a:cxnLst/>
              <a:rect l="l" t="t" r="r" b="b"/>
              <a:pathLst>
                <a:path w="1797" h="509" extrusionOk="0">
                  <a:moveTo>
                    <a:pt x="1540" y="57"/>
                  </a:moveTo>
                  <a:lnTo>
                    <a:pt x="1713" y="366"/>
                  </a:lnTo>
                  <a:cubicBezTo>
                    <a:pt x="1727" y="394"/>
                    <a:pt x="1736" y="423"/>
                    <a:pt x="1738" y="453"/>
                  </a:cubicBezTo>
                  <a:lnTo>
                    <a:pt x="57" y="453"/>
                  </a:lnTo>
                  <a:cubicBezTo>
                    <a:pt x="59" y="422"/>
                    <a:pt x="67" y="394"/>
                    <a:pt x="83" y="366"/>
                  </a:cubicBezTo>
                  <a:lnTo>
                    <a:pt x="255" y="57"/>
                  </a:lnTo>
                  <a:close/>
                  <a:moveTo>
                    <a:pt x="239" y="1"/>
                  </a:moveTo>
                  <a:cubicBezTo>
                    <a:pt x="228" y="1"/>
                    <a:pt x="219" y="6"/>
                    <a:pt x="213" y="16"/>
                  </a:cubicBezTo>
                  <a:lnTo>
                    <a:pt x="34" y="340"/>
                  </a:lnTo>
                  <a:cubicBezTo>
                    <a:pt x="11" y="378"/>
                    <a:pt x="0" y="422"/>
                    <a:pt x="0" y="464"/>
                  </a:cubicBezTo>
                  <a:lnTo>
                    <a:pt x="0" y="480"/>
                  </a:lnTo>
                  <a:cubicBezTo>
                    <a:pt x="0" y="496"/>
                    <a:pt x="13" y="508"/>
                    <a:pt x="29" y="508"/>
                  </a:cubicBezTo>
                  <a:lnTo>
                    <a:pt x="1767" y="508"/>
                  </a:lnTo>
                  <a:cubicBezTo>
                    <a:pt x="1782" y="508"/>
                    <a:pt x="1795" y="496"/>
                    <a:pt x="1796" y="480"/>
                  </a:cubicBezTo>
                  <a:lnTo>
                    <a:pt x="1796" y="464"/>
                  </a:lnTo>
                  <a:cubicBezTo>
                    <a:pt x="1796" y="422"/>
                    <a:pt x="1784" y="378"/>
                    <a:pt x="1763" y="340"/>
                  </a:cubicBezTo>
                  <a:lnTo>
                    <a:pt x="1583" y="16"/>
                  </a:lnTo>
                  <a:cubicBezTo>
                    <a:pt x="1578" y="6"/>
                    <a:pt x="1569" y="1"/>
                    <a:pt x="15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3"/>
            <p:cNvSpPr/>
            <p:nvPr/>
          </p:nvSpPr>
          <p:spPr>
            <a:xfrm>
              <a:off x="1568133" y="4450190"/>
              <a:ext cx="26596" cy="289330"/>
            </a:xfrm>
            <a:custGeom>
              <a:avLst/>
              <a:gdLst/>
              <a:ahLst/>
              <a:cxnLst/>
              <a:rect l="l" t="t" r="r" b="b"/>
              <a:pathLst>
                <a:path w="312" h="3394" extrusionOk="0">
                  <a:moveTo>
                    <a:pt x="205" y="0"/>
                  </a:moveTo>
                  <a:lnTo>
                    <a:pt x="29" y="315"/>
                  </a:lnTo>
                  <a:cubicBezTo>
                    <a:pt x="9" y="350"/>
                    <a:pt x="0" y="388"/>
                    <a:pt x="0" y="425"/>
                  </a:cubicBezTo>
                  <a:lnTo>
                    <a:pt x="0" y="3212"/>
                  </a:lnTo>
                  <a:cubicBezTo>
                    <a:pt x="0" y="3262"/>
                    <a:pt x="27" y="3311"/>
                    <a:pt x="72" y="3346"/>
                  </a:cubicBezTo>
                  <a:cubicBezTo>
                    <a:pt x="105" y="3372"/>
                    <a:pt x="146" y="3387"/>
                    <a:pt x="190" y="3393"/>
                  </a:cubicBezTo>
                  <a:lnTo>
                    <a:pt x="297" y="3393"/>
                  </a:lnTo>
                  <a:cubicBezTo>
                    <a:pt x="253" y="3387"/>
                    <a:pt x="211" y="3372"/>
                    <a:pt x="178" y="3346"/>
                  </a:cubicBezTo>
                  <a:cubicBezTo>
                    <a:pt x="132" y="3311"/>
                    <a:pt x="107" y="3262"/>
                    <a:pt x="107" y="3212"/>
                  </a:cubicBezTo>
                  <a:lnTo>
                    <a:pt x="107" y="425"/>
                  </a:lnTo>
                  <a:cubicBezTo>
                    <a:pt x="107" y="387"/>
                    <a:pt x="118" y="350"/>
                    <a:pt x="136" y="315"/>
                  </a:cubicBezTo>
                  <a:lnTo>
                    <a:pt x="3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3"/>
            <p:cNvSpPr/>
            <p:nvPr/>
          </p:nvSpPr>
          <p:spPr>
            <a:xfrm>
              <a:off x="1679038" y="4450190"/>
              <a:ext cx="26682" cy="289330"/>
            </a:xfrm>
            <a:custGeom>
              <a:avLst/>
              <a:gdLst/>
              <a:ahLst/>
              <a:cxnLst/>
              <a:rect l="l" t="t" r="r" b="b"/>
              <a:pathLst>
                <a:path w="313" h="3394" extrusionOk="0">
                  <a:moveTo>
                    <a:pt x="1" y="0"/>
                  </a:moveTo>
                  <a:lnTo>
                    <a:pt x="177" y="315"/>
                  </a:lnTo>
                  <a:cubicBezTo>
                    <a:pt x="195" y="350"/>
                    <a:pt x="206" y="387"/>
                    <a:pt x="206" y="425"/>
                  </a:cubicBezTo>
                  <a:lnTo>
                    <a:pt x="206" y="3212"/>
                  </a:lnTo>
                  <a:cubicBezTo>
                    <a:pt x="206" y="3262"/>
                    <a:pt x="181" y="3311"/>
                    <a:pt x="134" y="3346"/>
                  </a:cubicBezTo>
                  <a:cubicBezTo>
                    <a:pt x="101" y="3372"/>
                    <a:pt x="60" y="3387"/>
                    <a:pt x="16" y="3393"/>
                  </a:cubicBezTo>
                  <a:lnTo>
                    <a:pt x="123" y="3393"/>
                  </a:lnTo>
                  <a:cubicBezTo>
                    <a:pt x="166" y="3387"/>
                    <a:pt x="208" y="3372"/>
                    <a:pt x="241" y="3346"/>
                  </a:cubicBezTo>
                  <a:cubicBezTo>
                    <a:pt x="286" y="3311"/>
                    <a:pt x="312" y="3262"/>
                    <a:pt x="312" y="3212"/>
                  </a:cubicBezTo>
                  <a:lnTo>
                    <a:pt x="312" y="425"/>
                  </a:lnTo>
                  <a:cubicBezTo>
                    <a:pt x="312" y="388"/>
                    <a:pt x="304" y="350"/>
                    <a:pt x="283" y="315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3"/>
            <p:cNvSpPr/>
            <p:nvPr/>
          </p:nvSpPr>
          <p:spPr>
            <a:xfrm>
              <a:off x="1576572" y="4512506"/>
              <a:ext cx="85586" cy="187630"/>
            </a:xfrm>
            <a:custGeom>
              <a:avLst/>
              <a:gdLst/>
              <a:ahLst/>
              <a:cxnLst/>
              <a:rect l="l" t="t" r="r" b="b"/>
              <a:pathLst>
                <a:path w="1004" h="2201" extrusionOk="0">
                  <a:moveTo>
                    <a:pt x="1" y="0"/>
                  </a:moveTo>
                  <a:lnTo>
                    <a:pt x="1" y="2200"/>
                  </a:lnTo>
                  <a:lnTo>
                    <a:pt x="1004" y="2200"/>
                  </a:lnTo>
                  <a:lnTo>
                    <a:pt x="10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3"/>
            <p:cNvSpPr/>
            <p:nvPr/>
          </p:nvSpPr>
          <p:spPr>
            <a:xfrm>
              <a:off x="1574100" y="4510119"/>
              <a:ext cx="90530" cy="192404"/>
            </a:xfrm>
            <a:custGeom>
              <a:avLst/>
              <a:gdLst/>
              <a:ahLst/>
              <a:cxnLst/>
              <a:rect l="l" t="t" r="r" b="b"/>
              <a:pathLst>
                <a:path w="1062" h="2257" extrusionOk="0">
                  <a:moveTo>
                    <a:pt x="1004" y="57"/>
                  </a:moveTo>
                  <a:lnTo>
                    <a:pt x="1004" y="2201"/>
                  </a:lnTo>
                  <a:lnTo>
                    <a:pt x="58" y="2201"/>
                  </a:lnTo>
                  <a:lnTo>
                    <a:pt x="58" y="57"/>
                  </a:lnTo>
                  <a:close/>
                  <a:moveTo>
                    <a:pt x="1" y="1"/>
                  </a:moveTo>
                  <a:lnTo>
                    <a:pt x="1" y="2256"/>
                  </a:lnTo>
                  <a:lnTo>
                    <a:pt x="1061" y="2256"/>
                  </a:lnTo>
                  <a:lnTo>
                    <a:pt x="10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3"/>
            <p:cNvSpPr/>
            <p:nvPr/>
          </p:nvSpPr>
          <p:spPr>
            <a:xfrm>
              <a:off x="1376670" y="4442262"/>
              <a:ext cx="112609" cy="7843"/>
            </a:xfrm>
            <a:custGeom>
              <a:avLst/>
              <a:gdLst/>
              <a:ahLst/>
              <a:cxnLst/>
              <a:rect l="l" t="t" r="r" b="b"/>
              <a:pathLst>
                <a:path w="1321" h="92" extrusionOk="0">
                  <a:moveTo>
                    <a:pt x="0" y="0"/>
                  </a:moveTo>
                  <a:lnTo>
                    <a:pt x="0" y="92"/>
                  </a:lnTo>
                  <a:lnTo>
                    <a:pt x="1320" y="92"/>
                  </a:lnTo>
                  <a:lnTo>
                    <a:pt x="1320" y="0"/>
                  </a:ln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3"/>
            <p:cNvSpPr/>
            <p:nvPr/>
          </p:nvSpPr>
          <p:spPr>
            <a:xfrm>
              <a:off x="1374369" y="4439790"/>
              <a:ext cx="117297" cy="12702"/>
            </a:xfrm>
            <a:custGeom>
              <a:avLst/>
              <a:gdLst/>
              <a:ahLst/>
              <a:cxnLst/>
              <a:rect l="l" t="t" r="r" b="b"/>
              <a:pathLst>
                <a:path w="1376" h="149" extrusionOk="0">
                  <a:moveTo>
                    <a:pt x="1319" y="58"/>
                  </a:moveTo>
                  <a:lnTo>
                    <a:pt x="1319" y="93"/>
                  </a:lnTo>
                  <a:lnTo>
                    <a:pt x="57" y="93"/>
                  </a:lnTo>
                  <a:lnTo>
                    <a:pt x="57" y="58"/>
                  </a:lnTo>
                  <a:close/>
                  <a:moveTo>
                    <a:pt x="1" y="1"/>
                  </a:moveTo>
                  <a:lnTo>
                    <a:pt x="1" y="149"/>
                  </a:lnTo>
                  <a:lnTo>
                    <a:pt x="1376" y="149"/>
                  </a:lnTo>
                  <a:lnTo>
                    <a:pt x="1376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3"/>
            <p:cNvSpPr/>
            <p:nvPr/>
          </p:nvSpPr>
          <p:spPr>
            <a:xfrm>
              <a:off x="1373005" y="4733976"/>
              <a:ext cx="118661" cy="14748"/>
            </a:xfrm>
            <a:custGeom>
              <a:avLst/>
              <a:gdLst/>
              <a:ahLst/>
              <a:cxnLst/>
              <a:rect l="l" t="t" r="r" b="b"/>
              <a:pathLst>
                <a:path w="1392" h="173" extrusionOk="0">
                  <a:moveTo>
                    <a:pt x="1" y="0"/>
                  </a:moveTo>
                  <a:cubicBezTo>
                    <a:pt x="1" y="96"/>
                    <a:pt x="79" y="173"/>
                    <a:pt x="175" y="173"/>
                  </a:cubicBezTo>
                  <a:lnTo>
                    <a:pt x="1219" y="173"/>
                  </a:lnTo>
                  <a:cubicBezTo>
                    <a:pt x="1314" y="173"/>
                    <a:pt x="1391" y="96"/>
                    <a:pt x="1392" y="0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3"/>
            <p:cNvSpPr/>
            <p:nvPr/>
          </p:nvSpPr>
          <p:spPr>
            <a:xfrm>
              <a:off x="1370703" y="4731674"/>
              <a:ext cx="123520" cy="19607"/>
            </a:xfrm>
            <a:custGeom>
              <a:avLst/>
              <a:gdLst/>
              <a:ahLst/>
              <a:cxnLst/>
              <a:rect l="l" t="t" r="r" b="b"/>
              <a:pathLst>
                <a:path w="1449" h="230" extrusionOk="0">
                  <a:moveTo>
                    <a:pt x="1389" y="56"/>
                  </a:moveTo>
                  <a:cubicBezTo>
                    <a:pt x="1375" y="121"/>
                    <a:pt x="1317" y="172"/>
                    <a:pt x="1246" y="172"/>
                  </a:cubicBezTo>
                  <a:lnTo>
                    <a:pt x="202" y="172"/>
                  </a:lnTo>
                  <a:cubicBezTo>
                    <a:pt x="131" y="172"/>
                    <a:pt x="73" y="123"/>
                    <a:pt x="59" y="56"/>
                  </a:cubicBezTo>
                  <a:close/>
                  <a:moveTo>
                    <a:pt x="0" y="0"/>
                  </a:moveTo>
                  <a:lnTo>
                    <a:pt x="0" y="28"/>
                  </a:lnTo>
                  <a:cubicBezTo>
                    <a:pt x="0" y="139"/>
                    <a:pt x="91" y="230"/>
                    <a:pt x="202" y="230"/>
                  </a:cubicBezTo>
                  <a:lnTo>
                    <a:pt x="1246" y="230"/>
                  </a:lnTo>
                  <a:cubicBezTo>
                    <a:pt x="1357" y="230"/>
                    <a:pt x="1448" y="139"/>
                    <a:pt x="1449" y="28"/>
                  </a:cubicBezTo>
                  <a:lnTo>
                    <a:pt x="14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3"/>
            <p:cNvSpPr/>
            <p:nvPr/>
          </p:nvSpPr>
          <p:spPr>
            <a:xfrm>
              <a:off x="1358939" y="4449338"/>
              <a:ext cx="148497" cy="291035"/>
            </a:xfrm>
            <a:custGeom>
              <a:avLst/>
              <a:gdLst/>
              <a:ahLst/>
              <a:cxnLst/>
              <a:rect l="l" t="t" r="r" b="b"/>
              <a:pathLst>
                <a:path w="1742" h="3414" extrusionOk="0">
                  <a:moveTo>
                    <a:pt x="209" y="0"/>
                  </a:moveTo>
                  <a:lnTo>
                    <a:pt x="30" y="325"/>
                  </a:lnTo>
                  <a:cubicBezTo>
                    <a:pt x="10" y="359"/>
                    <a:pt x="1" y="398"/>
                    <a:pt x="1" y="436"/>
                  </a:cubicBezTo>
                  <a:lnTo>
                    <a:pt x="1" y="3233"/>
                  </a:lnTo>
                  <a:cubicBezTo>
                    <a:pt x="1" y="3283"/>
                    <a:pt x="27" y="3332"/>
                    <a:pt x="73" y="3367"/>
                  </a:cubicBezTo>
                  <a:cubicBezTo>
                    <a:pt x="106" y="3392"/>
                    <a:pt x="148" y="3407"/>
                    <a:pt x="191" y="3414"/>
                  </a:cubicBezTo>
                  <a:lnTo>
                    <a:pt x="1550" y="3414"/>
                  </a:lnTo>
                  <a:cubicBezTo>
                    <a:pt x="1594" y="3407"/>
                    <a:pt x="1636" y="3392"/>
                    <a:pt x="1669" y="3367"/>
                  </a:cubicBezTo>
                  <a:cubicBezTo>
                    <a:pt x="1715" y="3332"/>
                    <a:pt x="1741" y="3284"/>
                    <a:pt x="1741" y="3233"/>
                  </a:cubicBezTo>
                  <a:lnTo>
                    <a:pt x="1741" y="436"/>
                  </a:lnTo>
                  <a:cubicBezTo>
                    <a:pt x="1738" y="398"/>
                    <a:pt x="1727" y="360"/>
                    <a:pt x="1709" y="325"/>
                  </a:cubicBezTo>
                  <a:lnTo>
                    <a:pt x="1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3"/>
            <p:cNvSpPr/>
            <p:nvPr/>
          </p:nvSpPr>
          <p:spPr>
            <a:xfrm>
              <a:off x="1356467" y="4446951"/>
              <a:ext cx="153015" cy="295809"/>
            </a:xfrm>
            <a:custGeom>
              <a:avLst/>
              <a:gdLst/>
              <a:ahLst/>
              <a:cxnLst/>
              <a:rect l="l" t="t" r="r" b="b"/>
              <a:pathLst>
                <a:path w="1795" h="3470" extrusionOk="0">
                  <a:moveTo>
                    <a:pt x="1538" y="58"/>
                  </a:moveTo>
                  <a:lnTo>
                    <a:pt x="1711" y="367"/>
                  </a:lnTo>
                  <a:cubicBezTo>
                    <a:pt x="1729" y="398"/>
                    <a:pt x="1737" y="431"/>
                    <a:pt x="1737" y="464"/>
                  </a:cubicBezTo>
                  <a:lnTo>
                    <a:pt x="1737" y="3261"/>
                  </a:lnTo>
                  <a:cubicBezTo>
                    <a:pt x="1737" y="3301"/>
                    <a:pt x="1716" y="3343"/>
                    <a:pt x="1676" y="3372"/>
                  </a:cubicBezTo>
                  <a:cubicBezTo>
                    <a:pt x="1648" y="3395"/>
                    <a:pt x="1611" y="3410"/>
                    <a:pt x="1575" y="3413"/>
                  </a:cubicBezTo>
                  <a:lnTo>
                    <a:pt x="220" y="3413"/>
                  </a:lnTo>
                  <a:cubicBezTo>
                    <a:pt x="181" y="3408"/>
                    <a:pt x="145" y="3394"/>
                    <a:pt x="115" y="3372"/>
                  </a:cubicBezTo>
                  <a:cubicBezTo>
                    <a:pt x="78" y="3343"/>
                    <a:pt x="55" y="3301"/>
                    <a:pt x="55" y="3261"/>
                  </a:cubicBezTo>
                  <a:lnTo>
                    <a:pt x="55" y="464"/>
                  </a:lnTo>
                  <a:cubicBezTo>
                    <a:pt x="55" y="431"/>
                    <a:pt x="65" y="398"/>
                    <a:pt x="82" y="367"/>
                  </a:cubicBezTo>
                  <a:lnTo>
                    <a:pt x="253" y="58"/>
                  </a:lnTo>
                  <a:close/>
                  <a:moveTo>
                    <a:pt x="221" y="1"/>
                  </a:moveTo>
                  <a:lnTo>
                    <a:pt x="34" y="338"/>
                  </a:lnTo>
                  <a:cubicBezTo>
                    <a:pt x="11" y="377"/>
                    <a:pt x="1" y="421"/>
                    <a:pt x="1" y="463"/>
                  </a:cubicBezTo>
                  <a:lnTo>
                    <a:pt x="1" y="3258"/>
                  </a:lnTo>
                  <a:cubicBezTo>
                    <a:pt x="1" y="3319"/>
                    <a:pt x="31" y="3376"/>
                    <a:pt x="83" y="3416"/>
                  </a:cubicBezTo>
                  <a:cubicBezTo>
                    <a:pt x="119" y="3444"/>
                    <a:pt x="166" y="3461"/>
                    <a:pt x="217" y="3468"/>
                  </a:cubicBezTo>
                  <a:lnTo>
                    <a:pt x="1009" y="3468"/>
                  </a:lnTo>
                  <a:lnTo>
                    <a:pt x="1009" y="3469"/>
                  </a:lnTo>
                  <a:lnTo>
                    <a:pt x="1581" y="3469"/>
                  </a:lnTo>
                  <a:cubicBezTo>
                    <a:pt x="1630" y="3463"/>
                    <a:pt x="1675" y="3445"/>
                    <a:pt x="1713" y="3417"/>
                  </a:cubicBezTo>
                  <a:cubicBezTo>
                    <a:pt x="1765" y="3378"/>
                    <a:pt x="1795" y="3320"/>
                    <a:pt x="1795" y="3261"/>
                  </a:cubicBezTo>
                  <a:lnTo>
                    <a:pt x="1795" y="464"/>
                  </a:lnTo>
                  <a:cubicBezTo>
                    <a:pt x="1795" y="422"/>
                    <a:pt x="1783" y="378"/>
                    <a:pt x="1762" y="340"/>
                  </a:cubicBezTo>
                  <a:lnTo>
                    <a:pt x="157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3"/>
            <p:cNvSpPr/>
            <p:nvPr/>
          </p:nvSpPr>
          <p:spPr>
            <a:xfrm>
              <a:off x="1358939" y="4449338"/>
              <a:ext cx="148241" cy="38617"/>
            </a:xfrm>
            <a:custGeom>
              <a:avLst/>
              <a:gdLst/>
              <a:ahLst/>
              <a:cxnLst/>
              <a:rect l="l" t="t" r="r" b="b"/>
              <a:pathLst>
                <a:path w="1739" h="453" extrusionOk="0">
                  <a:moveTo>
                    <a:pt x="211" y="0"/>
                  </a:moveTo>
                  <a:lnTo>
                    <a:pt x="30" y="325"/>
                  </a:lnTo>
                  <a:cubicBezTo>
                    <a:pt x="10" y="359"/>
                    <a:pt x="1" y="398"/>
                    <a:pt x="1" y="436"/>
                  </a:cubicBezTo>
                  <a:lnTo>
                    <a:pt x="1" y="452"/>
                  </a:lnTo>
                  <a:lnTo>
                    <a:pt x="1738" y="452"/>
                  </a:lnTo>
                  <a:lnTo>
                    <a:pt x="1738" y="436"/>
                  </a:lnTo>
                  <a:cubicBezTo>
                    <a:pt x="1738" y="398"/>
                    <a:pt x="1727" y="361"/>
                    <a:pt x="1709" y="325"/>
                  </a:cubicBezTo>
                  <a:lnTo>
                    <a:pt x="152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3"/>
            <p:cNvSpPr/>
            <p:nvPr/>
          </p:nvSpPr>
          <p:spPr>
            <a:xfrm>
              <a:off x="1356467" y="4446951"/>
              <a:ext cx="153185" cy="43391"/>
            </a:xfrm>
            <a:custGeom>
              <a:avLst/>
              <a:gdLst/>
              <a:ahLst/>
              <a:cxnLst/>
              <a:rect l="l" t="t" r="r" b="b"/>
              <a:pathLst>
                <a:path w="1797" h="509" extrusionOk="0">
                  <a:moveTo>
                    <a:pt x="1541" y="57"/>
                  </a:moveTo>
                  <a:lnTo>
                    <a:pt x="1713" y="366"/>
                  </a:lnTo>
                  <a:cubicBezTo>
                    <a:pt x="1728" y="394"/>
                    <a:pt x="1737" y="423"/>
                    <a:pt x="1738" y="453"/>
                  </a:cubicBezTo>
                  <a:lnTo>
                    <a:pt x="56" y="453"/>
                  </a:lnTo>
                  <a:cubicBezTo>
                    <a:pt x="57" y="422"/>
                    <a:pt x="67" y="394"/>
                    <a:pt x="83" y="366"/>
                  </a:cubicBezTo>
                  <a:lnTo>
                    <a:pt x="254" y="57"/>
                  </a:lnTo>
                  <a:close/>
                  <a:moveTo>
                    <a:pt x="240" y="1"/>
                  </a:moveTo>
                  <a:cubicBezTo>
                    <a:pt x="229" y="1"/>
                    <a:pt x="219" y="6"/>
                    <a:pt x="214" y="16"/>
                  </a:cubicBezTo>
                  <a:lnTo>
                    <a:pt x="34" y="340"/>
                  </a:lnTo>
                  <a:cubicBezTo>
                    <a:pt x="11" y="378"/>
                    <a:pt x="1" y="422"/>
                    <a:pt x="1" y="464"/>
                  </a:cubicBezTo>
                  <a:lnTo>
                    <a:pt x="1" y="480"/>
                  </a:lnTo>
                  <a:cubicBezTo>
                    <a:pt x="1" y="496"/>
                    <a:pt x="13" y="508"/>
                    <a:pt x="28" y="508"/>
                  </a:cubicBezTo>
                  <a:lnTo>
                    <a:pt x="1767" y="508"/>
                  </a:lnTo>
                  <a:cubicBezTo>
                    <a:pt x="1783" y="508"/>
                    <a:pt x="1796" y="496"/>
                    <a:pt x="1797" y="480"/>
                  </a:cubicBezTo>
                  <a:lnTo>
                    <a:pt x="1797" y="464"/>
                  </a:lnTo>
                  <a:cubicBezTo>
                    <a:pt x="1797" y="422"/>
                    <a:pt x="1785" y="378"/>
                    <a:pt x="1764" y="340"/>
                  </a:cubicBezTo>
                  <a:lnTo>
                    <a:pt x="1584" y="16"/>
                  </a:lnTo>
                  <a:cubicBezTo>
                    <a:pt x="1578" y="6"/>
                    <a:pt x="1569" y="1"/>
                    <a:pt x="15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3"/>
            <p:cNvSpPr/>
            <p:nvPr/>
          </p:nvSpPr>
          <p:spPr>
            <a:xfrm>
              <a:off x="1362519" y="4450190"/>
              <a:ext cx="26682" cy="289330"/>
            </a:xfrm>
            <a:custGeom>
              <a:avLst/>
              <a:gdLst/>
              <a:ahLst/>
              <a:cxnLst/>
              <a:rect l="l" t="t" r="r" b="b"/>
              <a:pathLst>
                <a:path w="313" h="3394" extrusionOk="0">
                  <a:moveTo>
                    <a:pt x="206" y="0"/>
                  </a:moveTo>
                  <a:lnTo>
                    <a:pt x="30" y="315"/>
                  </a:lnTo>
                  <a:cubicBezTo>
                    <a:pt x="10" y="350"/>
                    <a:pt x="0" y="388"/>
                    <a:pt x="0" y="425"/>
                  </a:cubicBezTo>
                  <a:lnTo>
                    <a:pt x="0" y="3212"/>
                  </a:lnTo>
                  <a:cubicBezTo>
                    <a:pt x="0" y="3262"/>
                    <a:pt x="27" y="3311"/>
                    <a:pt x="73" y="3346"/>
                  </a:cubicBezTo>
                  <a:cubicBezTo>
                    <a:pt x="106" y="3372"/>
                    <a:pt x="146" y="3387"/>
                    <a:pt x="191" y="3393"/>
                  </a:cubicBezTo>
                  <a:lnTo>
                    <a:pt x="298" y="3393"/>
                  </a:lnTo>
                  <a:cubicBezTo>
                    <a:pt x="254" y="3387"/>
                    <a:pt x="212" y="3372"/>
                    <a:pt x="179" y="3346"/>
                  </a:cubicBezTo>
                  <a:cubicBezTo>
                    <a:pt x="132" y="3311"/>
                    <a:pt x="107" y="3262"/>
                    <a:pt x="107" y="3212"/>
                  </a:cubicBezTo>
                  <a:lnTo>
                    <a:pt x="107" y="425"/>
                  </a:lnTo>
                  <a:cubicBezTo>
                    <a:pt x="107" y="387"/>
                    <a:pt x="117" y="350"/>
                    <a:pt x="137" y="315"/>
                  </a:cubicBezTo>
                  <a:lnTo>
                    <a:pt x="3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3"/>
            <p:cNvSpPr/>
            <p:nvPr/>
          </p:nvSpPr>
          <p:spPr>
            <a:xfrm>
              <a:off x="1473425" y="4450190"/>
              <a:ext cx="26767" cy="289330"/>
            </a:xfrm>
            <a:custGeom>
              <a:avLst/>
              <a:gdLst/>
              <a:ahLst/>
              <a:cxnLst/>
              <a:rect l="l" t="t" r="r" b="b"/>
              <a:pathLst>
                <a:path w="314" h="3394" extrusionOk="0">
                  <a:moveTo>
                    <a:pt x="1" y="0"/>
                  </a:moveTo>
                  <a:lnTo>
                    <a:pt x="177" y="315"/>
                  </a:lnTo>
                  <a:cubicBezTo>
                    <a:pt x="196" y="350"/>
                    <a:pt x="206" y="387"/>
                    <a:pt x="206" y="425"/>
                  </a:cubicBezTo>
                  <a:lnTo>
                    <a:pt x="206" y="3212"/>
                  </a:lnTo>
                  <a:cubicBezTo>
                    <a:pt x="206" y="3262"/>
                    <a:pt x="180" y="3311"/>
                    <a:pt x="134" y="3346"/>
                  </a:cubicBezTo>
                  <a:cubicBezTo>
                    <a:pt x="101" y="3372"/>
                    <a:pt x="59" y="3387"/>
                    <a:pt x="16" y="3393"/>
                  </a:cubicBezTo>
                  <a:lnTo>
                    <a:pt x="122" y="3393"/>
                  </a:lnTo>
                  <a:cubicBezTo>
                    <a:pt x="166" y="3387"/>
                    <a:pt x="207" y="3372"/>
                    <a:pt x="241" y="3346"/>
                  </a:cubicBezTo>
                  <a:cubicBezTo>
                    <a:pt x="286" y="3311"/>
                    <a:pt x="313" y="3262"/>
                    <a:pt x="313" y="3212"/>
                  </a:cubicBezTo>
                  <a:lnTo>
                    <a:pt x="313" y="425"/>
                  </a:lnTo>
                  <a:cubicBezTo>
                    <a:pt x="313" y="388"/>
                    <a:pt x="303" y="350"/>
                    <a:pt x="283" y="315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3"/>
            <p:cNvSpPr/>
            <p:nvPr/>
          </p:nvSpPr>
          <p:spPr>
            <a:xfrm>
              <a:off x="1393890" y="4514210"/>
              <a:ext cx="85756" cy="187630"/>
            </a:xfrm>
            <a:custGeom>
              <a:avLst/>
              <a:gdLst/>
              <a:ahLst/>
              <a:cxnLst/>
              <a:rect l="l" t="t" r="r" b="b"/>
              <a:pathLst>
                <a:path w="1006" h="2201" extrusionOk="0">
                  <a:moveTo>
                    <a:pt x="1" y="1"/>
                  </a:moveTo>
                  <a:lnTo>
                    <a:pt x="1" y="2201"/>
                  </a:lnTo>
                  <a:lnTo>
                    <a:pt x="1005" y="2201"/>
                  </a:lnTo>
                  <a:lnTo>
                    <a:pt x="10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3"/>
            <p:cNvSpPr/>
            <p:nvPr/>
          </p:nvSpPr>
          <p:spPr>
            <a:xfrm>
              <a:off x="1391673" y="4511824"/>
              <a:ext cx="90360" cy="192404"/>
            </a:xfrm>
            <a:custGeom>
              <a:avLst/>
              <a:gdLst/>
              <a:ahLst/>
              <a:cxnLst/>
              <a:rect l="l" t="t" r="r" b="b"/>
              <a:pathLst>
                <a:path w="1060" h="2257" extrusionOk="0">
                  <a:moveTo>
                    <a:pt x="1002" y="56"/>
                  </a:moveTo>
                  <a:lnTo>
                    <a:pt x="1002" y="2199"/>
                  </a:lnTo>
                  <a:lnTo>
                    <a:pt x="57" y="2199"/>
                  </a:lnTo>
                  <a:lnTo>
                    <a:pt x="57" y="56"/>
                  </a:lnTo>
                  <a:close/>
                  <a:moveTo>
                    <a:pt x="0" y="1"/>
                  </a:moveTo>
                  <a:lnTo>
                    <a:pt x="0" y="2256"/>
                  </a:lnTo>
                  <a:lnTo>
                    <a:pt x="1060" y="2256"/>
                  </a:lnTo>
                  <a:lnTo>
                    <a:pt x="10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3"/>
            <p:cNvSpPr/>
            <p:nvPr/>
          </p:nvSpPr>
          <p:spPr>
            <a:xfrm>
              <a:off x="1911590" y="4290012"/>
              <a:ext cx="137500" cy="517708"/>
            </a:xfrm>
            <a:custGeom>
              <a:avLst/>
              <a:gdLst/>
              <a:ahLst/>
              <a:cxnLst/>
              <a:rect l="l" t="t" r="r" b="b"/>
              <a:pathLst>
                <a:path w="1613" h="6073" extrusionOk="0">
                  <a:moveTo>
                    <a:pt x="553" y="1"/>
                  </a:moveTo>
                  <a:lnTo>
                    <a:pt x="279" y="1971"/>
                  </a:lnTo>
                  <a:cubicBezTo>
                    <a:pt x="263" y="2086"/>
                    <a:pt x="216" y="2192"/>
                    <a:pt x="143" y="2279"/>
                  </a:cubicBezTo>
                  <a:cubicBezTo>
                    <a:pt x="51" y="2390"/>
                    <a:pt x="1" y="2528"/>
                    <a:pt x="1" y="2672"/>
                  </a:cubicBezTo>
                  <a:lnTo>
                    <a:pt x="1" y="5823"/>
                  </a:lnTo>
                  <a:cubicBezTo>
                    <a:pt x="1" y="5961"/>
                    <a:pt x="113" y="6073"/>
                    <a:pt x="249" y="6073"/>
                  </a:cubicBezTo>
                  <a:lnTo>
                    <a:pt x="1363" y="6073"/>
                  </a:lnTo>
                  <a:cubicBezTo>
                    <a:pt x="1501" y="6073"/>
                    <a:pt x="1613" y="5961"/>
                    <a:pt x="1613" y="5823"/>
                  </a:cubicBezTo>
                  <a:lnTo>
                    <a:pt x="1613" y="2672"/>
                  </a:lnTo>
                  <a:cubicBezTo>
                    <a:pt x="1613" y="2545"/>
                    <a:pt x="1574" y="2423"/>
                    <a:pt x="1501" y="2318"/>
                  </a:cubicBezTo>
                  <a:lnTo>
                    <a:pt x="1475" y="2284"/>
                  </a:lnTo>
                  <a:cubicBezTo>
                    <a:pt x="1421" y="2207"/>
                    <a:pt x="1384" y="2118"/>
                    <a:pt x="1371" y="2023"/>
                  </a:cubicBezTo>
                  <a:lnTo>
                    <a:pt x="10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3"/>
            <p:cNvSpPr/>
            <p:nvPr/>
          </p:nvSpPr>
          <p:spPr>
            <a:xfrm>
              <a:off x="1909032" y="4287625"/>
              <a:ext cx="142444" cy="522567"/>
            </a:xfrm>
            <a:custGeom>
              <a:avLst/>
              <a:gdLst/>
              <a:ahLst/>
              <a:cxnLst/>
              <a:rect l="l" t="t" r="r" b="b"/>
              <a:pathLst>
                <a:path w="1671" h="6130" extrusionOk="0">
                  <a:moveTo>
                    <a:pt x="1071" y="55"/>
                  </a:moveTo>
                  <a:lnTo>
                    <a:pt x="1372" y="2055"/>
                  </a:lnTo>
                  <a:cubicBezTo>
                    <a:pt x="1387" y="2153"/>
                    <a:pt x="1424" y="2248"/>
                    <a:pt x="1482" y="2329"/>
                  </a:cubicBezTo>
                  <a:lnTo>
                    <a:pt x="1506" y="2364"/>
                  </a:lnTo>
                  <a:cubicBezTo>
                    <a:pt x="1575" y="2465"/>
                    <a:pt x="1613" y="2580"/>
                    <a:pt x="1613" y="2701"/>
                  </a:cubicBezTo>
                  <a:lnTo>
                    <a:pt x="1613" y="5852"/>
                  </a:lnTo>
                  <a:cubicBezTo>
                    <a:pt x="1613" y="5975"/>
                    <a:pt x="1514" y="6074"/>
                    <a:pt x="1392" y="6074"/>
                  </a:cubicBezTo>
                  <a:lnTo>
                    <a:pt x="278" y="6074"/>
                  </a:lnTo>
                  <a:cubicBezTo>
                    <a:pt x="156" y="6074"/>
                    <a:pt x="57" y="5974"/>
                    <a:pt x="57" y="5852"/>
                  </a:cubicBezTo>
                  <a:lnTo>
                    <a:pt x="57" y="2701"/>
                  </a:lnTo>
                  <a:cubicBezTo>
                    <a:pt x="57" y="2564"/>
                    <a:pt x="105" y="2430"/>
                    <a:pt x="193" y="2326"/>
                  </a:cubicBezTo>
                  <a:cubicBezTo>
                    <a:pt x="271" y="2233"/>
                    <a:pt x="321" y="2123"/>
                    <a:pt x="337" y="2003"/>
                  </a:cubicBezTo>
                  <a:lnTo>
                    <a:pt x="609" y="55"/>
                  </a:lnTo>
                  <a:close/>
                  <a:moveTo>
                    <a:pt x="583" y="0"/>
                  </a:moveTo>
                  <a:cubicBezTo>
                    <a:pt x="570" y="0"/>
                    <a:pt x="556" y="10"/>
                    <a:pt x="555" y="25"/>
                  </a:cubicBezTo>
                  <a:lnTo>
                    <a:pt x="281" y="1996"/>
                  </a:lnTo>
                  <a:cubicBezTo>
                    <a:pt x="266" y="2104"/>
                    <a:pt x="221" y="2206"/>
                    <a:pt x="150" y="2290"/>
                  </a:cubicBezTo>
                  <a:cubicBezTo>
                    <a:pt x="54" y="2406"/>
                    <a:pt x="1" y="2551"/>
                    <a:pt x="1" y="2701"/>
                  </a:cubicBezTo>
                  <a:lnTo>
                    <a:pt x="1" y="5852"/>
                  </a:lnTo>
                  <a:cubicBezTo>
                    <a:pt x="1" y="6006"/>
                    <a:pt x="125" y="6129"/>
                    <a:pt x="278" y="6129"/>
                  </a:cubicBezTo>
                  <a:lnTo>
                    <a:pt x="1392" y="6129"/>
                  </a:lnTo>
                  <a:cubicBezTo>
                    <a:pt x="1546" y="6129"/>
                    <a:pt x="1669" y="6006"/>
                    <a:pt x="1670" y="5851"/>
                  </a:cubicBezTo>
                  <a:lnTo>
                    <a:pt x="1670" y="2700"/>
                  </a:lnTo>
                  <a:cubicBezTo>
                    <a:pt x="1670" y="2567"/>
                    <a:pt x="1630" y="2440"/>
                    <a:pt x="1553" y="2331"/>
                  </a:cubicBezTo>
                  <a:lnTo>
                    <a:pt x="1529" y="2296"/>
                  </a:lnTo>
                  <a:cubicBezTo>
                    <a:pt x="1476" y="2223"/>
                    <a:pt x="1441" y="2136"/>
                    <a:pt x="1428" y="2047"/>
                  </a:cubicBezTo>
                  <a:lnTo>
                    <a:pt x="1123" y="25"/>
                  </a:lnTo>
                  <a:cubicBezTo>
                    <a:pt x="1121" y="11"/>
                    <a:pt x="1110" y="0"/>
                    <a:pt x="10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3"/>
            <p:cNvSpPr/>
            <p:nvPr/>
          </p:nvSpPr>
          <p:spPr>
            <a:xfrm>
              <a:off x="1952593" y="4278930"/>
              <a:ext cx="55921" cy="17220"/>
            </a:xfrm>
            <a:custGeom>
              <a:avLst/>
              <a:gdLst/>
              <a:ahLst/>
              <a:cxnLst/>
              <a:rect l="l" t="t" r="r" b="b"/>
              <a:pathLst>
                <a:path w="656" h="202" extrusionOk="0">
                  <a:moveTo>
                    <a:pt x="101" y="1"/>
                  </a:moveTo>
                  <a:cubicBezTo>
                    <a:pt x="45" y="1"/>
                    <a:pt x="1" y="47"/>
                    <a:pt x="1" y="101"/>
                  </a:cubicBezTo>
                  <a:cubicBezTo>
                    <a:pt x="1" y="155"/>
                    <a:pt x="45" y="201"/>
                    <a:pt x="101" y="201"/>
                  </a:cubicBezTo>
                  <a:lnTo>
                    <a:pt x="555" y="201"/>
                  </a:lnTo>
                  <a:cubicBezTo>
                    <a:pt x="610" y="201"/>
                    <a:pt x="655" y="157"/>
                    <a:pt x="655" y="101"/>
                  </a:cubicBezTo>
                  <a:cubicBezTo>
                    <a:pt x="655" y="47"/>
                    <a:pt x="609" y="1"/>
                    <a:pt x="5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3"/>
            <p:cNvSpPr/>
            <p:nvPr/>
          </p:nvSpPr>
          <p:spPr>
            <a:xfrm>
              <a:off x="1950206" y="4276628"/>
              <a:ext cx="60609" cy="21823"/>
            </a:xfrm>
            <a:custGeom>
              <a:avLst/>
              <a:gdLst/>
              <a:ahLst/>
              <a:cxnLst/>
              <a:rect l="l" t="t" r="r" b="b"/>
              <a:pathLst>
                <a:path w="711" h="256" extrusionOk="0">
                  <a:moveTo>
                    <a:pt x="583" y="58"/>
                  </a:moveTo>
                  <a:cubicBezTo>
                    <a:pt x="622" y="58"/>
                    <a:pt x="654" y="90"/>
                    <a:pt x="654" y="129"/>
                  </a:cubicBezTo>
                  <a:cubicBezTo>
                    <a:pt x="654" y="170"/>
                    <a:pt x="621" y="202"/>
                    <a:pt x="583" y="202"/>
                  </a:cubicBezTo>
                  <a:lnTo>
                    <a:pt x="129" y="202"/>
                  </a:lnTo>
                  <a:cubicBezTo>
                    <a:pt x="88" y="202"/>
                    <a:pt x="56" y="170"/>
                    <a:pt x="56" y="129"/>
                  </a:cubicBezTo>
                  <a:cubicBezTo>
                    <a:pt x="56" y="90"/>
                    <a:pt x="89" y="58"/>
                    <a:pt x="129" y="58"/>
                  </a:cubicBezTo>
                  <a:close/>
                  <a:moveTo>
                    <a:pt x="129" y="0"/>
                  </a:moveTo>
                  <a:cubicBezTo>
                    <a:pt x="57" y="0"/>
                    <a:pt x="1" y="58"/>
                    <a:pt x="1" y="128"/>
                  </a:cubicBezTo>
                  <a:cubicBezTo>
                    <a:pt x="1" y="198"/>
                    <a:pt x="57" y="256"/>
                    <a:pt x="129" y="256"/>
                  </a:cubicBezTo>
                  <a:lnTo>
                    <a:pt x="583" y="256"/>
                  </a:lnTo>
                  <a:cubicBezTo>
                    <a:pt x="654" y="256"/>
                    <a:pt x="711" y="198"/>
                    <a:pt x="711" y="128"/>
                  </a:cubicBezTo>
                  <a:cubicBezTo>
                    <a:pt x="711" y="58"/>
                    <a:pt x="653" y="0"/>
                    <a:pt x="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3"/>
            <p:cNvSpPr/>
            <p:nvPr/>
          </p:nvSpPr>
          <p:spPr>
            <a:xfrm>
              <a:off x="1943472" y="4337494"/>
              <a:ext cx="75442" cy="61975"/>
            </a:xfrm>
            <a:custGeom>
              <a:avLst/>
              <a:gdLst/>
              <a:ahLst/>
              <a:cxnLst/>
              <a:rect l="l" t="t" r="r" b="b"/>
              <a:pathLst>
                <a:path w="885" h="727" extrusionOk="0">
                  <a:moveTo>
                    <a:pt x="102" y="0"/>
                  </a:moveTo>
                  <a:lnTo>
                    <a:pt x="1" y="726"/>
                  </a:lnTo>
                  <a:lnTo>
                    <a:pt x="885" y="726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3"/>
            <p:cNvSpPr/>
            <p:nvPr/>
          </p:nvSpPr>
          <p:spPr>
            <a:xfrm>
              <a:off x="1941000" y="4335108"/>
              <a:ext cx="80386" cy="66749"/>
            </a:xfrm>
            <a:custGeom>
              <a:avLst/>
              <a:gdLst/>
              <a:ahLst/>
              <a:cxnLst/>
              <a:rect l="l" t="t" r="r" b="b"/>
              <a:pathLst>
                <a:path w="943" h="783" extrusionOk="0">
                  <a:moveTo>
                    <a:pt x="778" y="56"/>
                  </a:moveTo>
                  <a:lnTo>
                    <a:pt x="880" y="726"/>
                  </a:lnTo>
                  <a:lnTo>
                    <a:pt x="62" y="726"/>
                  </a:lnTo>
                  <a:lnTo>
                    <a:pt x="155" y="56"/>
                  </a:lnTo>
                  <a:close/>
                  <a:moveTo>
                    <a:pt x="131" y="1"/>
                  </a:moveTo>
                  <a:cubicBezTo>
                    <a:pt x="117" y="1"/>
                    <a:pt x="105" y="10"/>
                    <a:pt x="104" y="24"/>
                  </a:cubicBezTo>
                  <a:lnTo>
                    <a:pt x="2" y="751"/>
                  </a:lnTo>
                  <a:cubicBezTo>
                    <a:pt x="0" y="758"/>
                    <a:pt x="3" y="768"/>
                    <a:pt x="9" y="773"/>
                  </a:cubicBezTo>
                  <a:cubicBezTo>
                    <a:pt x="14" y="779"/>
                    <a:pt x="21" y="783"/>
                    <a:pt x="30" y="783"/>
                  </a:cubicBezTo>
                  <a:lnTo>
                    <a:pt x="914" y="783"/>
                  </a:lnTo>
                  <a:cubicBezTo>
                    <a:pt x="921" y="783"/>
                    <a:pt x="929" y="780"/>
                    <a:pt x="934" y="773"/>
                  </a:cubicBezTo>
                  <a:cubicBezTo>
                    <a:pt x="940" y="767"/>
                    <a:pt x="942" y="758"/>
                    <a:pt x="941" y="751"/>
                  </a:cubicBezTo>
                  <a:lnTo>
                    <a:pt x="832" y="24"/>
                  </a:lnTo>
                  <a:cubicBezTo>
                    <a:pt x="831" y="11"/>
                    <a:pt x="819" y="1"/>
                    <a:pt x="8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3"/>
            <p:cNvSpPr/>
            <p:nvPr/>
          </p:nvSpPr>
          <p:spPr>
            <a:xfrm>
              <a:off x="1911419" y="4538165"/>
              <a:ext cx="137585" cy="176036"/>
            </a:xfrm>
            <a:custGeom>
              <a:avLst/>
              <a:gdLst/>
              <a:ahLst/>
              <a:cxnLst/>
              <a:rect l="l" t="t" r="r" b="b"/>
              <a:pathLst>
                <a:path w="1614" h="2065" extrusionOk="0">
                  <a:moveTo>
                    <a:pt x="1" y="1"/>
                  </a:moveTo>
                  <a:lnTo>
                    <a:pt x="1" y="2065"/>
                  </a:lnTo>
                  <a:lnTo>
                    <a:pt x="1614" y="2065"/>
                  </a:lnTo>
                  <a:lnTo>
                    <a:pt x="1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3"/>
            <p:cNvSpPr/>
            <p:nvPr/>
          </p:nvSpPr>
          <p:spPr>
            <a:xfrm>
              <a:off x="1909032" y="4536034"/>
              <a:ext cx="142359" cy="180810"/>
            </a:xfrm>
            <a:custGeom>
              <a:avLst/>
              <a:gdLst/>
              <a:ahLst/>
              <a:cxnLst/>
              <a:rect l="l" t="t" r="r" b="b"/>
              <a:pathLst>
                <a:path w="1670" h="2121" extrusionOk="0">
                  <a:moveTo>
                    <a:pt x="1614" y="55"/>
                  </a:moveTo>
                  <a:lnTo>
                    <a:pt x="1614" y="2063"/>
                  </a:lnTo>
                  <a:lnTo>
                    <a:pt x="57" y="2063"/>
                  </a:lnTo>
                  <a:lnTo>
                    <a:pt x="57" y="55"/>
                  </a:lnTo>
                  <a:close/>
                  <a:moveTo>
                    <a:pt x="29" y="0"/>
                  </a:moveTo>
                  <a:cubicBezTo>
                    <a:pt x="13" y="0"/>
                    <a:pt x="1" y="12"/>
                    <a:pt x="1" y="28"/>
                  </a:cubicBezTo>
                  <a:lnTo>
                    <a:pt x="1" y="2093"/>
                  </a:lnTo>
                  <a:cubicBezTo>
                    <a:pt x="1" y="2109"/>
                    <a:pt x="13" y="2121"/>
                    <a:pt x="29" y="2121"/>
                  </a:cubicBezTo>
                  <a:lnTo>
                    <a:pt x="1642" y="2121"/>
                  </a:lnTo>
                  <a:cubicBezTo>
                    <a:pt x="1657" y="2121"/>
                    <a:pt x="1669" y="2107"/>
                    <a:pt x="1669" y="2093"/>
                  </a:cubicBezTo>
                  <a:lnTo>
                    <a:pt x="1669" y="28"/>
                  </a:lnTo>
                  <a:cubicBezTo>
                    <a:pt x="1669" y="12"/>
                    <a:pt x="1657" y="0"/>
                    <a:pt x="1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3"/>
            <p:cNvSpPr/>
            <p:nvPr/>
          </p:nvSpPr>
          <p:spPr>
            <a:xfrm>
              <a:off x="1911419" y="4553253"/>
              <a:ext cx="137585" cy="146285"/>
            </a:xfrm>
            <a:custGeom>
              <a:avLst/>
              <a:gdLst/>
              <a:ahLst/>
              <a:cxnLst/>
              <a:rect l="l" t="t" r="r" b="b"/>
              <a:pathLst>
                <a:path w="1614" h="1716" extrusionOk="0">
                  <a:moveTo>
                    <a:pt x="1" y="1"/>
                  </a:moveTo>
                  <a:lnTo>
                    <a:pt x="1" y="1715"/>
                  </a:lnTo>
                  <a:lnTo>
                    <a:pt x="1614" y="1715"/>
                  </a:lnTo>
                  <a:lnTo>
                    <a:pt x="16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3"/>
            <p:cNvSpPr/>
            <p:nvPr/>
          </p:nvSpPr>
          <p:spPr>
            <a:xfrm>
              <a:off x="1909032" y="4550866"/>
              <a:ext cx="142359" cy="150888"/>
            </a:xfrm>
            <a:custGeom>
              <a:avLst/>
              <a:gdLst/>
              <a:ahLst/>
              <a:cxnLst/>
              <a:rect l="l" t="t" r="r" b="b"/>
              <a:pathLst>
                <a:path w="1670" h="1770" extrusionOk="0">
                  <a:moveTo>
                    <a:pt x="1614" y="57"/>
                  </a:moveTo>
                  <a:lnTo>
                    <a:pt x="1614" y="1713"/>
                  </a:lnTo>
                  <a:lnTo>
                    <a:pt x="57" y="1713"/>
                  </a:lnTo>
                  <a:lnTo>
                    <a:pt x="57" y="57"/>
                  </a:lnTo>
                  <a:close/>
                  <a:moveTo>
                    <a:pt x="29" y="0"/>
                  </a:moveTo>
                  <a:cubicBezTo>
                    <a:pt x="13" y="0"/>
                    <a:pt x="1" y="12"/>
                    <a:pt x="1" y="28"/>
                  </a:cubicBezTo>
                  <a:lnTo>
                    <a:pt x="1" y="1741"/>
                  </a:lnTo>
                  <a:cubicBezTo>
                    <a:pt x="1" y="1757"/>
                    <a:pt x="13" y="1770"/>
                    <a:pt x="29" y="1770"/>
                  </a:cubicBezTo>
                  <a:lnTo>
                    <a:pt x="1642" y="1770"/>
                  </a:lnTo>
                  <a:cubicBezTo>
                    <a:pt x="1657" y="1770"/>
                    <a:pt x="1669" y="1757"/>
                    <a:pt x="1669" y="1741"/>
                  </a:cubicBezTo>
                  <a:lnTo>
                    <a:pt x="1669" y="28"/>
                  </a:lnTo>
                  <a:cubicBezTo>
                    <a:pt x="1669" y="12"/>
                    <a:pt x="1657" y="0"/>
                    <a:pt x="1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3"/>
            <p:cNvSpPr/>
            <p:nvPr/>
          </p:nvSpPr>
          <p:spPr>
            <a:xfrm>
              <a:off x="2004593" y="4748553"/>
              <a:ext cx="28983" cy="42879"/>
            </a:xfrm>
            <a:custGeom>
              <a:avLst/>
              <a:gdLst/>
              <a:ahLst/>
              <a:cxnLst/>
              <a:rect l="l" t="t" r="r" b="b"/>
              <a:pathLst>
                <a:path w="340" h="503" extrusionOk="0">
                  <a:moveTo>
                    <a:pt x="307" y="0"/>
                  </a:moveTo>
                  <a:cubicBezTo>
                    <a:pt x="291" y="0"/>
                    <a:pt x="282" y="14"/>
                    <a:pt x="282" y="28"/>
                  </a:cubicBezTo>
                  <a:lnTo>
                    <a:pt x="281" y="198"/>
                  </a:lnTo>
                  <a:cubicBezTo>
                    <a:pt x="281" y="335"/>
                    <a:pt x="166" y="447"/>
                    <a:pt x="29" y="447"/>
                  </a:cubicBezTo>
                  <a:cubicBezTo>
                    <a:pt x="13" y="447"/>
                    <a:pt x="0" y="459"/>
                    <a:pt x="0" y="475"/>
                  </a:cubicBezTo>
                  <a:cubicBezTo>
                    <a:pt x="0" y="491"/>
                    <a:pt x="13" y="503"/>
                    <a:pt x="29" y="503"/>
                  </a:cubicBezTo>
                  <a:cubicBezTo>
                    <a:pt x="196" y="503"/>
                    <a:pt x="335" y="365"/>
                    <a:pt x="338" y="199"/>
                  </a:cubicBezTo>
                  <a:lnTo>
                    <a:pt x="339" y="30"/>
                  </a:lnTo>
                  <a:cubicBezTo>
                    <a:pt x="339" y="14"/>
                    <a:pt x="328" y="1"/>
                    <a:pt x="312" y="1"/>
                  </a:cubicBezTo>
                  <a:cubicBezTo>
                    <a:pt x="310" y="0"/>
                    <a:pt x="308" y="0"/>
                    <a:pt x="30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3"/>
            <p:cNvSpPr/>
            <p:nvPr/>
          </p:nvSpPr>
          <p:spPr>
            <a:xfrm>
              <a:off x="2016784" y="4492984"/>
              <a:ext cx="18583" cy="243041"/>
            </a:xfrm>
            <a:custGeom>
              <a:avLst/>
              <a:gdLst/>
              <a:ahLst/>
              <a:cxnLst/>
              <a:rect l="l" t="t" r="r" b="b"/>
              <a:pathLst>
                <a:path w="218" h="2851" extrusionOk="0">
                  <a:moveTo>
                    <a:pt x="33" y="1"/>
                  </a:moveTo>
                  <a:cubicBezTo>
                    <a:pt x="28" y="1"/>
                    <a:pt x="22" y="2"/>
                    <a:pt x="17" y="5"/>
                  </a:cubicBezTo>
                  <a:cubicBezTo>
                    <a:pt x="4" y="15"/>
                    <a:pt x="0" y="32"/>
                    <a:pt x="10" y="46"/>
                  </a:cubicBezTo>
                  <a:cubicBezTo>
                    <a:pt x="79" y="147"/>
                    <a:pt x="121" y="247"/>
                    <a:pt x="134" y="349"/>
                  </a:cubicBezTo>
                  <a:cubicBezTo>
                    <a:pt x="160" y="522"/>
                    <a:pt x="149" y="1974"/>
                    <a:pt x="142" y="2823"/>
                  </a:cubicBezTo>
                  <a:cubicBezTo>
                    <a:pt x="142" y="2838"/>
                    <a:pt x="154" y="2851"/>
                    <a:pt x="170" y="2851"/>
                  </a:cubicBezTo>
                  <a:cubicBezTo>
                    <a:pt x="186" y="2851"/>
                    <a:pt x="198" y="2839"/>
                    <a:pt x="199" y="2823"/>
                  </a:cubicBezTo>
                  <a:cubicBezTo>
                    <a:pt x="208" y="1972"/>
                    <a:pt x="218" y="519"/>
                    <a:pt x="192" y="340"/>
                  </a:cubicBezTo>
                  <a:cubicBezTo>
                    <a:pt x="177" y="229"/>
                    <a:pt x="132" y="123"/>
                    <a:pt x="58" y="14"/>
                  </a:cubicBezTo>
                  <a:cubicBezTo>
                    <a:pt x="52" y="5"/>
                    <a:pt x="43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3"/>
            <p:cNvSpPr/>
            <p:nvPr/>
          </p:nvSpPr>
          <p:spPr>
            <a:xfrm>
              <a:off x="2006383" y="4422229"/>
              <a:ext cx="6820" cy="24892"/>
            </a:xfrm>
            <a:custGeom>
              <a:avLst/>
              <a:gdLst/>
              <a:ahLst/>
              <a:cxnLst/>
              <a:rect l="l" t="t" r="r" b="b"/>
              <a:pathLst>
                <a:path w="80" h="292" extrusionOk="0">
                  <a:moveTo>
                    <a:pt x="32" y="1"/>
                  </a:moveTo>
                  <a:cubicBezTo>
                    <a:pt x="31" y="1"/>
                    <a:pt x="30" y="1"/>
                    <a:pt x="29" y="1"/>
                  </a:cubicBezTo>
                  <a:cubicBezTo>
                    <a:pt x="13" y="2"/>
                    <a:pt x="1" y="17"/>
                    <a:pt x="3" y="31"/>
                  </a:cubicBezTo>
                  <a:cubicBezTo>
                    <a:pt x="10" y="113"/>
                    <a:pt x="16" y="191"/>
                    <a:pt x="21" y="264"/>
                  </a:cubicBezTo>
                  <a:cubicBezTo>
                    <a:pt x="22" y="280"/>
                    <a:pt x="35" y="291"/>
                    <a:pt x="49" y="291"/>
                  </a:cubicBezTo>
                  <a:cubicBezTo>
                    <a:pt x="49" y="291"/>
                    <a:pt x="51" y="291"/>
                    <a:pt x="52" y="292"/>
                  </a:cubicBezTo>
                  <a:cubicBezTo>
                    <a:pt x="68" y="291"/>
                    <a:pt x="80" y="278"/>
                    <a:pt x="78" y="262"/>
                  </a:cubicBezTo>
                  <a:cubicBezTo>
                    <a:pt x="73" y="188"/>
                    <a:pt x="67" y="110"/>
                    <a:pt x="59" y="27"/>
                  </a:cubicBezTo>
                  <a:cubicBezTo>
                    <a:pt x="58" y="13"/>
                    <a:pt x="45" y="1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3"/>
            <p:cNvSpPr/>
            <p:nvPr/>
          </p:nvSpPr>
          <p:spPr>
            <a:xfrm>
              <a:off x="1994108" y="4298452"/>
              <a:ext cx="16623" cy="119006"/>
            </a:xfrm>
            <a:custGeom>
              <a:avLst/>
              <a:gdLst/>
              <a:ahLst/>
              <a:cxnLst/>
              <a:rect l="l" t="t" r="r" b="b"/>
              <a:pathLst>
                <a:path w="195" h="1396" extrusionOk="0">
                  <a:moveTo>
                    <a:pt x="29" y="1"/>
                  </a:moveTo>
                  <a:cubicBezTo>
                    <a:pt x="29" y="1"/>
                    <a:pt x="28" y="1"/>
                    <a:pt x="27" y="1"/>
                  </a:cubicBezTo>
                  <a:cubicBezTo>
                    <a:pt x="11" y="3"/>
                    <a:pt x="1" y="17"/>
                    <a:pt x="3" y="32"/>
                  </a:cubicBezTo>
                  <a:cubicBezTo>
                    <a:pt x="4" y="40"/>
                    <a:pt x="85" y="770"/>
                    <a:pt x="137" y="1369"/>
                  </a:cubicBezTo>
                  <a:cubicBezTo>
                    <a:pt x="138" y="1385"/>
                    <a:pt x="150" y="1395"/>
                    <a:pt x="165" y="1395"/>
                  </a:cubicBezTo>
                  <a:cubicBezTo>
                    <a:pt x="165" y="1395"/>
                    <a:pt x="166" y="1395"/>
                    <a:pt x="166" y="1394"/>
                  </a:cubicBezTo>
                  <a:cubicBezTo>
                    <a:pt x="182" y="1392"/>
                    <a:pt x="195" y="1378"/>
                    <a:pt x="193" y="1363"/>
                  </a:cubicBezTo>
                  <a:cubicBezTo>
                    <a:pt x="141" y="763"/>
                    <a:pt x="58" y="35"/>
                    <a:pt x="58" y="27"/>
                  </a:cubicBezTo>
                  <a:cubicBezTo>
                    <a:pt x="57" y="11"/>
                    <a:pt x="44" y="1"/>
                    <a:pt x="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3"/>
            <p:cNvSpPr/>
            <p:nvPr/>
          </p:nvSpPr>
          <p:spPr>
            <a:xfrm>
              <a:off x="2091971" y="4250628"/>
              <a:ext cx="137500" cy="517623"/>
            </a:xfrm>
            <a:custGeom>
              <a:avLst/>
              <a:gdLst/>
              <a:ahLst/>
              <a:cxnLst/>
              <a:rect l="l" t="t" r="r" b="b"/>
              <a:pathLst>
                <a:path w="1613" h="6072" extrusionOk="0">
                  <a:moveTo>
                    <a:pt x="553" y="0"/>
                  </a:moveTo>
                  <a:lnTo>
                    <a:pt x="279" y="1971"/>
                  </a:lnTo>
                  <a:cubicBezTo>
                    <a:pt x="263" y="2084"/>
                    <a:pt x="215" y="2191"/>
                    <a:pt x="143" y="2278"/>
                  </a:cubicBezTo>
                  <a:cubicBezTo>
                    <a:pt x="51" y="2389"/>
                    <a:pt x="1" y="2528"/>
                    <a:pt x="1" y="2672"/>
                  </a:cubicBezTo>
                  <a:lnTo>
                    <a:pt x="1" y="5823"/>
                  </a:lnTo>
                  <a:cubicBezTo>
                    <a:pt x="1" y="5960"/>
                    <a:pt x="113" y="6072"/>
                    <a:pt x="249" y="6072"/>
                  </a:cubicBezTo>
                  <a:lnTo>
                    <a:pt x="1363" y="6072"/>
                  </a:lnTo>
                  <a:cubicBezTo>
                    <a:pt x="1501" y="6072"/>
                    <a:pt x="1613" y="5960"/>
                    <a:pt x="1613" y="5823"/>
                  </a:cubicBezTo>
                  <a:lnTo>
                    <a:pt x="1613" y="2672"/>
                  </a:lnTo>
                  <a:cubicBezTo>
                    <a:pt x="1613" y="2545"/>
                    <a:pt x="1574" y="2422"/>
                    <a:pt x="1501" y="2319"/>
                  </a:cubicBezTo>
                  <a:lnTo>
                    <a:pt x="1475" y="2283"/>
                  </a:lnTo>
                  <a:cubicBezTo>
                    <a:pt x="1421" y="2207"/>
                    <a:pt x="1384" y="2117"/>
                    <a:pt x="1371" y="2022"/>
                  </a:cubicBezTo>
                  <a:lnTo>
                    <a:pt x="106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3"/>
            <p:cNvSpPr/>
            <p:nvPr/>
          </p:nvSpPr>
          <p:spPr>
            <a:xfrm>
              <a:off x="2089413" y="4248241"/>
              <a:ext cx="142444" cy="522567"/>
            </a:xfrm>
            <a:custGeom>
              <a:avLst/>
              <a:gdLst/>
              <a:ahLst/>
              <a:cxnLst/>
              <a:rect l="l" t="t" r="r" b="b"/>
              <a:pathLst>
                <a:path w="1671" h="6130" extrusionOk="0">
                  <a:moveTo>
                    <a:pt x="1069" y="55"/>
                  </a:moveTo>
                  <a:lnTo>
                    <a:pt x="1371" y="2055"/>
                  </a:lnTo>
                  <a:cubicBezTo>
                    <a:pt x="1386" y="2154"/>
                    <a:pt x="1423" y="2248"/>
                    <a:pt x="1479" y="2330"/>
                  </a:cubicBezTo>
                  <a:lnTo>
                    <a:pt x="1505" y="2364"/>
                  </a:lnTo>
                  <a:cubicBezTo>
                    <a:pt x="1574" y="2464"/>
                    <a:pt x="1612" y="2580"/>
                    <a:pt x="1612" y="2701"/>
                  </a:cubicBezTo>
                  <a:lnTo>
                    <a:pt x="1612" y="5853"/>
                  </a:lnTo>
                  <a:cubicBezTo>
                    <a:pt x="1612" y="5975"/>
                    <a:pt x="1511" y="6073"/>
                    <a:pt x="1391" y="6073"/>
                  </a:cubicBezTo>
                  <a:lnTo>
                    <a:pt x="277" y="6073"/>
                  </a:lnTo>
                  <a:cubicBezTo>
                    <a:pt x="154" y="6073"/>
                    <a:pt x="55" y="5973"/>
                    <a:pt x="55" y="5853"/>
                  </a:cubicBezTo>
                  <a:lnTo>
                    <a:pt x="55" y="2701"/>
                  </a:lnTo>
                  <a:cubicBezTo>
                    <a:pt x="55" y="2564"/>
                    <a:pt x="103" y="2431"/>
                    <a:pt x="192" y="2325"/>
                  </a:cubicBezTo>
                  <a:cubicBezTo>
                    <a:pt x="268" y="2234"/>
                    <a:pt x="320" y="2123"/>
                    <a:pt x="336" y="2002"/>
                  </a:cubicBezTo>
                  <a:lnTo>
                    <a:pt x="606" y="55"/>
                  </a:lnTo>
                  <a:close/>
                  <a:moveTo>
                    <a:pt x="583" y="0"/>
                  </a:moveTo>
                  <a:cubicBezTo>
                    <a:pt x="570" y="0"/>
                    <a:pt x="556" y="9"/>
                    <a:pt x="555" y="24"/>
                  </a:cubicBezTo>
                  <a:lnTo>
                    <a:pt x="281" y="1995"/>
                  </a:lnTo>
                  <a:cubicBezTo>
                    <a:pt x="266" y="2104"/>
                    <a:pt x="221" y="2205"/>
                    <a:pt x="150" y="2289"/>
                  </a:cubicBezTo>
                  <a:cubicBezTo>
                    <a:pt x="54" y="2405"/>
                    <a:pt x="1" y="2550"/>
                    <a:pt x="1" y="2701"/>
                  </a:cubicBezTo>
                  <a:lnTo>
                    <a:pt x="1" y="5853"/>
                  </a:lnTo>
                  <a:cubicBezTo>
                    <a:pt x="1" y="6005"/>
                    <a:pt x="125" y="6130"/>
                    <a:pt x="278" y="6130"/>
                  </a:cubicBezTo>
                  <a:lnTo>
                    <a:pt x="1392" y="6130"/>
                  </a:lnTo>
                  <a:cubicBezTo>
                    <a:pt x="1544" y="6130"/>
                    <a:pt x="1669" y="6004"/>
                    <a:pt x="1670" y="5851"/>
                  </a:cubicBezTo>
                  <a:lnTo>
                    <a:pt x="1670" y="2700"/>
                  </a:lnTo>
                  <a:cubicBezTo>
                    <a:pt x="1670" y="2566"/>
                    <a:pt x="1630" y="2439"/>
                    <a:pt x="1553" y="2331"/>
                  </a:cubicBezTo>
                  <a:lnTo>
                    <a:pt x="1528" y="2295"/>
                  </a:lnTo>
                  <a:cubicBezTo>
                    <a:pt x="1476" y="2223"/>
                    <a:pt x="1441" y="2136"/>
                    <a:pt x="1428" y="2047"/>
                  </a:cubicBezTo>
                  <a:lnTo>
                    <a:pt x="1123" y="24"/>
                  </a:lnTo>
                  <a:cubicBezTo>
                    <a:pt x="1121" y="11"/>
                    <a:pt x="1110" y="0"/>
                    <a:pt x="10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3"/>
            <p:cNvSpPr/>
            <p:nvPr/>
          </p:nvSpPr>
          <p:spPr>
            <a:xfrm>
              <a:off x="2132974" y="4239632"/>
              <a:ext cx="55921" cy="17050"/>
            </a:xfrm>
            <a:custGeom>
              <a:avLst/>
              <a:gdLst/>
              <a:ahLst/>
              <a:cxnLst/>
              <a:rect l="l" t="t" r="r" b="b"/>
              <a:pathLst>
                <a:path w="656" h="200" extrusionOk="0">
                  <a:moveTo>
                    <a:pt x="101" y="0"/>
                  </a:moveTo>
                  <a:cubicBezTo>
                    <a:pt x="45" y="0"/>
                    <a:pt x="1" y="45"/>
                    <a:pt x="1" y="99"/>
                  </a:cubicBezTo>
                  <a:cubicBezTo>
                    <a:pt x="1" y="154"/>
                    <a:pt x="45" y="200"/>
                    <a:pt x="101" y="200"/>
                  </a:cubicBezTo>
                  <a:lnTo>
                    <a:pt x="555" y="200"/>
                  </a:lnTo>
                  <a:cubicBezTo>
                    <a:pt x="609" y="200"/>
                    <a:pt x="653" y="155"/>
                    <a:pt x="655" y="99"/>
                  </a:cubicBezTo>
                  <a:cubicBezTo>
                    <a:pt x="655" y="45"/>
                    <a:pt x="609" y="0"/>
                    <a:pt x="5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3"/>
            <p:cNvSpPr/>
            <p:nvPr/>
          </p:nvSpPr>
          <p:spPr>
            <a:xfrm>
              <a:off x="2130587" y="4237159"/>
              <a:ext cx="60609" cy="21909"/>
            </a:xfrm>
            <a:custGeom>
              <a:avLst/>
              <a:gdLst/>
              <a:ahLst/>
              <a:cxnLst/>
              <a:rect l="l" t="t" r="r" b="b"/>
              <a:pathLst>
                <a:path w="711" h="257" extrusionOk="0">
                  <a:moveTo>
                    <a:pt x="582" y="57"/>
                  </a:moveTo>
                  <a:cubicBezTo>
                    <a:pt x="621" y="57"/>
                    <a:pt x="653" y="89"/>
                    <a:pt x="653" y="128"/>
                  </a:cubicBezTo>
                  <a:cubicBezTo>
                    <a:pt x="653" y="169"/>
                    <a:pt x="620" y="201"/>
                    <a:pt x="582" y="201"/>
                  </a:cubicBezTo>
                  <a:lnTo>
                    <a:pt x="127" y="201"/>
                  </a:lnTo>
                  <a:cubicBezTo>
                    <a:pt x="87" y="201"/>
                    <a:pt x="55" y="169"/>
                    <a:pt x="55" y="128"/>
                  </a:cubicBezTo>
                  <a:cubicBezTo>
                    <a:pt x="55" y="89"/>
                    <a:pt x="88" y="57"/>
                    <a:pt x="127" y="57"/>
                  </a:cubicBezTo>
                  <a:close/>
                  <a:moveTo>
                    <a:pt x="129" y="0"/>
                  </a:moveTo>
                  <a:cubicBezTo>
                    <a:pt x="57" y="0"/>
                    <a:pt x="1" y="58"/>
                    <a:pt x="1" y="128"/>
                  </a:cubicBezTo>
                  <a:cubicBezTo>
                    <a:pt x="1" y="200"/>
                    <a:pt x="57" y="256"/>
                    <a:pt x="129" y="256"/>
                  </a:cubicBezTo>
                  <a:lnTo>
                    <a:pt x="583" y="256"/>
                  </a:lnTo>
                  <a:cubicBezTo>
                    <a:pt x="653" y="256"/>
                    <a:pt x="711" y="200"/>
                    <a:pt x="711" y="128"/>
                  </a:cubicBezTo>
                  <a:cubicBezTo>
                    <a:pt x="711" y="58"/>
                    <a:pt x="653" y="0"/>
                    <a:pt x="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3"/>
            <p:cNvSpPr/>
            <p:nvPr/>
          </p:nvSpPr>
          <p:spPr>
            <a:xfrm>
              <a:off x="2123767" y="4297940"/>
              <a:ext cx="75357" cy="62145"/>
            </a:xfrm>
            <a:custGeom>
              <a:avLst/>
              <a:gdLst/>
              <a:ahLst/>
              <a:cxnLst/>
              <a:rect l="l" t="t" r="r" b="b"/>
              <a:pathLst>
                <a:path w="884" h="729" extrusionOk="0">
                  <a:moveTo>
                    <a:pt x="102" y="1"/>
                  </a:moveTo>
                  <a:lnTo>
                    <a:pt x="1" y="729"/>
                  </a:lnTo>
                  <a:lnTo>
                    <a:pt x="883" y="729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3"/>
            <p:cNvSpPr/>
            <p:nvPr/>
          </p:nvSpPr>
          <p:spPr>
            <a:xfrm>
              <a:off x="2121295" y="4295638"/>
              <a:ext cx="80386" cy="66834"/>
            </a:xfrm>
            <a:custGeom>
              <a:avLst/>
              <a:gdLst/>
              <a:ahLst/>
              <a:cxnLst/>
              <a:rect l="l" t="t" r="r" b="b"/>
              <a:pathLst>
                <a:path w="943" h="784" extrusionOk="0">
                  <a:moveTo>
                    <a:pt x="778" y="55"/>
                  </a:moveTo>
                  <a:lnTo>
                    <a:pt x="879" y="726"/>
                  </a:lnTo>
                  <a:lnTo>
                    <a:pt x="62" y="726"/>
                  </a:lnTo>
                  <a:lnTo>
                    <a:pt x="155" y="55"/>
                  </a:lnTo>
                  <a:close/>
                  <a:moveTo>
                    <a:pt x="131" y="1"/>
                  </a:moveTo>
                  <a:cubicBezTo>
                    <a:pt x="117" y="1"/>
                    <a:pt x="104" y="10"/>
                    <a:pt x="102" y="25"/>
                  </a:cubicBezTo>
                  <a:lnTo>
                    <a:pt x="1" y="751"/>
                  </a:lnTo>
                  <a:cubicBezTo>
                    <a:pt x="0" y="759"/>
                    <a:pt x="3" y="768"/>
                    <a:pt x="9" y="774"/>
                  </a:cubicBezTo>
                  <a:cubicBezTo>
                    <a:pt x="14" y="779"/>
                    <a:pt x="21" y="783"/>
                    <a:pt x="30" y="783"/>
                  </a:cubicBezTo>
                  <a:lnTo>
                    <a:pt x="912" y="783"/>
                  </a:lnTo>
                  <a:cubicBezTo>
                    <a:pt x="921" y="783"/>
                    <a:pt x="928" y="780"/>
                    <a:pt x="934" y="774"/>
                  </a:cubicBezTo>
                  <a:cubicBezTo>
                    <a:pt x="939" y="767"/>
                    <a:pt x="942" y="759"/>
                    <a:pt x="940" y="751"/>
                  </a:cubicBezTo>
                  <a:lnTo>
                    <a:pt x="831" y="25"/>
                  </a:lnTo>
                  <a:cubicBezTo>
                    <a:pt x="830" y="12"/>
                    <a:pt x="818" y="1"/>
                    <a:pt x="8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3"/>
            <p:cNvSpPr/>
            <p:nvPr/>
          </p:nvSpPr>
          <p:spPr>
            <a:xfrm>
              <a:off x="2091715" y="4498781"/>
              <a:ext cx="137500" cy="176036"/>
            </a:xfrm>
            <a:custGeom>
              <a:avLst/>
              <a:gdLst/>
              <a:ahLst/>
              <a:cxnLst/>
              <a:rect l="l" t="t" r="r" b="b"/>
              <a:pathLst>
                <a:path w="1613" h="2065" extrusionOk="0">
                  <a:moveTo>
                    <a:pt x="1" y="0"/>
                  </a:moveTo>
                  <a:lnTo>
                    <a:pt x="1" y="2064"/>
                  </a:lnTo>
                  <a:lnTo>
                    <a:pt x="1612" y="2064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3"/>
            <p:cNvSpPr/>
            <p:nvPr/>
          </p:nvSpPr>
          <p:spPr>
            <a:xfrm>
              <a:off x="2089328" y="4496479"/>
              <a:ext cx="142444" cy="180810"/>
            </a:xfrm>
            <a:custGeom>
              <a:avLst/>
              <a:gdLst/>
              <a:ahLst/>
              <a:cxnLst/>
              <a:rect l="l" t="t" r="r" b="b"/>
              <a:pathLst>
                <a:path w="1671" h="2121" extrusionOk="0">
                  <a:moveTo>
                    <a:pt x="1615" y="55"/>
                  </a:moveTo>
                  <a:lnTo>
                    <a:pt x="1615" y="2063"/>
                  </a:lnTo>
                  <a:lnTo>
                    <a:pt x="58" y="2063"/>
                  </a:lnTo>
                  <a:lnTo>
                    <a:pt x="58" y="55"/>
                  </a:lnTo>
                  <a:close/>
                  <a:moveTo>
                    <a:pt x="29" y="1"/>
                  </a:moveTo>
                  <a:cubicBezTo>
                    <a:pt x="13" y="1"/>
                    <a:pt x="1" y="12"/>
                    <a:pt x="1" y="28"/>
                  </a:cubicBezTo>
                  <a:lnTo>
                    <a:pt x="1" y="2093"/>
                  </a:lnTo>
                  <a:cubicBezTo>
                    <a:pt x="1" y="2109"/>
                    <a:pt x="13" y="2121"/>
                    <a:pt x="29" y="2121"/>
                  </a:cubicBezTo>
                  <a:lnTo>
                    <a:pt x="1641" y="2121"/>
                  </a:lnTo>
                  <a:cubicBezTo>
                    <a:pt x="1657" y="2121"/>
                    <a:pt x="1670" y="2107"/>
                    <a:pt x="1669" y="2093"/>
                  </a:cubicBezTo>
                  <a:lnTo>
                    <a:pt x="1669" y="28"/>
                  </a:lnTo>
                  <a:cubicBezTo>
                    <a:pt x="1669" y="12"/>
                    <a:pt x="1657" y="1"/>
                    <a:pt x="1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3"/>
            <p:cNvSpPr/>
            <p:nvPr/>
          </p:nvSpPr>
          <p:spPr>
            <a:xfrm>
              <a:off x="2091715" y="4513784"/>
              <a:ext cx="137500" cy="146199"/>
            </a:xfrm>
            <a:custGeom>
              <a:avLst/>
              <a:gdLst/>
              <a:ahLst/>
              <a:cxnLst/>
              <a:rect l="l" t="t" r="r" b="b"/>
              <a:pathLst>
                <a:path w="1613" h="1715" extrusionOk="0">
                  <a:moveTo>
                    <a:pt x="1" y="0"/>
                  </a:moveTo>
                  <a:lnTo>
                    <a:pt x="1" y="1714"/>
                  </a:lnTo>
                  <a:lnTo>
                    <a:pt x="1612" y="1714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3"/>
            <p:cNvSpPr/>
            <p:nvPr/>
          </p:nvSpPr>
          <p:spPr>
            <a:xfrm>
              <a:off x="2089328" y="4511397"/>
              <a:ext cx="142444" cy="150973"/>
            </a:xfrm>
            <a:custGeom>
              <a:avLst/>
              <a:gdLst/>
              <a:ahLst/>
              <a:cxnLst/>
              <a:rect l="l" t="t" r="r" b="b"/>
              <a:pathLst>
                <a:path w="1671" h="1771" extrusionOk="0">
                  <a:moveTo>
                    <a:pt x="1615" y="56"/>
                  </a:moveTo>
                  <a:lnTo>
                    <a:pt x="1615" y="1712"/>
                  </a:lnTo>
                  <a:lnTo>
                    <a:pt x="58" y="1712"/>
                  </a:lnTo>
                  <a:lnTo>
                    <a:pt x="58" y="56"/>
                  </a:lnTo>
                  <a:close/>
                  <a:moveTo>
                    <a:pt x="29" y="1"/>
                  </a:moveTo>
                  <a:cubicBezTo>
                    <a:pt x="13" y="1"/>
                    <a:pt x="1" y="12"/>
                    <a:pt x="1" y="28"/>
                  </a:cubicBezTo>
                  <a:lnTo>
                    <a:pt x="1" y="1742"/>
                  </a:lnTo>
                  <a:cubicBezTo>
                    <a:pt x="1" y="1758"/>
                    <a:pt x="13" y="1770"/>
                    <a:pt x="29" y="1770"/>
                  </a:cubicBezTo>
                  <a:lnTo>
                    <a:pt x="1641" y="1770"/>
                  </a:lnTo>
                  <a:cubicBezTo>
                    <a:pt x="1657" y="1770"/>
                    <a:pt x="1670" y="1756"/>
                    <a:pt x="1669" y="1742"/>
                  </a:cubicBezTo>
                  <a:lnTo>
                    <a:pt x="1669" y="28"/>
                  </a:lnTo>
                  <a:cubicBezTo>
                    <a:pt x="1669" y="12"/>
                    <a:pt x="1657" y="1"/>
                    <a:pt x="1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3"/>
            <p:cNvSpPr/>
            <p:nvPr/>
          </p:nvSpPr>
          <p:spPr>
            <a:xfrm>
              <a:off x="2184889" y="4709084"/>
              <a:ext cx="28813" cy="42879"/>
            </a:xfrm>
            <a:custGeom>
              <a:avLst/>
              <a:gdLst/>
              <a:ahLst/>
              <a:cxnLst/>
              <a:rect l="l" t="t" r="r" b="b"/>
              <a:pathLst>
                <a:path w="338" h="503" extrusionOk="0">
                  <a:moveTo>
                    <a:pt x="309" y="0"/>
                  </a:moveTo>
                  <a:cubicBezTo>
                    <a:pt x="294" y="0"/>
                    <a:pt x="282" y="13"/>
                    <a:pt x="282" y="28"/>
                  </a:cubicBezTo>
                  <a:lnTo>
                    <a:pt x="281" y="197"/>
                  </a:lnTo>
                  <a:cubicBezTo>
                    <a:pt x="281" y="335"/>
                    <a:pt x="165" y="447"/>
                    <a:pt x="28" y="447"/>
                  </a:cubicBezTo>
                  <a:cubicBezTo>
                    <a:pt x="12" y="447"/>
                    <a:pt x="0" y="458"/>
                    <a:pt x="0" y="474"/>
                  </a:cubicBezTo>
                  <a:cubicBezTo>
                    <a:pt x="0" y="490"/>
                    <a:pt x="12" y="502"/>
                    <a:pt x="28" y="502"/>
                  </a:cubicBezTo>
                  <a:cubicBezTo>
                    <a:pt x="196" y="502"/>
                    <a:pt x="336" y="365"/>
                    <a:pt x="336" y="198"/>
                  </a:cubicBezTo>
                  <a:lnTo>
                    <a:pt x="337" y="29"/>
                  </a:lnTo>
                  <a:cubicBezTo>
                    <a:pt x="337" y="13"/>
                    <a:pt x="325" y="0"/>
                    <a:pt x="30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3"/>
            <p:cNvSpPr/>
            <p:nvPr/>
          </p:nvSpPr>
          <p:spPr>
            <a:xfrm>
              <a:off x="2197164" y="4453515"/>
              <a:ext cx="18583" cy="242955"/>
            </a:xfrm>
            <a:custGeom>
              <a:avLst/>
              <a:gdLst/>
              <a:ahLst/>
              <a:cxnLst/>
              <a:rect l="l" t="t" r="r" b="b"/>
              <a:pathLst>
                <a:path w="218" h="2850" extrusionOk="0">
                  <a:moveTo>
                    <a:pt x="33" y="0"/>
                  </a:moveTo>
                  <a:cubicBezTo>
                    <a:pt x="28" y="0"/>
                    <a:pt x="22" y="2"/>
                    <a:pt x="17" y="5"/>
                  </a:cubicBezTo>
                  <a:cubicBezTo>
                    <a:pt x="4" y="14"/>
                    <a:pt x="0" y="31"/>
                    <a:pt x="10" y="45"/>
                  </a:cubicBezTo>
                  <a:cubicBezTo>
                    <a:pt x="79" y="147"/>
                    <a:pt x="121" y="247"/>
                    <a:pt x="134" y="348"/>
                  </a:cubicBezTo>
                  <a:cubicBezTo>
                    <a:pt x="160" y="522"/>
                    <a:pt x="149" y="1974"/>
                    <a:pt x="142" y="2822"/>
                  </a:cubicBezTo>
                  <a:cubicBezTo>
                    <a:pt x="142" y="2837"/>
                    <a:pt x="154" y="2850"/>
                    <a:pt x="170" y="2850"/>
                  </a:cubicBezTo>
                  <a:cubicBezTo>
                    <a:pt x="185" y="2850"/>
                    <a:pt x="196" y="2838"/>
                    <a:pt x="199" y="2822"/>
                  </a:cubicBezTo>
                  <a:cubicBezTo>
                    <a:pt x="207" y="1971"/>
                    <a:pt x="218" y="519"/>
                    <a:pt x="192" y="339"/>
                  </a:cubicBezTo>
                  <a:cubicBezTo>
                    <a:pt x="177" y="229"/>
                    <a:pt x="132" y="122"/>
                    <a:pt x="58" y="13"/>
                  </a:cubicBezTo>
                  <a:cubicBezTo>
                    <a:pt x="52" y="5"/>
                    <a:pt x="43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3"/>
            <p:cNvSpPr/>
            <p:nvPr/>
          </p:nvSpPr>
          <p:spPr>
            <a:xfrm>
              <a:off x="2186679" y="4382675"/>
              <a:ext cx="6820" cy="24978"/>
            </a:xfrm>
            <a:custGeom>
              <a:avLst/>
              <a:gdLst/>
              <a:ahLst/>
              <a:cxnLst/>
              <a:rect l="l" t="t" r="r" b="b"/>
              <a:pathLst>
                <a:path w="80" h="293" extrusionOk="0">
                  <a:moveTo>
                    <a:pt x="32" y="1"/>
                  </a:moveTo>
                  <a:cubicBezTo>
                    <a:pt x="30" y="1"/>
                    <a:pt x="29" y="1"/>
                    <a:pt x="28" y="1"/>
                  </a:cubicBezTo>
                  <a:cubicBezTo>
                    <a:pt x="12" y="2"/>
                    <a:pt x="1" y="17"/>
                    <a:pt x="2" y="31"/>
                  </a:cubicBezTo>
                  <a:cubicBezTo>
                    <a:pt x="10" y="113"/>
                    <a:pt x="15" y="191"/>
                    <a:pt x="21" y="264"/>
                  </a:cubicBezTo>
                  <a:cubicBezTo>
                    <a:pt x="22" y="280"/>
                    <a:pt x="34" y="291"/>
                    <a:pt x="48" y="291"/>
                  </a:cubicBezTo>
                  <a:cubicBezTo>
                    <a:pt x="48" y="291"/>
                    <a:pt x="50" y="291"/>
                    <a:pt x="52" y="292"/>
                  </a:cubicBezTo>
                  <a:cubicBezTo>
                    <a:pt x="68" y="291"/>
                    <a:pt x="79" y="278"/>
                    <a:pt x="78" y="262"/>
                  </a:cubicBezTo>
                  <a:cubicBezTo>
                    <a:pt x="73" y="189"/>
                    <a:pt x="66" y="110"/>
                    <a:pt x="59" y="28"/>
                  </a:cubicBezTo>
                  <a:cubicBezTo>
                    <a:pt x="58" y="13"/>
                    <a:pt x="45" y="1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2174404" y="4258982"/>
              <a:ext cx="16538" cy="118920"/>
            </a:xfrm>
            <a:custGeom>
              <a:avLst/>
              <a:gdLst/>
              <a:ahLst/>
              <a:cxnLst/>
              <a:rect l="l" t="t" r="r" b="b"/>
              <a:pathLst>
                <a:path w="194" h="1395" extrusionOk="0">
                  <a:moveTo>
                    <a:pt x="29" y="0"/>
                  </a:moveTo>
                  <a:cubicBezTo>
                    <a:pt x="29" y="0"/>
                    <a:pt x="28" y="0"/>
                    <a:pt x="27" y="0"/>
                  </a:cubicBezTo>
                  <a:cubicBezTo>
                    <a:pt x="11" y="2"/>
                    <a:pt x="1" y="16"/>
                    <a:pt x="2" y="31"/>
                  </a:cubicBezTo>
                  <a:cubicBezTo>
                    <a:pt x="4" y="40"/>
                    <a:pt x="85" y="770"/>
                    <a:pt x="137" y="1368"/>
                  </a:cubicBezTo>
                  <a:cubicBezTo>
                    <a:pt x="138" y="1384"/>
                    <a:pt x="150" y="1395"/>
                    <a:pt x="165" y="1395"/>
                  </a:cubicBezTo>
                  <a:cubicBezTo>
                    <a:pt x="166" y="1395"/>
                    <a:pt x="167" y="1395"/>
                    <a:pt x="166" y="1393"/>
                  </a:cubicBezTo>
                  <a:cubicBezTo>
                    <a:pt x="182" y="1391"/>
                    <a:pt x="194" y="1377"/>
                    <a:pt x="192" y="1363"/>
                  </a:cubicBezTo>
                  <a:cubicBezTo>
                    <a:pt x="140" y="762"/>
                    <a:pt x="58" y="34"/>
                    <a:pt x="58" y="26"/>
                  </a:cubicBezTo>
                  <a:cubicBezTo>
                    <a:pt x="57" y="11"/>
                    <a:pt x="44" y="0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3"/>
            <p:cNvSpPr/>
            <p:nvPr/>
          </p:nvSpPr>
          <p:spPr>
            <a:xfrm>
              <a:off x="2177643" y="4353862"/>
              <a:ext cx="137585" cy="517623"/>
            </a:xfrm>
            <a:custGeom>
              <a:avLst/>
              <a:gdLst/>
              <a:ahLst/>
              <a:cxnLst/>
              <a:rect l="l" t="t" r="r" b="b"/>
              <a:pathLst>
                <a:path w="1614" h="6072" extrusionOk="0">
                  <a:moveTo>
                    <a:pt x="554" y="0"/>
                  </a:moveTo>
                  <a:lnTo>
                    <a:pt x="280" y="1971"/>
                  </a:lnTo>
                  <a:cubicBezTo>
                    <a:pt x="264" y="2084"/>
                    <a:pt x="216" y="2192"/>
                    <a:pt x="144" y="2278"/>
                  </a:cubicBezTo>
                  <a:cubicBezTo>
                    <a:pt x="52" y="2389"/>
                    <a:pt x="1" y="2528"/>
                    <a:pt x="1" y="2671"/>
                  </a:cubicBezTo>
                  <a:lnTo>
                    <a:pt x="1" y="5822"/>
                  </a:lnTo>
                  <a:cubicBezTo>
                    <a:pt x="1" y="5960"/>
                    <a:pt x="113" y="6072"/>
                    <a:pt x="250" y="6072"/>
                  </a:cubicBezTo>
                  <a:lnTo>
                    <a:pt x="1364" y="6072"/>
                  </a:lnTo>
                  <a:cubicBezTo>
                    <a:pt x="1502" y="6072"/>
                    <a:pt x="1614" y="5960"/>
                    <a:pt x="1614" y="5822"/>
                  </a:cubicBezTo>
                  <a:lnTo>
                    <a:pt x="1614" y="2671"/>
                  </a:lnTo>
                  <a:cubicBezTo>
                    <a:pt x="1614" y="2545"/>
                    <a:pt x="1575" y="2422"/>
                    <a:pt x="1502" y="2319"/>
                  </a:cubicBezTo>
                  <a:lnTo>
                    <a:pt x="1476" y="2283"/>
                  </a:lnTo>
                  <a:cubicBezTo>
                    <a:pt x="1422" y="2207"/>
                    <a:pt x="1386" y="2117"/>
                    <a:pt x="1371" y="2022"/>
                  </a:cubicBezTo>
                  <a:lnTo>
                    <a:pt x="10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2175256" y="4351475"/>
              <a:ext cx="142359" cy="522567"/>
            </a:xfrm>
            <a:custGeom>
              <a:avLst/>
              <a:gdLst/>
              <a:ahLst/>
              <a:cxnLst/>
              <a:rect l="l" t="t" r="r" b="b"/>
              <a:pathLst>
                <a:path w="1670" h="6130" extrusionOk="0">
                  <a:moveTo>
                    <a:pt x="1072" y="55"/>
                  </a:moveTo>
                  <a:lnTo>
                    <a:pt x="1372" y="2055"/>
                  </a:lnTo>
                  <a:cubicBezTo>
                    <a:pt x="1387" y="2154"/>
                    <a:pt x="1424" y="2249"/>
                    <a:pt x="1482" y="2330"/>
                  </a:cubicBezTo>
                  <a:lnTo>
                    <a:pt x="1506" y="2364"/>
                  </a:lnTo>
                  <a:cubicBezTo>
                    <a:pt x="1576" y="2464"/>
                    <a:pt x="1613" y="2580"/>
                    <a:pt x="1613" y="2702"/>
                  </a:cubicBezTo>
                  <a:lnTo>
                    <a:pt x="1613" y="5853"/>
                  </a:lnTo>
                  <a:cubicBezTo>
                    <a:pt x="1613" y="5975"/>
                    <a:pt x="1514" y="6073"/>
                    <a:pt x="1392" y="6073"/>
                  </a:cubicBezTo>
                  <a:lnTo>
                    <a:pt x="278" y="6073"/>
                  </a:lnTo>
                  <a:cubicBezTo>
                    <a:pt x="156" y="6073"/>
                    <a:pt x="58" y="5974"/>
                    <a:pt x="58" y="5853"/>
                  </a:cubicBezTo>
                  <a:lnTo>
                    <a:pt x="58" y="2702"/>
                  </a:lnTo>
                  <a:cubicBezTo>
                    <a:pt x="58" y="2564"/>
                    <a:pt x="106" y="2431"/>
                    <a:pt x="193" y="2325"/>
                  </a:cubicBezTo>
                  <a:cubicBezTo>
                    <a:pt x="269" y="2234"/>
                    <a:pt x="320" y="2123"/>
                    <a:pt x="336" y="2003"/>
                  </a:cubicBezTo>
                  <a:lnTo>
                    <a:pt x="609" y="55"/>
                  </a:lnTo>
                  <a:close/>
                  <a:moveTo>
                    <a:pt x="582" y="0"/>
                  </a:moveTo>
                  <a:cubicBezTo>
                    <a:pt x="569" y="0"/>
                    <a:pt x="556" y="10"/>
                    <a:pt x="555" y="24"/>
                  </a:cubicBezTo>
                  <a:lnTo>
                    <a:pt x="279" y="1995"/>
                  </a:lnTo>
                  <a:cubicBezTo>
                    <a:pt x="266" y="2103"/>
                    <a:pt x="220" y="2206"/>
                    <a:pt x="149" y="2289"/>
                  </a:cubicBezTo>
                  <a:cubicBezTo>
                    <a:pt x="54" y="2405"/>
                    <a:pt x="0" y="2550"/>
                    <a:pt x="0" y="2702"/>
                  </a:cubicBezTo>
                  <a:lnTo>
                    <a:pt x="0" y="5853"/>
                  </a:lnTo>
                  <a:cubicBezTo>
                    <a:pt x="0" y="6006"/>
                    <a:pt x="124" y="6130"/>
                    <a:pt x="277" y="6130"/>
                  </a:cubicBezTo>
                  <a:lnTo>
                    <a:pt x="1391" y="6130"/>
                  </a:lnTo>
                  <a:cubicBezTo>
                    <a:pt x="1545" y="6130"/>
                    <a:pt x="1668" y="6004"/>
                    <a:pt x="1670" y="5850"/>
                  </a:cubicBezTo>
                  <a:lnTo>
                    <a:pt x="1670" y="2699"/>
                  </a:lnTo>
                  <a:cubicBezTo>
                    <a:pt x="1670" y="2566"/>
                    <a:pt x="1628" y="2439"/>
                    <a:pt x="1552" y="2331"/>
                  </a:cubicBezTo>
                  <a:lnTo>
                    <a:pt x="1527" y="2297"/>
                  </a:lnTo>
                  <a:cubicBezTo>
                    <a:pt x="1476" y="2223"/>
                    <a:pt x="1440" y="2137"/>
                    <a:pt x="1428" y="2047"/>
                  </a:cubicBezTo>
                  <a:lnTo>
                    <a:pt x="1122" y="24"/>
                  </a:lnTo>
                  <a:cubicBezTo>
                    <a:pt x="1121" y="11"/>
                    <a:pt x="1109" y="0"/>
                    <a:pt x="10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2218732" y="4342865"/>
              <a:ext cx="55835" cy="17050"/>
            </a:xfrm>
            <a:custGeom>
              <a:avLst/>
              <a:gdLst/>
              <a:ahLst/>
              <a:cxnLst/>
              <a:rect l="l" t="t" r="r" b="b"/>
              <a:pathLst>
                <a:path w="655" h="200" extrusionOk="0">
                  <a:moveTo>
                    <a:pt x="100" y="0"/>
                  </a:moveTo>
                  <a:cubicBezTo>
                    <a:pt x="46" y="0"/>
                    <a:pt x="1" y="45"/>
                    <a:pt x="1" y="100"/>
                  </a:cubicBezTo>
                  <a:cubicBezTo>
                    <a:pt x="1" y="155"/>
                    <a:pt x="46" y="199"/>
                    <a:pt x="100" y="199"/>
                  </a:cubicBezTo>
                  <a:lnTo>
                    <a:pt x="555" y="199"/>
                  </a:lnTo>
                  <a:cubicBezTo>
                    <a:pt x="609" y="199"/>
                    <a:pt x="654" y="155"/>
                    <a:pt x="654" y="100"/>
                  </a:cubicBezTo>
                  <a:cubicBezTo>
                    <a:pt x="654" y="45"/>
                    <a:pt x="609" y="0"/>
                    <a:pt x="5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2216345" y="4340478"/>
              <a:ext cx="60694" cy="21909"/>
            </a:xfrm>
            <a:custGeom>
              <a:avLst/>
              <a:gdLst/>
              <a:ahLst/>
              <a:cxnLst/>
              <a:rect l="l" t="t" r="r" b="b"/>
              <a:pathLst>
                <a:path w="712" h="257" extrusionOk="0">
                  <a:moveTo>
                    <a:pt x="583" y="57"/>
                  </a:moveTo>
                  <a:cubicBezTo>
                    <a:pt x="623" y="57"/>
                    <a:pt x="655" y="91"/>
                    <a:pt x="655" y="129"/>
                  </a:cubicBezTo>
                  <a:cubicBezTo>
                    <a:pt x="655" y="169"/>
                    <a:pt x="621" y="201"/>
                    <a:pt x="583" y="201"/>
                  </a:cubicBezTo>
                  <a:lnTo>
                    <a:pt x="128" y="201"/>
                  </a:lnTo>
                  <a:cubicBezTo>
                    <a:pt x="89" y="201"/>
                    <a:pt x="57" y="168"/>
                    <a:pt x="57" y="129"/>
                  </a:cubicBezTo>
                  <a:cubicBezTo>
                    <a:pt x="57" y="89"/>
                    <a:pt x="90" y="57"/>
                    <a:pt x="128" y="57"/>
                  </a:cubicBezTo>
                  <a:close/>
                  <a:moveTo>
                    <a:pt x="128" y="0"/>
                  </a:moveTo>
                  <a:cubicBezTo>
                    <a:pt x="58" y="0"/>
                    <a:pt x="0" y="57"/>
                    <a:pt x="0" y="128"/>
                  </a:cubicBezTo>
                  <a:cubicBezTo>
                    <a:pt x="0" y="199"/>
                    <a:pt x="58" y="256"/>
                    <a:pt x="128" y="256"/>
                  </a:cubicBezTo>
                  <a:lnTo>
                    <a:pt x="583" y="256"/>
                  </a:lnTo>
                  <a:cubicBezTo>
                    <a:pt x="653" y="256"/>
                    <a:pt x="711" y="199"/>
                    <a:pt x="711" y="128"/>
                  </a:cubicBezTo>
                  <a:cubicBezTo>
                    <a:pt x="711" y="57"/>
                    <a:pt x="653" y="0"/>
                    <a:pt x="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2209696" y="4401344"/>
              <a:ext cx="75186" cy="61975"/>
            </a:xfrm>
            <a:custGeom>
              <a:avLst/>
              <a:gdLst/>
              <a:ahLst/>
              <a:cxnLst/>
              <a:rect l="l" t="t" r="r" b="b"/>
              <a:pathLst>
                <a:path w="882" h="727" extrusionOk="0">
                  <a:moveTo>
                    <a:pt x="101" y="1"/>
                  </a:moveTo>
                  <a:lnTo>
                    <a:pt x="0" y="727"/>
                  </a:lnTo>
                  <a:lnTo>
                    <a:pt x="882" y="727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2207138" y="4398872"/>
              <a:ext cx="80386" cy="66834"/>
            </a:xfrm>
            <a:custGeom>
              <a:avLst/>
              <a:gdLst/>
              <a:ahLst/>
              <a:cxnLst/>
              <a:rect l="l" t="t" r="r" b="b"/>
              <a:pathLst>
                <a:path w="943" h="784" extrusionOk="0">
                  <a:moveTo>
                    <a:pt x="779" y="57"/>
                  </a:moveTo>
                  <a:lnTo>
                    <a:pt x="880" y="728"/>
                  </a:lnTo>
                  <a:lnTo>
                    <a:pt x="62" y="728"/>
                  </a:lnTo>
                  <a:lnTo>
                    <a:pt x="155" y="57"/>
                  </a:lnTo>
                  <a:close/>
                  <a:moveTo>
                    <a:pt x="131" y="1"/>
                  </a:moveTo>
                  <a:cubicBezTo>
                    <a:pt x="118" y="1"/>
                    <a:pt x="105" y="10"/>
                    <a:pt x="103" y="25"/>
                  </a:cubicBezTo>
                  <a:lnTo>
                    <a:pt x="1" y="751"/>
                  </a:lnTo>
                  <a:cubicBezTo>
                    <a:pt x="0" y="760"/>
                    <a:pt x="4" y="768"/>
                    <a:pt x="9" y="774"/>
                  </a:cubicBezTo>
                  <a:cubicBezTo>
                    <a:pt x="14" y="779"/>
                    <a:pt x="22" y="783"/>
                    <a:pt x="30" y="783"/>
                  </a:cubicBezTo>
                  <a:lnTo>
                    <a:pt x="913" y="783"/>
                  </a:lnTo>
                  <a:cubicBezTo>
                    <a:pt x="921" y="783"/>
                    <a:pt x="929" y="781"/>
                    <a:pt x="934" y="774"/>
                  </a:cubicBezTo>
                  <a:cubicBezTo>
                    <a:pt x="939" y="767"/>
                    <a:pt x="943" y="759"/>
                    <a:pt x="942" y="751"/>
                  </a:cubicBezTo>
                  <a:lnTo>
                    <a:pt x="832" y="25"/>
                  </a:lnTo>
                  <a:cubicBezTo>
                    <a:pt x="831" y="11"/>
                    <a:pt x="819" y="1"/>
                    <a:pt x="8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3"/>
            <p:cNvSpPr/>
            <p:nvPr/>
          </p:nvSpPr>
          <p:spPr>
            <a:xfrm>
              <a:off x="2177558" y="4602014"/>
              <a:ext cx="137500" cy="176036"/>
            </a:xfrm>
            <a:custGeom>
              <a:avLst/>
              <a:gdLst/>
              <a:ahLst/>
              <a:cxnLst/>
              <a:rect l="l" t="t" r="r" b="b"/>
              <a:pathLst>
                <a:path w="1613" h="2065" extrusionOk="0">
                  <a:moveTo>
                    <a:pt x="1" y="0"/>
                  </a:moveTo>
                  <a:lnTo>
                    <a:pt x="1" y="2064"/>
                  </a:lnTo>
                  <a:lnTo>
                    <a:pt x="1613" y="2064"/>
                  </a:lnTo>
                  <a:lnTo>
                    <a:pt x="16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2175256" y="4599713"/>
              <a:ext cx="142274" cy="180810"/>
            </a:xfrm>
            <a:custGeom>
              <a:avLst/>
              <a:gdLst/>
              <a:ahLst/>
              <a:cxnLst/>
              <a:rect l="l" t="t" r="r" b="b"/>
              <a:pathLst>
                <a:path w="1669" h="2121" extrusionOk="0">
                  <a:moveTo>
                    <a:pt x="1612" y="56"/>
                  </a:moveTo>
                  <a:lnTo>
                    <a:pt x="1612" y="2063"/>
                  </a:lnTo>
                  <a:lnTo>
                    <a:pt x="56" y="2063"/>
                  </a:lnTo>
                  <a:lnTo>
                    <a:pt x="56" y="56"/>
                  </a:lnTo>
                  <a:close/>
                  <a:moveTo>
                    <a:pt x="28" y="1"/>
                  </a:moveTo>
                  <a:cubicBezTo>
                    <a:pt x="12" y="1"/>
                    <a:pt x="0" y="13"/>
                    <a:pt x="0" y="29"/>
                  </a:cubicBezTo>
                  <a:lnTo>
                    <a:pt x="0" y="2093"/>
                  </a:lnTo>
                  <a:cubicBezTo>
                    <a:pt x="0" y="2109"/>
                    <a:pt x="12" y="2121"/>
                    <a:pt x="28" y="2121"/>
                  </a:cubicBezTo>
                  <a:lnTo>
                    <a:pt x="1640" y="2121"/>
                  </a:lnTo>
                  <a:cubicBezTo>
                    <a:pt x="1657" y="2121"/>
                    <a:pt x="1668" y="2109"/>
                    <a:pt x="1668" y="2093"/>
                  </a:cubicBezTo>
                  <a:lnTo>
                    <a:pt x="1668" y="29"/>
                  </a:lnTo>
                  <a:cubicBezTo>
                    <a:pt x="1668" y="13"/>
                    <a:pt x="1656" y="1"/>
                    <a:pt x="1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2177558" y="4617018"/>
              <a:ext cx="137500" cy="146199"/>
            </a:xfrm>
            <a:custGeom>
              <a:avLst/>
              <a:gdLst/>
              <a:ahLst/>
              <a:cxnLst/>
              <a:rect l="l" t="t" r="r" b="b"/>
              <a:pathLst>
                <a:path w="1613" h="1715" extrusionOk="0">
                  <a:moveTo>
                    <a:pt x="1" y="0"/>
                  </a:moveTo>
                  <a:lnTo>
                    <a:pt x="1" y="1714"/>
                  </a:lnTo>
                  <a:lnTo>
                    <a:pt x="1613" y="1714"/>
                  </a:lnTo>
                  <a:lnTo>
                    <a:pt x="16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3"/>
            <p:cNvSpPr/>
            <p:nvPr/>
          </p:nvSpPr>
          <p:spPr>
            <a:xfrm>
              <a:off x="2175256" y="4614631"/>
              <a:ext cx="142274" cy="150888"/>
            </a:xfrm>
            <a:custGeom>
              <a:avLst/>
              <a:gdLst/>
              <a:ahLst/>
              <a:cxnLst/>
              <a:rect l="l" t="t" r="r" b="b"/>
              <a:pathLst>
                <a:path w="1669" h="1770" extrusionOk="0">
                  <a:moveTo>
                    <a:pt x="1612" y="57"/>
                  </a:moveTo>
                  <a:lnTo>
                    <a:pt x="1612" y="1712"/>
                  </a:lnTo>
                  <a:lnTo>
                    <a:pt x="56" y="1712"/>
                  </a:lnTo>
                  <a:lnTo>
                    <a:pt x="56" y="57"/>
                  </a:lnTo>
                  <a:close/>
                  <a:moveTo>
                    <a:pt x="28" y="0"/>
                  </a:moveTo>
                  <a:cubicBezTo>
                    <a:pt x="12" y="0"/>
                    <a:pt x="0" y="12"/>
                    <a:pt x="0" y="28"/>
                  </a:cubicBezTo>
                  <a:lnTo>
                    <a:pt x="0" y="1742"/>
                  </a:lnTo>
                  <a:cubicBezTo>
                    <a:pt x="0" y="1758"/>
                    <a:pt x="12" y="1770"/>
                    <a:pt x="28" y="1770"/>
                  </a:cubicBezTo>
                  <a:lnTo>
                    <a:pt x="1640" y="1770"/>
                  </a:lnTo>
                  <a:cubicBezTo>
                    <a:pt x="1657" y="1770"/>
                    <a:pt x="1668" y="1757"/>
                    <a:pt x="1668" y="1742"/>
                  </a:cubicBezTo>
                  <a:lnTo>
                    <a:pt x="1668" y="28"/>
                  </a:lnTo>
                  <a:cubicBezTo>
                    <a:pt x="1668" y="12"/>
                    <a:pt x="1656" y="0"/>
                    <a:pt x="16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3"/>
            <p:cNvSpPr/>
            <p:nvPr/>
          </p:nvSpPr>
          <p:spPr>
            <a:xfrm>
              <a:off x="2270647" y="4812232"/>
              <a:ext cx="28813" cy="42965"/>
            </a:xfrm>
            <a:custGeom>
              <a:avLst/>
              <a:gdLst/>
              <a:ahLst/>
              <a:cxnLst/>
              <a:rect l="l" t="t" r="r" b="b"/>
              <a:pathLst>
                <a:path w="338" h="504" extrusionOk="0">
                  <a:moveTo>
                    <a:pt x="310" y="1"/>
                  </a:moveTo>
                  <a:cubicBezTo>
                    <a:pt x="295" y="1"/>
                    <a:pt x="282" y="15"/>
                    <a:pt x="282" y="29"/>
                  </a:cubicBezTo>
                  <a:lnTo>
                    <a:pt x="280" y="198"/>
                  </a:lnTo>
                  <a:cubicBezTo>
                    <a:pt x="280" y="336"/>
                    <a:pt x="166" y="448"/>
                    <a:pt x="28" y="448"/>
                  </a:cubicBezTo>
                  <a:cubicBezTo>
                    <a:pt x="12" y="448"/>
                    <a:pt x="0" y="459"/>
                    <a:pt x="0" y="475"/>
                  </a:cubicBezTo>
                  <a:cubicBezTo>
                    <a:pt x="0" y="491"/>
                    <a:pt x="12" y="503"/>
                    <a:pt x="28" y="503"/>
                  </a:cubicBezTo>
                  <a:cubicBezTo>
                    <a:pt x="198" y="503"/>
                    <a:pt x="336" y="367"/>
                    <a:pt x="336" y="199"/>
                  </a:cubicBezTo>
                  <a:lnTo>
                    <a:pt x="337" y="31"/>
                  </a:lnTo>
                  <a:cubicBezTo>
                    <a:pt x="337" y="15"/>
                    <a:pt x="326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3"/>
            <p:cNvSpPr/>
            <p:nvPr/>
          </p:nvSpPr>
          <p:spPr>
            <a:xfrm>
              <a:off x="2282922" y="4556748"/>
              <a:ext cx="18498" cy="242955"/>
            </a:xfrm>
            <a:custGeom>
              <a:avLst/>
              <a:gdLst/>
              <a:ahLst/>
              <a:cxnLst/>
              <a:rect l="l" t="t" r="r" b="b"/>
              <a:pathLst>
                <a:path w="217" h="2850" extrusionOk="0">
                  <a:moveTo>
                    <a:pt x="33" y="1"/>
                  </a:moveTo>
                  <a:cubicBezTo>
                    <a:pt x="27" y="1"/>
                    <a:pt x="22" y="2"/>
                    <a:pt x="17" y="6"/>
                  </a:cubicBezTo>
                  <a:cubicBezTo>
                    <a:pt x="4" y="14"/>
                    <a:pt x="0" y="32"/>
                    <a:pt x="10" y="45"/>
                  </a:cubicBezTo>
                  <a:cubicBezTo>
                    <a:pt x="79" y="146"/>
                    <a:pt x="120" y="247"/>
                    <a:pt x="135" y="348"/>
                  </a:cubicBezTo>
                  <a:cubicBezTo>
                    <a:pt x="160" y="523"/>
                    <a:pt x="150" y="1974"/>
                    <a:pt x="141" y="2822"/>
                  </a:cubicBezTo>
                  <a:cubicBezTo>
                    <a:pt x="141" y="2837"/>
                    <a:pt x="154" y="2850"/>
                    <a:pt x="170" y="2850"/>
                  </a:cubicBezTo>
                  <a:cubicBezTo>
                    <a:pt x="184" y="2850"/>
                    <a:pt x="198" y="2838"/>
                    <a:pt x="200" y="2822"/>
                  </a:cubicBezTo>
                  <a:cubicBezTo>
                    <a:pt x="206" y="1973"/>
                    <a:pt x="217" y="519"/>
                    <a:pt x="192" y="339"/>
                  </a:cubicBezTo>
                  <a:cubicBezTo>
                    <a:pt x="177" y="230"/>
                    <a:pt x="132" y="123"/>
                    <a:pt x="57" y="13"/>
                  </a:cubicBezTo>
                  <a:cubicBezTo>
                    <a:pt x="52" y="5"/>
                    <a:pt x="42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3"/>
            <p:cNvSpPr/>
            <p:nvPr/>
          </p:nvSpPr>
          <p:spPr>
            <a:xfrm>
              <a:off x="2272437" y="4486079"/>
              <a:ext cx="6820" cy="24978"/>
            </a:xfrm>
            <a:custGeom>
              <a:avLst/>
              <a:gdLst/>
              <a:ahLst/>
              <a:cxnLst/>
              <a:rect l="l" t="t" r="r" b="b"/>
              <a:pathLst>
                <a:path w="80" h="293" extrusionOk="0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13" y="1"/>
                    <a:pt x="1" y="16"/>
                    <a:pt x="2" y="31"/>
                  </a:cubicBezTo>
                  <a:cubicBezTo>
                    <a:pt x="10" y="112"/>
                    <a:pt x="16" y="191"/>
                    <a:pt x="21" y="264"/>
                  </a:cubicBezTo>
                  <a:cubicBezTo>
                    <a:pt x="22" y="280"/>
                    <a:pt x="34" y="291"/>
                    <a:pt x="49" y="291"/>
                  </a:cubicBezTo>
                  <a:cubicBezTo>
                    <a:pt x="50" y="291"/>
                    <a:pt x="50" y="291"/>
                    <a:pt x="51" y="292"/>
                  </a:cubicBezTo>
                  <a:cubicBezTo>
                    <a:pt x="67" y="291"/>
                    <a:pt x="80" y="277"/>
                    <a:pt x="78" y="261"/>
                  </a:cubicBezTo>
                  <a:cubicBezTo>
                    <a:pt x="72" y="188"/>
                    <a:pt x="66" y="110"/>
                    <a:pt x="59" y="27"/>
                  </a:cubicBezTo>
                  <a:cubicBezTo>
                    <a:pt x="58" y="11"/>
                    <a:pt x="45" y="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3"/>
            <p:cNvSpPr/>
            <p:nvPr/>
          </p:nvSpPr>
          <p:spPr>
            <a:xfrm>
              <a:off x="2260247" y="4362386"/>
              <a:ext cx="16538" cy="118835"/>
            </a:xfrm>
            <a:custGeom>
              <a:avLst/>
              <a:gdLst/>
              <a:ahLst/>
              <a:cxnLst/>
              <a:rect l="l" t="t" r="r" b="b"/>
              <a:pathLst>
                <a:path w="194" h="1394" extrusionOk="0">
                  <a:moveTo>
                    <a:pt x="30" y="0"/>
                  </a:moveTo>
                  <a:cubicBezTo>
                    <a:pt x="29" y="0"/>
                    <a:pt x="28" y="0"/>
                    <a:pt x="28" y="0"/>
                  </a:cubicBezTo>
                  <a:cubicBezTo>
                    <a:pt x="12" y="1"/>
                    <a:pt x="1" y="16"/>
                    <a:pt x="2" y="31"/>
                  </a:cubicBezTo>
                  <a:cubicBezTo>
                    <a:pt x="4" y="39"/>
                    <a:pt x="85" y="769"/>
                    <a:pt x="137" y="1367"/>
                  </a:cubicBezTo>
                  <a:cubicBezTo>
                    <a:pt x="138" y="1383"/>
                    <a:pt x="150" y="1394"/>
                    <a:pt x="165" y="1394"/>
                  </a:cubicBezTo>
                  <a:lnTo>
                    <a:pt x="166" y="1392"/>
                  </a:lnTo>
                  <a:cubicBezTo>
                    <a:pt x="182" y="1391"/>
                    <a:pt x="194" y="1376"/>
                    <a:pt x="193" y="1362"/>
                  </a:cubicBezTo>
                  <a:cubicBezTo>
                    <a:pt x="141" y="762"/>
                    <a:pt x="59" y="33"/>
                    <a:pt x="59" y="26"/>
                  </a:cubicBezTo>
                  <a:cubicBezTo>
                    <a:pt x="58" y="11"/>
                    <a:pt x="44" y="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3"/>
            <p:cNvSpPr/>
            <p:nvPr/>
          </p:nvSpPr>
          <p:spPr>
            <a:xfrm>
              <a:off x="1504113" y="4832521"/>
              <a:ext cx="198536" cy="119687"/>
            </a:xfrm>
            <a:custGeom>
              <a:avLst/>
              <a:gdLst/>
              <a:ahLst/>
              <a:cxnLst/>
              <a:rect l="l" t="t" r="r" b="b"/>
              <a:pathLst>
                <a:path w="2329" h="1404" extrusionOk="0">
                  <a:moveTo>
                    <a:pt x="1297" y="1"/>
                  </a:moveTo>
                  <a:lnTo>
                    <a:pt x="1297" y="287"/>
                  </a:lnTo>
                  <a:cubicBezTo>
                    <a:pt x="1297" y="287"/>
                    <a:pt x="674" y="371"/>
                    <a:pt x="469" y="534"/>
                  </a:cubicBezTo>
                  <a:cubicBezTo>
                    <a:pt x="263" y="696"/>
                    <a:pt x="939" y="800"/>
                    <a:pt x="816" y="921"/>
                  </a:cubicBezTo>
                  <a:cubicBezTo>
                    <a:pt x="694" y="1043"/>
                    <a:pt x="142" y="1063"/>
                    <a:pt x="61" y="1187"/>
                  </a:cubicBezTo>
                  <a:cubicBezTo>
                    <a:pt x="1" y="1278"/>
                    <a:pt x="446" y="1403"/>
                    <a:pt x="989" y="1403"/>
                  </a:cubicBezTo>
                  <a:cubicBezTo>
                    <a:pt x="1178" y="1403"/>
                    <a:pt x="1378" y="1388"/>
                    <a:pt x="1573" y="1351"/>
                  </a:cubicBezTo>
                  <a:cubicBezTo>
                    <a:pt x="2328" y="1208"/>
                    <a:pt x="2083" y="923"/>
                    <a:pt x="1715" y="861"/>
                  </a:cubicBezTo>
                  <a:cubicBezTo>
                    <a:pt x="1348" y="800"/>
                    <a:pt x="960" y="636"/>
                    <a:pt x="1164" y="636"/>
                  </a:cubicBezTo>
                  <a:cubicBezTo>
                    <a:pt x="1368" y="636"/>
                    <a:pt x="1644" y="574"/>
                    <a:pt x="1470" y="431"/>
                  </a:cubicBezTo>
                  <a:cubicBezTo>
                    <a:pt x="1309" y="299"/>
                    <a:pt x="1353" y="295"/>
                    <a:pt x="1360" y="295"/>
                  </a:cubicBezTo>
                  <a:cubicBezTo>
                    <a:pt x="1361" y="295"/>
                    <a:pt x="1361" y="295"/>
                    <a:pt x="1361" y="295"/>
                  </a:cubicBezTo>
                  <a:lnTo>
                    <a:pt x="1361" y="66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0043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3"/>
            <p:cNvSpPr/>
            <p:nvPr/>
          </p:nvSpPr>
          <p:spPr>
            <a:xfrm>
              <a:off x="1624140" y="4726815"/>
              <a:ext cx="520250" cy="146967"/>
            </a:xfrm>
            <a:custGeom>
              <a:avLst/>
              <a:gdLst/>
              <a:ahLst/>
              <a:cxnLst/>
              <a:rect l="l" t="t" r="r" b="b"/>
              <a:pathLst>
                <a:path w="6103" h="1724" extrusionOk="0">
                  <a:moveTo>
                    <a:pt x="5810" y="1"/>
                  </a:moveTo>
                  <a:cubicBezTo>
                    <a:pt x="5807" y="1"/>
                    <a:pt x="5803" y="1"/>
                    <a:pt x="5800" y="1"/>
                  </a:cubicBezTo>
                  <a:lnTo>
                    <a:pt x="2651" y="113"/>
                  </a:lnTo>
                  <a:cubicBezTo>
                    <a:pt x="2525" y="117"/>
                    <a:pt x="2404" y="161"/>
                    <a:pt x="2303" y="237"/>
                  </a:cubicBezTo>
                  <a:lnTo>
                    <a:pt x="2267" y="263"/>
                  </a:lnTo>
                  <a:cubicBezTo>
                    <a:pt x="2192" y="322"/>
                    <a:pt x="2104" y="361"/>
                    <a:pt x="2011" y="378"/>
                  </a:cubicBezTo>
                  <a:lnTo>
                    <a:pt x="0" y="754"/>
                  </a:lnTo>
                  <a:lnTo>
                    <a:pt x="18" y="1264"/>
                  </a:lnTo>
                  <a:lnTo>
                    <a:pt x="1999" y="1468"/>
                  </a:lnTo>
                  <a:cubicBezTo>
                    <a:pt x="2112" y="1481"/>
                    <a:pt x="2222" y="1523"/>
                    <a:pt x="2310" y="1595"/>
                  </a:cubicBezTo>
                  <a:cubicBezTo>
                    <a:pt x="2418" y="1678"/>
                    <a:pt x="2550" y="1724"/>
                    <a:pt x="2686" y="1724"/>
                  </a:cubicBezTo>
                  <a:cubicBezTo>
                    <a:pt x="2694" y="1724"/>
                    <a:pt x="2701" y="1724"/>
                    <a:pt x="2709" y="1724"/>
                  </a:cubicBezTo>
                  <a:lnTo>
                    <a:pt x="5858" y="1612"/>
                  </a:lnTo>
                  <a:cubicBezTo>
                    <a:pt x="5995" y="1606"/>
                    <a:pt x="6103" y="1492"/>
                    <a:pt x="6097" y="1355"/>
                  </a:cubicBezTo>
                  <a:lnTo>
                    <a:pt x="6057" y="241"/>
                  </a:lnTo>
                  <a:cubicBezTo>
                    <a:pt x="6052" y="107"/>
                    <a:pt x="5943" y="1"/>
                    <a:pt x="58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3"/>
            <p:cNvSpPr/>
            <p:nvPr/>
          </p:nvSpPr>
          <p:spPr>
            <a:xfrm>
              <a:off x="1621497" y="4724343"/>
              <a:ext cx="524853" cy="151911"/>
            </a:xfrm>
            <a:custGeom>
              <a:avLst/>
              <a:gdLst/>
              <a:ahLst/>
              <a:cxnLst/>
              <a:rect l="l" t="t" r="r" b="b"/>
              <a:pathLst>
                <a:path w="6157" h="1782" extrusionOk="0">
                  <a:moveTo>
                    <a:pt x="5839" y="58"/>
                  </a:moveTo>
                  <a:cubicBezTo>
                    <a:pt x="5895" y="58"/>
                    <a:pt x="5948" y="79"/>
                    <a:pt x="5989" y="116"/>
                  </a:cubicBezTo>
                  <a:cubicBezTo>
                    <a:pt x="6033" y="157"/>
                    <a:pt x="6056" y="211"/>
                    <a:pt x="6059" y="270"/>
                  </a:cubicBezTo>
                  <a:lnTo>
                    <a:pt x="6099" y="1384"/>
                  </a:lnTo>
                  <a:cubicBezTo>
                    <a:pt x="6102" y="1442"/>
                    <a:pt x="6080" y="1499"/>
                    <a:pt x="6040" y="1542"/>
                  </a:cubicBezTo>
                  <a:cubicBezTo>
                    <a:pt x="6001" y="1585"/>
                    <a:pt x="5946" y="1609"/>
                    <a:pt x="5888" y="1612"/>
                  </a:cubicBezTo>
                  <a:lnTo>
                    <a:pt x="2739" y="1724"/>
                  </a:lnTo>
                  <a:cubicBezTo>
                    <a:pt x="2731" y="1724"/>
                    <a:pt x="2724" y="1724"/>
                    <a:pt x="2716" y="1724"/>
                  </a:cubicBezTo>
                  <a:cubicBezTo>
                    <a:pt x="2587" y="1724"/>
                    <a:pt x="2461" y="1681"/>
                    <a:pt x="2359" y="1601"/>
                  </a:cubicBezTo>
                  <a:cubicBezTo>
                    <a:pt x="2264" y="1527"/>
                    <a:pt x="2151" y="1481"/>
                    <a:pt x="2031" y="1469"/>
                  </a:cubicBezTo>
                  <a:lnTo>
                    <a:pt x="76" y="1266"/>
                  </a:lnTo>
                  <a:lnTo>
                    <a:pt x="59" y="806"/>
                  </a:lnTo>
                  <a:lnTo>
                    <a:pt x="2047" y="434"/>
                  </a:lnTo>
                  <a:cubicBezTo>
                    <a:pt x="2144" y="415"/>
                    <a:pt x="2238" y="374"/>
                    <a:pt x="2317" y="314"/>
                  </a:cubicBezTo>
                  <a:lnTo>
                    <a:pt x="2351" y="287"/>
                  </a:lnTo>
                  <a:cubicBezTo>
                    <a:pt x="2448" y="214"/>
                    <a:pt x="2563" y="173"/>
                    <a:pt x="2684" y="169"/>
                  </a:cubicBezTo>
                  <a:lnTo>
                    <a:pt x="5831" y="58"/>
                  </a:lnTo>
                  <a:cubicBezTo>
                    <a:pt x="5834" y="58"/>
                    <a:pt x="5836" y="58"/>
                    <a:pt x="5839" y="58"/>
                  </a:cubicBezTo>
                  <a:close/>
                  <a:moveTo>
                    <a:pt x="5839" y="1"/>
                  </a:moveTo>
                  <a:cubicBezTo>
                    <a:pt x="5835" y="1"/>
                    <a:pt x="5831" y="1"/>
                    <a:pt x="5827" y="1"/>
                  </a:cubicBezTo>
                  <a:lnTo>
                    <a:pt x="2679" y="113"/>
                  </a:lnTo>
                  <a:cubicBezTo>
                    <a:pt x="2546" y="118"/>
                    <a:pt x="2419" y="163"/>
                    <a:pt x="2313" y="243"/>
                  </a:cubicBezTo>
                  <a:lnTo>
                    <a:pt x="2279" y="270"/>
                  </a:lnTo>
                  <a:cubicBezTo>
                    <a:pt x="2207" y="324"/>
                    <a:pt x="2123" y="364"/>
                    <a:pt x="2034" y="380"/>
                  </a:cubicBezTo>
                  <a:lnTo>
                    <a:pt x="23" y="755"/>
                  </a:lnTo>
                  <a:cubicBezTo>
                    <a:pt x="10" y="758"/>
                    <a:pt x="0" y="770"/>
                    <a:pt x="0" y="785"/>
                  </a:cubicBezTo>
                  <a:lnTo>
                    <a:pt x="19" y="1294"/>
                  </a:lnTo>
                  <a:cubicBezTo>
                    <a:pt x="19" y="1308"/>
                    <a:pt x="30" y="1320"/>
                    <a:pt x="44" y="1321"/>
                  </a:cubicBezTo>
                  <a:lnTo>
                    <a:pt x="2024" y="1526"/>
                  </a:lnTo>
                  <a:cubicBezTo>
                    <a:pt x="2133" y="1536"/>
                    <a:pt x="2238" y="1577"/>
                    <a:pt x="2324" y="1645"/>
                  </a:cubicBezTo>
                  <a:cubicBezTo>
                    <a:pt x="2437" y="1731"/>
                    <a:pt x="2576" y="1779"/>
                    <a:pt x="2718" y="1779"/>
                  </a:cubicBezTo>
                  <a:cubicBezTo>
                    <a:pt x="2727" y="1779"/>
                    <a:pt x="2734" y="1779"/>
                    <a:pt x="2738" y="1781"/>
                  </a:cubicBezTo>
                  <a:lnTo>
                    <a:pt x="5885" y="1669"/>
                  </a:lnTo>
                  <a:cubicBezTo>
                    <a:pt x="5960" y="1666"/>
                    <a:pt x="6028" y="1635"/>
                    <a:pt x="6079" y="1581"/>
                  </a:cubicBezTo>
                  <a:cubicBezTo>
                    <a:pt x="6130" y="1527"/>
                    <a:pt x="6156" y="1457"/>
                    <a:pt x="6154" y="1383"/>
                  </a:cubicBezTo>
                  <a:lnTo>
                    <a:pt x="6114" y="269"/>
                  </a:lnTo>
                  <a:cubicBezTo>
                    <a:pt x="6111" y="194"/>
                    <a:pt x="6080" y="126"/>
                    <a:pt x="6026" y="76"/>
                  </a:cubicBezTo>
                  <a:cubicBezTo>
                    <a:pt x="5974" y="27"/>
                    <a:pt x="5908" y="1"/>
                    <a:pt x="58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3"/>
            <p:cNvSpPr/>
            <p:nvPr/>
          </p:nvSpPr>
          <p:spPr>
            <a:xfrm>
              <a:off x="1613228" y="4784953"/>
              <a:ext cx="18583" cy="55667"/>
            </a:xfrm>
            <a:custGeom>
              <a:avLst/>
              <a:gdLst/>
              <a:ahLst/>
              <a:cxnLst/>
              <a:rect l="l" t="t" r="r" b="b"/>
              <a:pathLst>
                <a:path w="218" h="653" extrusionOk="0">
                  <a:moveTo>
                    <a:pt x="99" y="0"/>
                  </a:moveTo>
                  <a:cubicBezTo>
                    <a:pt x="98" y="0"/>
                    <a:pt x="98" y="0"/>
                    <a:pt x="97" y="0"/>
                  </a:cubicBezTo>
                  <a:cubicBezTo>
                    <a:pt x="43" y="1"/>
                    <a:pt x="0" y="48"/>
                    <a:pt x="1" y="102"/>
                  </a:cubicBezTo>
                  <a:lnTo>
                    <a:pt x="17" y="557"/>
                  </a:lnTo>
                  <a:cubicBezTo>
                    <a:pt x="18" y="611"/>
                    <a:pt x="63" y="653"/>
                    <a:pt x="116" y="653"/>
                  </a:cubicBezTo>
                  <a:cubicBezTo>
                    <a:pt x="117" y="653"/>
                    <a:pt x="118" y="653"/>
                    <a:pt x="120" y="652"/>
                  </a:cubicBezTo>
                  <a:cubicBezTo>
                    <a:pt x="175" y="651"/>
                    <a:pt x="218" y="605"/>
                    <a:pt x="215" y="550"/>
                  </a:cubicBezTo>
                  <a:lnTo>
                    <a:pt x="199" y="96"/>
                  </a:lnTo>
                  <a:cubicBezTo>
                    <a:pt x="198" y="42"/>
                    <a:pt x="153" y="0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3"/>
            <p:cNvSpPr/>
            <p:nvPr/>
          </p:nvSpPr>
          <p:spPr>
            <a:xfrm>
              <a:off x="1610671" y="4782566"/>
              <a:ext cx="23869" cy="60611"/>
            </a:xfrm>
            <a:custGeom>
              <a:avLst/>
              <a:gdLst/>
              <a:ahLst/>
              <a:cxnLst/>
              <a:rect l="l" t="t" r="r" b="b"/>
              <a:pathLst>
                <a:path w="280" h="711" extrusionOk="0">
                  <a:moveTo>
                    <a:pt x="131" y="57"/>
                  </a:moveTo>
                  <a:cubicBezTo>
                    <a:pt x="148" y="57"/>
                    <a:pt x="166" y="62"/>
                    <a:pt x="179" y="76"/>
                  </a:cubicBezTo>
                  <a:cubicBezTo>
                    <a:pt x="194" y="88"/>
                    <a:pt x="202" y="107"/>
                    <a:pt x="202" y="125"/>
                  </a:cubicBezTo>
                  <a:lnTo>
                    <a:pt x="218" y="579"/>
                  </a:lnTo>
                  <a:cubicBezTo>
                    <a:pt x="221" y="619"/>
                    <a:pt x="189" y="652"/>
                    <a:pt x="150" y="653"/>
                  </a:cubicBezTo>
                  <a:cubicBezTo>
                    <a:pt x="147" y="653"/>
                    <a:pt x="145" y="653"/>
                    <a:pt x="143" y="653"/>
                  </a:cubicBezTo>
                  <a:cubicBezTo>
                    <a:pt x="108" y="653"/>
                    <a:pt x="78" y="622"/>
                    <a:pt x="77" y="585"/>
                  </a:cubicBezTo>
                  <a:lnTo>
                    <a:pt x="61" y="130"/>
                  </a:lnTo>
                  <a:cubicBezTo>
                    <a:pt x="58" y="92"/>
                    <a:pt x="90" y="59"/>
                    <a:pt x="128" y="57"/>
                  </a:cubicBezTo>
                  <a:close/>
                  <a:moveTo>
                    <a:pt x="134" y="0"/>
                  </a:moveTo>
                  <a:cubicBezTo>
                    <a:pt x="132" y="0"/>
                    <a:pt x="130" y="0"/>
                    <a:pt x="127" y="0"/>
                  </a:cubicBezTo>
                  <a:cubicBezTo>
                    <a:pt x="56" y="3"/>
                    <a:pt x="0" y="61"/>
                    <a:pt x="4" y="132"/>
                  </a:cubicBezTo>
                  <a:lnTo>
                    <a:pt x="19" y="587"/>
                  </a:lnTo>
                  <a:cubicBezTo>
                    <a:pt x="22" y="656"/>
                    <a:pt x="79" y="710"/>
                    <a:pt x="147" y="710"/>
                  </a:cubicBezTo>
                  <a:lnTo>
                    <a:pt x="153" y="710"/>
                  </a:lnTo>
                  <a:cubicBezTo>
                    <a:pt x="224" y="707"/>
                    <a:pt x="280" y="649"/>
                    <a:pt x="276" y="578"/>
                  </a:cubicBezTo>
                  <a:lnTo>
                    <a:pt x="260" y="124"/>
                  </a:lnTo>
                  <a:cubicBezTo>
                    <a:pt x="259" y="89"/>
                    <a:pt x="244" y="57"/>
                    <a:pt x="219" y="35"/>
                  </a:cubicBezTo>
                  <a:cubicBezTo>
                    <a:pt x="196" y="13"/>
                    <a:pt x="165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3"/>
            <p:cNvSpPr/>
            <p:nvPr/>
          </p:nvSpPr>
          <p:spPr>
            <a:xfrm>
              <a:off x="1671366" y="4770461"/>
              <a:ext cx="64189" cy="75444"/>
            </a:xfrm>
            <a:custGeom>
              <a:avLst/>
              <a:gdLst/>
              <a:ahLst/>
              <a:cxnLst/>
              <a:rect l="l" t="t" r="r" b="b"/>
              <a:pathLst>
                <a:path w="753" h="885" extrusionOk="0">
                  <a:moveTo>
                    <a:pt x="722" y="1"/>
                  </a:moveTo>
                  <a:lnTo>
                    <a:pt x="0" y="137"/>
                  </a:lnTo>
                  <a:lnTo>
                    <a:pt x="23" y="810"/>
                  </a:lnTo>
                  <a:lnTo>
                    <a:pt x="753" y="884"/>
                  </a:lnTo>
                  <a:lnTo>
                    <a:pt x="7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3"/>
            <p:cNvSpPr/>
            <p:nvPr/>
          </p:nvSpPr>
          <p:spPr>
            <a:xfrm>
              <a:off x="1668979" y="4768160"/>
              <a:ext cx="68963" cy="80133"/>
            </a:xfrm>
            <a:custGeom>
              <a:avLst/>
              <a:gdLst/>
              <a:ahLst/>
              <a:cxnLst/>
              <a:rect l="l" t="t" r="r" b="b"/>
              <a:pathLst>
                <a:path w="809" h="940" extrusionOk="0">
                  <a:moveTo>
                    <a:pt x="722" y="61"/>
                  </a:moveTo>
                  <a:lnTo>
                    <a:pt x="752" y="879"/>
                  </a:lnTo>
                  <a:lnTo>
                    <a:pt x="78" y="810"/>
                  </a:lnTo>
                  <a:lnTo>
                    <a:pt x="56" y="185"/>
                  </a:lnTo>
                  <a:lnTo>
                    <a:pt x="722" y="61"/>
                  </a:lnTo>
                  <a:close/>
                  <a:moveTo>
                    <a:pt x="750" y="1"/>
                  </a:moveTo>
                  <a:cubicBezTo>
                    <a:pt x="748" y="1"/>
                    <a:pt x="747" y="1"/>
                    <a:pt x="745" y="1"/>
                  </a:cubicBezTo>
                  <a:lnTo>
                    <a:pt x="23" y="135"/>
                  </a:lnTo>
                  <a:cubicBezTo>
                    <a:pt x="9" y="138"/>
                    <a:pt x="1" y="150"/>
                    <a:pt x="1" y="165"/>
                  </a:cubicBezTo>
                  <a:lnTo>
                    <a:pt x="24" y="838"/>
                  </a:lnTo>
                  <a:cubicBezTo>
                    <a:pt x="24" y="852"/>
                    <a:pt x="35" y="863"/>
                    <a:pt x="50" y="864"/>
                  </a:cubicBezTo>
                  <a:lnTo>
                    <a:pt x="779" y="939"/>
                  </a:lnTo>
                  <a:lnTo>
                    <a:pt x="781" y="939"/>
                  </a:lnTo>
                  <a:cubicBezTo>
                    <a:pt x="787" y="939"/>
                    <a:pt x="796" y="937"/>
                    <a:pt x="800" y="933"/>
                  </a:cubicBezTo>
                  <a:cubicBezTo>
                    <a:pt x="807" y="927"/>
                    <a:pt x="809" y="919"/>
                    <a:pt x="809" y="911"/>
                  </a:cubicBezTo>
                  <a:lnTo>
                    <a:pt x="779" y="28"/>
                  </a:lnTo>
                  <a:cubicBezTo>
                    <a:pt x="779" y="20"/>
                    <a:pt x="775" y="12"/>
                    <a:pt x="768" y="6"/>
                  </a:cubicBezTo>
                  <a:cubicBezTo>
                    <a:pt x="762" y="2"/>
                    <a:pt x="757" y="1"/>
                    <a:pt x="7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3"/>
            <p:cNvSpPr/>
            <p:nvPr/>
          </p:nvSpPr>
          <p:spPr>
            <a:xfrm>
              <a:off x="1870757" y="4729373"/>
              <a:ext cx="180805" cy="143727"/>
            </a:xfrm>
            <a:custGeom>
              <a:avLst/>
              <a:gdLst/>
              <a:ahLst/>
              <a:cxnLst/>
              <a:rect l="l" t="t" r="r" b="b"/>
              <a:pathLst>
                <a:path w="2121" h="1686" extrusionOk="0">
                  <a:moveTo>
                    <a:pt x="2063" y="1"/>
                  </a:moveTo>
                  <a:lnTo>
                    <a:pt x="0" y="73"/>
                  </a:lnTo>
                  <a:lnTo>
                    <a:pt x="58" y="1685"/>
                  </a:lnTo>
                  <a:lnTo>
                    <a:pt x="2120" y="1613"/>
                  </a:lnTo>
                  <a:lnTo>
                    <a:pt x="206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3"/>
            <p:cNvSpPr/>
            <p:nvPr/>
          </p:nvSpPr>
          <p:spPr>
            <a:xfrm>
              <a:off x="1868199" y="4726986"/>
              <a:ext cx="185749" cy="148501"/>
            </a:xfrm>
            <a:custGeom>
              <a:avLst/>
              <a:gdLst/>
              <a:ahLst/>
              <a:cxnLst/>
              <a:rect l="l" t="t" r="r" b="b"/>
              <a:pathLst>
                <a:path w="2179" h="1742" extrusionOk="0">
                  <a:moveTo>
                    <a:pt x="2066" y="58"/>
                  </a:moveTo>
                  <a:lnTo>
                    <a:pt x="2121" y="1613"/>
                  </a:lnTo>
                  <a:lnTo>
                    <a:pt x="113" y="1683"/>
                  </a:lnTo>
                  <a:lnTo>
                    <a:pt x="59" y="128"/>
                  </a:lnTo>
                  <a:lnTo>
                    <a:pt x="2066" y="58"/>
                  </a:lnTo>
                  <a:close/>
                  <a:moveTo>
                    <a:pt x="2091" y="0"/>
                  </a:moveTo>
                  <a:lnTo>
                    <a:pt x="27" y="74"/>
                  </a:lnTo>
                  <a:cubicBezTo>
                    <a:pt x="12" y="74"/>
                    <a:pt x="0" y="87"/>
                    <a:pt x="0" y="103"/>
                  </a:cubicBezTo>
                  <a:lnTo>
                    <a:pt x="58" y="1714"/>
                  </a:lnTo>
                  <a:cubicBezTo>
                    <a:pt x="59" y="1722"/>
                    <a:pt x="62" y="1729"/>
                    <a:pt x="67" y="1734"/>
                  </a:cubicBezTo>
                  <a:cubicBezTo>
                    <a:pt x="71" y="1740"/>
                    <a:pt x="78" y="1742"/>
                    <a:pt x="86" y="1742"/>
                  </a:cubicBezTo>
                  <a:lnTo>
                    <a:pt x="2149" y="1667"/>
                  </a:lnTo>
                  <a:cubicBezTo>
                    <a:pt x="2158" y="1666"/>
                    <a:pt x="2164" y="1663"/>
                    <a:pt x="2170" y="1658"/>
                  </a:cubicBezTo>
                  <a:cubicBezTo>
                    <a:pt x="2175" y="1652"/>
                    <a:pt x="2178" y="1646"/>
                    <a:pt x="2178" y="1638"/>
                  </a:cubicBezTo>
                  <a:lnTo>
                    <a:pt x="2121" y="27"/>
                  </a:lnTo>
                  <a:cubicBezTo>
                    <a:pt x="2121" y="13"/>
                    <a:pt x="2106" y="0"/>
                    <a:pt x="20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3"/>
            <p:cNvSpPr/>
            <p:nvPr/>
          </p:nvSpPr>
          <p:spPr>
            <a:xfrm>
              <a:off x="1885760" y="4729969"/>
              <a:ext cx="150884" cy="142534"/>
            </a:xfrm>
            <a:custGeom>
              <a:avLst/>
              <a:gdLst/>
              <a:ahLst/>
              <a:cxnLst/>
              <a:rect l="l" t="t" r="r" b="b"/>
              <a:pathLst>
                <a:path w="1770" h="1672" extrusionOk="0">
                  <a:moveTo>
                    <a:pt x="1713" y="0"/>
                  </a:moveTo>
                  <a:lnTo>
                    <a:pt x="0" y="61"/>
                  </a:lnTo>
                  <a:lnTo>
                    <a:pt x="57" y="1672"/>
                  </a:lnTo>
                  <a:lnTo>
                    <a:pt x="1770" y="1611"/>
                  </a:lnTo>
                  <a:lnTo>
                    <a:pt x="17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3"/>
            <p:cNvSpPr/>
            <p:nvPr/>
          </p:nvSpPr>
          <p:spPr>
            <a:xfrm>
              <a:off x="1883203" y="4727582"/>
              <a:ext cx="155828" cy="147393"/>
            </a:xfrm>
            <a:custGeom>
              <a:avLst/>
              <a:gdLst/>
              <a:ahLst/>
              <a:cxnLst/>
              <a:rect l="l" t="t" r="r" b="b"/>
              <a:pathLst>
                <a:path w="1828" h="1729" extrusionOk="0">
                  <a:moveTo>
                    <a:pt x="1712" y="57"/>
                  </a:moveTo>
                  <a:lnTo>
                    <a:pt x="1768" y="1612"/>
                  </a:lnTo>
                  <a:lnTo>
                    <a:pt x="112" y="1671"/>
                  </a:lnTo>
                  <a:lnTo>
                    <a:pt x="58" y="116"/>
                  </a:lnTo>
                  <a:lnTo>
                    <a:pt x="1712" y="57"/>
                  </a:lnTo>
                  <a:close/>
                  <a:moveTo>
                    <a:pt x="1741" y="0"/>
                  </a:moveTo>
                  <a:lnTo>
                    <a:pt x="28" y="60"/>
                  </a:lnTo>
                  <a:cubicBezTo>
                    <a:pt x="20" y="61"/>
                    <a:pt x="14" y="64"/>
                    <a:pt x="9" y="70"/>
                  </a:cubicBezTo>
                  <a:cubicBezTo>
                    <a:pt x="3" y="75"/>
                    <a:pt x="0" y="81"/>
                    <a:pt x="0" y="89"/>
                  </a:cubicBezTo>
                  <a:lnTo>
                    <a:pt x="58" y="1701"/>
                  </a:lnTo>
                  <a:cubicBezTo>
                    <a:pt x="59" y="1708"/>
                    <a:pt x="62" y="1715"/>
                    <a:pt x="67" y="1720"/>
                  </a:cubicBezTo>
                  <a:cubicBezTo>
                    <a:pt x="71" y="1725"/>
                    <a:pt x="78" y="1728"/>
                    <a:pt x="85" y="1728"/>
                  </a:cubicBezTo>
                  <a:lnTo>
                    <a:pt x="1801" y="1667"/>
                  </a:lnTo>
                  <a:cubicBezTo>
                    <a:pt x="1814" y="1667"/>
                    <a:pt x="1827" y="1654"/>
                    <a:pt x="1827" y="1638"/>
                  </a:cubicBezTo>
                  <a:lnTo>
                    <a:pt x="1770" y="27"/>
                  </a:lnTo>
                  <a:cubicBezTo>
                    <a:pt x="1770" y="12"/>
                    <a:pt x="1755" y="0"/>
                    <a:pt x="1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3"/>
            <p:cNvSpPr/>
            <p:nvPr/>
          </p:nvSpPr>
          <p:spPr>
            <a:xfrm>
              <a:off x="2081230" y="4743097"/>
              <a:ext cx="43816" cy="28046"/>
            </a:xfrm>
            <a:custGeom>
              <a:avLst/>
              <a:gdLst/>
              <a:ahLst/>
              <a:cxnLst/>
              <a:rect l="l" t="t" r="r" b="b"/>
              <a:pathLst>
                <a:path w="514" h="329" extrusionOk="0">
                  <a:moveTo>
                    <a:pt x="208" y="1"/>
                  </a:moveTo>
                  <a:cubicBezTo>
                    <a:pt x="205" y="1"/>
                    <a:pt x="201" y="1"/>
                    <a:pt x="198" y="1"/>
                  </a:cubicBezTo>
                  <a:lnTo>
                    <a:pt x="29" y="5"/>
                  </a:lnTo>
                  <a:cubicBezTo>
                    <a:pt x="13" y="5"/>
                    <a:pt x="1" y="18"/>
                    <a:pt x="1" y="34"/>
                  </a:cubicBezTo>
                  <a:cubicBezTo>
                    <a:pt x="1" y="50"/>
                    <a:pt x="16" y="62"/>
                    <a:pt x="31" y="62"/>
                  </a:cubicBezTo>
                  <a:lnTo>
                    <a:pt x="199" y="58"/>
                  </a:lnTo>
                  <a:cubicBezTo>
                    <a:pt x="202" y="58"/>
                    <a:pt x="204" y="58"/>
                    <a:pt x="207" y="58"/>
                  </a:cubicBezTo>
                  <a:cubicBezTo>
                    <a:pt x="341" y="58"/>
                    <a:pt x="453" y="167"/>
                    <a:pt x="458" y="301"/>
                  </a:cubicBezTo>
                  <a:cubicBezTo>
                    <a:pt x="458" y="316"/>
                    <a:pt x="471" y="328"/>
                    <a:pt x="486" y="328"/>
                  </a:cubicBezTo>
                  <a:lnTo>
                    <a:pt x="487" y="328"/>
                  </a:lnTo>
                  <a:cubicBezTo>
                    <a:pt x="502" y="328"/>
                    <a:pt x="514" y="315"/>
                    <a:pt x="514" y="299"/>
                  </a:cubicBezTo>
                  <a:cubicBezTo>
                    <a:pt x="508" y="133"/>
                    <a:pt x="373" y="1"/>
                    <a:pt x="2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3"/>
            <p:cNvSpPr/>
            <p:nvPr/>
          </p:nvSpPr>
          <p:spPr>
            <a:xfrm>
              <a:off x="1826003" y="4744035"/>
              <a:ext cx="242863" cy="24978"/>
            </a:xfrm>
            <a:custGeom>
              <a:avLst/>
              <a:gdLst/>
              <a:ahLst/>
              <a:cxnLst/>
              <a:rect l="l" t="t" r="r" b="b"/>
              <a:pathLst>
                <a:path w="2849" h="293" extrusionOk="0">
                  <a:moveTo>
                    <a:pt x="2819" y="0"/>
                  </a:moveTo>
                  <a:cubicBezTo>
                    <a:pt x="1970" y="22"/>
                    <a:pt x="516" y="63"/>
                    <a:pt x="339" y="95"/>
                  </a:cubicBezTo>
                  <a:cubicBezTo>
                    <a:pt x="228" y="114"/>
                    <a:pt x="122" y="162"/>
                    <a:pt x="16" y="241"/>
                  </a:cubicBezTo>
                  <a:cubicBezTo>
                    <a:pt x="4" y="251"/>
                    <a:pt x="1" y="269"/>
                    <a:pt x="10" y="282"/>
                  </a:cubicBezTo>
                  <a:cubicBezTo>
                    <a:pt x="16" y="288"/>
                    <a:pt x="25" y="293"/>
                    <a:pt x="33" y="293"/>
                  </a:cubicBezTo>
                  <a:cubicBezTo>
                    <a:pt x="40" y="293"/>
                    <a:pt x="45" y="289"/>
                    <a:pt x="49" y="287"/>
                  </a:cubicBezTo>
                  <a:cubicBezTo>
                    <a:pt x="149" y="214"/>
                    <a:pt x="246" y="170"/>
                    <a:pt x="347" y="151"/>
                  </a:cubicBezTo>
                  <a:cubicBezTo>
                    <a:pt x="522" y="120"/>
                    <a:pt x="1972" y="79"/>
                    <a:pt x="2820" y="58"/>
                  </a:cubicBezTo>
                  <a:cubicBezTo>
                    <a:pt x="2836" y="58"/>
                    <a:pt x="2849" y="44"/>
                    <a:pt x="2849" y="28"/>
                  </a:cubicBezTo>
                  <a:cubicBezTo>
                    <a:pt x="2849" y="12"/>
                    <a:pt x="2836" y="0"/>
                    <a:pt x="28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3"/>
            <p:cNvSpPr/>
            <p:nvPr/>
          </p:nvSpPr>
          <p:spPr>
            <a:xfrm>
              <a:off x="1755845" y="4774894"/>
              <a:ext cx="24977" cy="7076"/>
            </a:xfrm>
            <a:custGeom>
              <a:avLst/>
              <a:gdLst/>
              <a:ahLst/>
              <a:cxnLst/>
              <a:rect l="l" t="t" r="r" b="b"/>
              <a:pathLst>
                <a:path w="293" h="83" extrusionOk="0">
                  <a:moveTo>
                    <a:pt x="266" y="0"/>
                  </a:moveTo>
                  <a:cubicBezTo>
                    <a:pt x="264" y="0"/>
                    <a:pt x="263" y="1"/>
                    <a:pt x="261" y="1"/>
                  </a:cubicBezTo>
                  <a:cubicBezTo>
                    <a:pt x="188" y="8"/>
                    <a:pt x="109" y="18"/>
                    <a:pt x="27" y="28"/>
                  </a:cubicBezTo>
                  <a:cubicBezTo>
                    <a:pt x="11" y="29"/>
                    <a:pt x="1" y="43"/>
                    <a:pt x="2" y="57"/>
                  </a:cubicBezTo>
                  <a:cubicBezTo>
                    <a:pt x="3" y="72"/>
                    <a:pt x="16" y="83"/>
                    <a:pt x="30" y="83"/>
                  </a:cubicBezTo>
                  <a:lnTo>
                    <a:pt x="33" y="83"/>
                  </a:lnTo>
                  <a:cubicBezTo>
                    <a:pt x="115" y="72"/>
                    <a:pt x="194" y="65"/>
                    <a:pt x="266" y="56"/>
                  </a:cubicBezTo>
                  <a:cubicBezTo>
                    <a:pt x="282" y="55"/>
                    <a:pt x="293" y="40"/>
                    <a:pt x="291" y="26"/>
                  </a:cubicBezTo>
                  <a:cubicBezTo>
                    <a:pt x="290" y="12"/>
                    <a:pt x="279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3"/>
            <p:cNvSpPr/>
            <p:nvPr/>
          </p:nvSpPr>
          <p:spPr>
            <a:xfrm>
              <a:off x="1632750" y="4778304"/>
              <a:ext cx="118661" cy="20459"/>
            </a:xfrm>
            <a:custGeom>
              <a:avLst/>
              <a:gdLst/>
              <a:ahLst/>
              <a:cxnLst/>
              <a:rect l="l" t="t" r="r" b="b"/>
              <a:pathLst>
                <a:path w="1392" h="240" extrusionOk="0">
                  <a:moveTo>
                    <a:pt x="1362" y="0"/>
                  </a:moveTo>
                  <a:cubicBezTo>
                    <a:pt x="1361" y="0"/>
                    <a:pt x="1359" y="0"/>
                    <a:pt x="1358" y="0"/>
                  </a:cubicBezTo>
                  <a:cubicBezTo>
                    <a:pt x="761" y="74"/>
                    <a:pt x="34" y="180"/>
                    <a:pt x="27" y="182"/>
                  </a:cubicBezTo>
                  <a:cubicBezTo>
                    <a:pt x="11" y="184"/>
                    <a:pt x="0" y="200"/>
                    <a:pt x="2" y="213"/>
                  </a:cubicBezTo>
                  <a:cubicBezTo>
                    <a:pt x="5" y="227"/>
                    <a:pt x="17" y="238"/>
                    <a:pt x="31" y="238"/>
                  </a:cubicBezTo>
                  <a:cubicBezTo>
                    <a:pt x="32" y="238"/>
                    <a:pt x="33" y="238"/>
                    <a:pt x="34" y="239"/>
                  </a:cubicBezTo>
                  <a:cubicBezTo>
                    <a:pt x="42" y="238"/>
                    <a:pt x="768" y="131"/>
                    <a:pt x="1365" y="58"/>
                  </a:cubicBezTo>
                  <a:cubicBezTo>
                    <a:pt x="1381" y="56"/>
                    <a:pt x="1391" y="41"/>
                    <a:pt x="1390" y="26"/>
                  </a:cubicBezTo>
                  <a:cubicBezTo>
                    <a:pt x="1387" y="11"/>
                    <a:pt x="1375" y="0"/>
                    <a:pt x="13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3"/>
            <p:cNvSpPr/>
            <p:nvPr/>
          </p:nvSpPr>
          <p:spPr>
            <a:xfrm>
              <a:off x="1687051" y="4901229"/>
              <a:ext cx="66406" cy="25745"/>
            </a:xfrm>
            <a:custGeom>
              <a:avLst/>
              <a:gdLst/>
              <a:ahLst/>
              <a:cxnLst/>
              <a:rect l="l" t="t" r="r" b="b"/>
              <a:pathLst>
                <a:path w="779" h="302" extrusionOk="0">
                  <a:moveTo>
                    <a:pt x="390" y="1"/>
                  </a:moveTo>
                  <a:cubicBezTo>
                    <a:pt x="176" y="1"/>
                    <a:pt x="1" y="68"/>
                    <a:pt x="1" y="151"/>
                  </a:cubicBezTo>
                  <a:cubicBezTo>
                    <a:pt x="1" y="234"/>
                    <a:pt x="176" y="301"/>
                    <a:pt x="390" y="301"/>
                  </a:cubicBezTo>
                  <a:cubicBezTo>
                    <a:pt x="605" y="301"/>
                    <a:pt x="779" y="234"/>
                    <a:pt x="779" y="151"/>
                  </a:cubicBezTo>
                  <a:cubicBezTo>
                    <a:pt x="779" y="68"/>
                    <a:pt x="605" y="1"/>
                    <a:pt x="390" y="1"/>
                  </a:cubicBezTo>
                  <a:close/>
                </a:path>
              </a:pathLst>
            </a:custGeom>
            <a:solidFill>
              <a:srgbClr val="0043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74;p33">
            <a:extLst>
              <a:ext uri="{FF2B5EF4-FFF2-40B4-BE49-F238E27FC236}">
                <a16:creationId xmlns:a16="http://schemas.microsoft.com/office/drawing/2014/main" id="{A25279B3-8592-FDA1-8427-A16A4B1301C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4715" y="1368754"/>
            <a:ext cx="4343290" cy="188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900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Школа</a:t>
            </a:r>
            <a:r>
              <a:rPr lang="ru-RU" sz="4900" dirty="0">
                <a:solidFill>
                  <a:schemeClr val="dk2"/>
                </a:solidFill>
                <a:latin typeface="Fira Sans Extra Condensed" panose="020B0503050000020004" pitchFamily="34" charset="0"/>
              </a:rPr>
              <a:t> пациента </a:t>
            </a:r>
            <a:r>
              <a:rPr lang="ru-RU" sz="3200" dirty="0">
                <a:latin typeface="Fira Sans Extra Condensed" panose="020B0503050000020004" pitchFamily="34" charset="0"/>
              </a:rPr>
              <a:t>«Отказ от алкоголя»</a:t>
            </a:r>
            <a:endParaRPr dirty="0">
              <a:latin typeface="Fira Sans Extra Condensed" panose="020B0503050000020004" pitchFamily="34" charset="0"/>
            </a:endParaRPr>
          </a:p>
        </p:txBody>
      </p:sp>
      <p:sp>
        <p:nvSpPr>
          <p:cNvPr id="7" name="Google Shape;175;p33">
            <a:extLst>
              <a:ext uri="{FF2B5EF4-FFF2-40B4-BE49-F238E27FC236}">
                <a16:creationId xmlns:a16="http://schemas.microsoft.com/office/drawing/2014/main" id="{2C748285-A85C-F0C8-3DBC-2554BAB6B3C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694565" y="3322861"/>
            <a:ext cx="1854467" cy="6270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Fira Sans Extra Condensed" panose="020B0503050000020004" pitchFamily="34" charset="0"/>
              </a:rPr>
              <a:t>Занятие 2</a:t>
            </a:r>
            <a:endParaRPr sz="3200" dirty="0">
              <a:latin typeface="Fira Sans Extra Condensed" panose="020B0503050000020004" pitchFamily="34" charset="0"/>
            </a:endParaRPr>
          </a:p>
        </p:txBody>
      </p:sp>
      <p:pic>
        <p:nvPicPr>
          <p:cNvPr id="8" name="Рисунок 7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000AEF6-4E1C-661F-B2B1-EDCB59D53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72" y="614947"/>
            <a:ext cx="1716255" cy="11599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77;p33">
            <a:extLst>
              <a:ext uri="{FF2B5EF4-FFF2-40B4-BE49-F238E27FC236}">
                <a16:creationId xmlns:a16="http://schemas.microsoft.com/office/drawing/2014/main" id="{501959B8-A7E4-743B-1783-04E22552C323}"/>
              </a:ext>
            </a:extLst>
          </p:cNvPr>
          <p:cNvSpPr/>
          <p:nvPr/>
        </p:nvSpPr>
        <p:spPr>
          <a:xfrm>
            <a:off x="0" y="257219"/>
            <a:ext cx="7946194" cy="3381475"/>
          </a:xfrm>
          <a:custGeom>
            <a:avLst/>
            <a:gdLst/>
            <a:ahLst/>
            <a:cxnLst/>
            <a:rect l="l" t="t" r="r" b="b"/>
            <a:pathLst>
              <a:path w="23640" h="21601" extrusionOk="0">
                <a:moveTo>
                  <a:pt x="9966" y="0"/>
                </a:moveTo>
                <a:cubicBezTo>
                  <a:pt x="9884" y="0"/>
                  <a:pt x="9801" y="1"/>
                  <a:pt x="9718" y="3"/>
                </a:cubicBezTo>
                <a:cubicBezTo>
                  <a:pt x="8838" y="19"/>
                  <a:pt x="8018" y="127"/>
                  <a:pt x="7259" y="315"/>
                </a:cubicBezTo>
                <a:cubicBezTo>
                  <a:pt x="6851" y="416"/>
                  <a:pt x="6461" y="541"/>
                  <a:pt x="6089" y="686"/>
                </a:cubicBezTo>
                <a:cubicBezTo>
                  <a:pt x="2711" y="2001"/>
                  <a:pt x="800" y="5035"/>
                  <a:pt x="455" y="8250"/>
                </a:cubicBezTo>
                <a:cubicBezTo>
                  <a:pt x="1" y="12480"/>
                  <a:pt x="2691" y="14569"/>
                  <a:pt x="4447" y="15796"/>
                </a:cubicBezTo>
                <a:cubicBezTo>
                  <a:pt x="6193" y="17016"/>
                  <a:pt x="8097" y="21601"/>
                  <a:pt x="13571" y="21601"/>
                </a:cubicBezTo>
                <a:cubicBezTo>
                  <a:pt x="13605" y="21601"/>
                  <a:pt x="13639" y="21601"/>
                  <a:pt x="13673" y="21600"/>
                </a:cubicBezTo>
                <a:cubicBezTo>
                  <a:pt x="14519" y="21591"/>
                  <a:pt x="15370" y="21491"/>
                  <a:pt x="16202" y="21280"/>
                </a:cubicBezTo>
                <a:cubicBezTo>
                  <a:pt x="18099" y="20798"/>
                  <a:pt x="20067" y="19675"/>
                  <a:pt x="21276" y="17992"/>
                </a:cubicBezTo>
                <a:cubicBezTo>
                  <a:pt x="21367" y="17865"/>
                  <a:pt x="21454" y="17736"/>
                  <a:pt x="21538" y="17604"/>
                </a:cubicBezTo>
                <a:cubicBezTo>
                  <a:pt x="23276" y="14869"/>
                  <a:pt x="23640" y="11048"/>
                  <a:pt x="23175" y="7957"/>
                </a:cubicBezTo>
                <a:cubicBezTo>
                  <a:pt x="22796" y="5439"/>
                  <a:pt x="21917" y="2948"/>
                  <a:pt x="19654" y="1747"/>
                </a:cubicBezTo>
                <a:cubicBezTo>
                  <a:pt x="19310" y="1564"/>
                  <a:pt x="19011" y="1490"/>
                  <a:pt x="18766" y="1490"/>
                </a:cubicBezTo>
                <a:cubicBezTo>
                  <a:pt x="18045" y="1490"/>
                  <a:pt x="17784" y="2127"/>
                  <a:pt x="18178" y="2510"/>
                </a:cubicBezTo>
                <a:cubicBezTo>
                  <a:pt x="18578" y="2899"/>
                  <a:pt x="18289" y="3060"/>
                  <a:pt x="17911" y="3060"/>
                </a:cubicBezTo>
                <a:cubicBezTo>
                  <a:pt x="17864" y="3060"/>
                  <a:pt x="17815" y="3057"/>
                  <a:pt x="17766" y="3052"/>
                </a:cubicBezTo>
                <a:cubicBezTo>
                  <a:pt x="17162" y="2991"/>
                  <a:pt x="16709" y="2577"/>
                  <a:pt x="16252" y="2207"/>
                </a:cubicBezTo>
                <a:cubicBezTo>
                  <a:pt x="14348" y="671"/>
                  <a:pt x="12383" y="0"/>
                  <a:pt x="99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3A3DE-D2DF-26B3-DDE7-4B06BCB8C9A5}"/>
              </a:ext>
            </a:extLst>
          </p:cNvPr>
          <p:cNvSpPr txBox="1"/>
          <p:nvPr/>
        </p:nvSpPr>
        <p:spPr>
          <a:xfrm>
            <a:off x="801974" y="793195"/>
            <a:ext cx="7540052" cy="1768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5490" algn="l"/>
            <a:r>
              <a:rPr lang="ru-RU" sz="2400" b="1" kern="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Цель</a:t>
            </a:r>
            <a:r>
              <a:rPr lang="ru-RU" sz="2400" b="1" kern="0" spc="-1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2-го</a:t>
            </a:r>
            <a:r>
              <a:rPr lang="ru-RU" sz="2400" b="1" kern="0" spc="-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занятия:</a:t>
            </a:r>
          </a:p>
          <a:p>
            <a:pPr marL="342900" marR="337820" lvl="0" indent="-342900">
              <a:lnSpc>
                <a:spcPct val="115000"/>
              </a:lnSpc>
              <a:spcBef>
                <a:spcPts val="23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94030" algn="l"/>
                <a:tab pos="494665" algn="l"/>
                <a:tab pos="1348740" algn="l"/>
                <a:tab pos="3029585" algn="l"/>
                <a:tab pos="4055745" algn="l"/>
                <a:tab pos="4271645" algn="l"/>
                <a:tab pos="5097780" algn="l"/>
                <a:tab pos="5770245" algn="l"/>
              </a:tabLst>
            </a:pPr>
            <a:r>
              <a:rPr lang="ru-RU" sz="1800" dirty="0">
                <a:latin typeface="Fira Sans Condensed" panose="020B0503050000020004" pitchFamily="34" charset="0"/>
              </a:rPr>
              <a:t>Повысить информированность слушателей в вопросах оценки риска, связанного с употреблением алкогольных напитков;</a:t>
            </a:r>
          </a:p>
          <a:p>
            <a:pPr marL="342900" marR="337820" lvl="0" indent="-342900">
              <a:lnSpc>
                <a:spcPct val="115000"/>
              </a:lnSpc>
              <a:spcBef>
                <a:spcPts val="23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94030" algn="l"/>
                <a:tab pos="494665" algn="l"/>
                <a:tab pos="1348740" algn="l"/>
                <a:tab pos="3029585" algn="l"/>
                <a:tab pos="4055745" algn="l"/>
                <a:tab pos="4271645" algn="l"/>
                <a:tab pos="5097780" algn="l"/>
                <a:tab pos="5770245" algn="l"/>
              </a:tabLst>
            </a:pPr>
            <a:r>
              <a:rPr lang="ru-RU" sz="1800" dirty="0">
                <a:latin typeface="Fira Sans Condensed" panose="020B0503050000020004" pitchFamily="34" charset="0"/>
              </a:rPr>
              <a:t>Научить оценивать количество потребляемого алкоголя в стандартных порциях.</a:t>
            </a:r>
          </a:p>
        </p:txBody>
      </p:sp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CB700D89-79B3-E4A1-1A28-A5ACE5C9B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053" y="3857189"/>
            <a:ext cx="1531472" cy="103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178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7DD3C5-BED7-6862-37D1-9FD9CF232451}"/>
              </a:ext>
            </a:extLst>
          </p:cNvPr>
          <p:cNvSpPr txBox="1"/>
          <p:nvPr/>
        </p:nvSpPr>
        <p:spPr>
          <a:xfrm>
            <a:off x="0" y="1018406"/>
            <a:ext cx="9144000" cy="1774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8945" algn="just">
              <a:lnSpc>
                <a:spcPct val="115000"/>
              </a:lnSpc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Люди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употребляют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алкогольные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напитки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разным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содержанием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этилового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спирта.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того,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чтобы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оценить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общее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потребление,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также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сравнивать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между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собой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разных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потребителей,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разные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периоды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времени,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необходимо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стандартизовать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оценку.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была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предложена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специальная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единица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–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стандартная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порция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или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стандартная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доза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алкоголя.</a:t>
            </a:r>
          </a:p>
          <a:p>
            <a:pPr marL="302260" marR="337820" indent="449580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Размер    стандартной    порции    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различается    в    разных    странах.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Но</a:t>
            </a:r>
            <a:r>
              <a:rPr lang="ru-RU" sz="1600" spc="17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1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большинстве</a:t>
            </a:r>
            <a:r>
              <a:rPr lang="ru-RU" sz="1600" spc="1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стран</a:t>
            </a:r>
            <a:r>
              <a:rPr lang="ru-RU" sz="1600" spc="1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Европы</a:t>
            </a:r>
            <a:r>
              <a:rPr lang="ru-RU" sz="1600" spc="16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</a:t>
            </a:r>
            <a:r>
              <a:rPr lang="ru-RU" sz="1600" spc="1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стандартная</a:t>
            </a:r>
            <a:r>
              <a:rPr lang="ru-RU" sz="1600" spc="1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порция</a:t>
            </a:r>
            <a:r>
              <a:rPr lang="ru-RU" sz="1600" spc="1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ru-RU" sz="1600" spc="1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равна</a:t>
            </a:r>
            <a:r>
              <a:rPr lang="ru-RU" sz="1600" spc="16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10</a:t>
            </a:r>
            <a:r>
              <a:rPr lang="ru-RU" sz="1600" spc="14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грамм </a:t>
            </a:r>
            <a:r>
              <a:rPr lang="ru-RU" sz="16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абсолютного</a:t>
            </a:r>
            <a:r>
              <a:rPr lang="ru-RU" sz="1600" kern="0" spc="2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этанола.</a:t>
            </a:r>
            <a:endParaRPr lang="ru-RU" sz="1200" dirty="0">
              <a:effectLst/>
              <a:latin typeface="Fira Sans Condensed" panose="020B05030500000200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DD47BA-62E7-CA8D-65A2-E19808E1FFAE}"/>
              </a:ext>
            </a:extLst>
          </p:cNvPr>
          <p:cNvSpPr txBox="1"/>
          <p:nvPr/>
        </p:nvSpPr>
        <p:spPr>
          <a:xfrm>
            <a:off x="2286000" y="160905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Информационная часть</a:t>
            </a:r>
            <a:endParaRPr lang="ru-RU" sz="2800" b="1" dirty="0"/>
          </a:p>
        </p:txBody>
      </p:sp>
      <p:pic>
        <p:nvPicPr>
          <p:cNvPr id="6" name="Рисунок 5" descr="Изображение выглядит как стекло, пить, контейнер, Сосуды для напитков&#10;&#10;Автоматически созданное описание">
            <a:extLst>
              <a:ext uri="{FF2B5EF4-FFF2-40B4-BE49-F238E27FC236}">
                <a16:creationId xmlns:a16="http://schemas.microsoft.com/office/drawing/2014/main" id="{E95CC6CF-88B4-2A24-C44A-A89FFC93AC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423"/>
          <a:stretch/>
        </p:blipFill>
        <p:spPr>
          <a:xfrm>
            <a:off x="5254052" y="3464263"/>
            <a:ext cx="3889948" cy="1679237"/>
          </a:xfrm>
          <a:prstGeom prst="rect">
            <a:avLst/>
          </a:prstGeom>
        </p:spPr>
      </p:pic>
      <p:pic>
        <p:nvPicPr>
          <p:cNvPr id="7" name="Рисунок 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5A4F733-46F7-99CA-C87C-584FA1728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1" y="68213"/>
            <a:ext cx="1019331" cy="68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54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D9707E3-3424-9EB7-2486-BE9E00BBC209}"/>
              </a:ext>
            </a:extLst>
          </p:cNvPr>
          <p:cNvGrpSpPr/>
          <p:nvPr/>
        </p:nvGrpSpPr>
        <p:grpSpPr>
          <a:xfrm>
            <a:off x="6120600" y="1801102"/>
            <a:ext cx="3048129" cy="2940368"/>
            <a:chOff x="5826800" y="1347949"/>
            <a:chExt cx="3547177" cy="3937443"/>
          </a:xfrm>
        </p:grpSpPr>
        <p:sp>
          <p:nvSpPr>
            <p:cNvPr id="5" name="Google Shape;463;p36">
              <a:extLst>
                <a:ext uri="{FF2B5EF4-FFF2-40B4-BE49-F238E27FC236}">
                  <a16:creationId xmlns:a16="http://schemas.microsoft.com/office/drawing/2014/main" id="{AFE854D5-8603-1953-32A1-40D8C21E02A1}"/>
                </a:ext>
              </a:extLst>
            </p:cNvPr>
            <p:cNvSpPr/>
            <p:nvPr/>
          </p:nvSpPr>
          <p:spPr>
            <a:xfrm>
              <a:off x="5826800" y="1347949"/>
              <a:ext cx="3547177" cy="3010410"/>
            </a:xfrm>
            <a:custGeom>
              <a:avLst/>
              <a:gdLst/>
              <a:ahLst/>
              <a:cxnLst/>
              <a:rect l="l" t="t" r="r" b="b"/>
              <a:pathLst>
                <a:path w="23103" h="19607" extrusionOk="0">
                  <a:moveTo>
                    <a:pt x="12944" y="0"/>
                  </a:moveTo>
                  <a:cubicBezTo>
                    <a:pt x="12033" y="0"/>
                    <a:pt x="11123" y="134"/>
                    <a:pt x="10248" y="415"/>
                  </a:cubicBezTo>
                  <a:cubicBezTo>
                    <a:pt x="9600" y="623"/>
                    <a:pt x="8968" y="815"/>
                    <a:pt x="8358" y="1157"/>
                  </a:cubicBezTo>
                  <a:cubicBezTo>
                    <a:pt x="5853" y="2561"/>
                    <a:pt x="6336" y="6018"/>
                    <a:pt x="5456" y="7221"/>
                  </a:cubicBezTo>
                  <a:cubicBezTo>
                    <a:pt x="4717" y="8233"/>
                    <a:pt x="3303" y="7936"/>
                    <a:pt x="2412" y="8712"/>
                  </a:cubicBezTo>
                  <a:cubicBezTo>
                    <a:pt x="7" y="10803"/>
                    <a:pt x="0" y="16094"/>
                    <a:pt x="2775" y="17747"/>
                  </a:cubicBezTo>
                  <a:cubicBezTo>
                    <a:pt x="4234" y="18615"/>
                    <a:pt x="8109" y="19606"/>
                    <a:pt x="12038" y="19606"/>
                  </a:cubicBezTo>
                  <a:cubicBezTo>
                    <a:pt x="16041" y="19606"/>
                    <a:pt x="20100" y="18577"/>
                    <a:pt x="21720" y="15340"/>
                  </a:cubicBezTo>
                  <a:cubicBezTo>
                    <a:pt x="23015" y="12750"/>
                    <a:pt x="23102" y="9299"/>
                    <a:pt x="22208" y="6533"/>
                  </a:cubicBezTo>
                  <a:cubicBezTo>
                    <a:pt x="21438" y="4150"/>
                    <a:pt x="19724" y="2334"/>
                    <a:pt x="17746" y="1252"/>
                  </a:cubicBezTo>
                  <a:cubicBezTo>
                    <a:pt x="16265" y="443"/>
                    <a:pt x="14601" y="0"/>
                    <a:pt x="129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" name="Google Shape;468;p36">
              <a:extLst>
                <a:ext uri="{FF2B5EF4-FFF2-40B4-BE49-F238E27FC236}">
                  <a16:creationId xmlns:a16="http://schemas.microsoft.com/office/drawing/2014/main" id="{3918157B-A0D9-444C-D3A3-3DECBCCD3601}"/>
                </a:ext>
              </a:extLst>
            </p:cNvPr>
            <p:cNvGrpSpPr/>
            <p:nvPr/>
          </p:nvGrpSpPr>
          <p:grpSpPr>
            <a:xfrm>
              <a:off x="5860972" y="1705772"/>
              <a:ext cx="3087473" cy="3579620"/>
              <a:chOff x="6049525" y="2109850"/>
              <a:chExt cx="2776504" cy="3219082"/>
            </a:xfrm>
          </p:grpSpPr>
          <p:sp>
            <p:nvSpPr>
              <p:cNvPr id="7" name="Google Shape;469;p36">
                <a:extLst>
                  <a:ext uri="{FF2B5EF4-FFF2-40B4-BE49-F238E27FC236}">
                    <a16:creationId xmlns:a16="http://schemas.microsoft.com/office/drawing/2014/main" id="{89C9CFCF-6071-9086-4AC1-B5430488BD1C}"/>
                  </a:ext>
                </a:extLst>
              </p:cNvPr>
              <p:cNvSpPr/>
              <p:nvPr/>
            </p:nvSpPr>
            <p:spPr>
              <a:xfrm>
                <a:off x="6081821" y="3200129"/>
                <a:ext cx="2645308" cy="2125587"/>
              </a:xfrm>
              <a:custGeom>
                <a:avLst/>
                <a:gdLst/>
                <a:ahLst/>
                <a:cxnLst/>
                <a:rect l="l" t="t" r="r" b="b"/>
                <a:pathLst>
                  <a:path w="19740" h="15862" extrusionOk="0">
                    <a:moveTo>
                      <a:pt x="11558" y="1"/>
                    </a:moveTo>
                    <a:cubicBezTo>
                      <a:pt x="11558" y="1"/>
                      <a:pt x="8421" y="67"/>
                      <a:pt x="7619" y="500"/>
                    </a:cubicBezTo>
                    <a:cubicBezTo>
                      <a:pt x="6818" y="932"/>
                      <a:pt x="5650" y="2102"/>
                      <a:pt x="5650" y="2102"/>
                    </a:cubicBezTo>
                    <a:cubicBezTo>
                      <a:pt x="5650" y="2102"/>
                      <a:pt x="5044" y="2123"/>
                      <a:pt x="4915" y="2253"/>
                    </a:cubicBezTo>
                    <a:cubicBezTo>
                      <a:pt x="4784" y="2384"/>
                      <a:pt x="4568" y="2707"/>
                      <a:pt x="4568" y="2707"/>
                    </a:cubicBezTo>
                    <a:cubicBezTo>
                      <a:pt x="4568" y="2707"/>
                      <a:pt x="1690" y="4396"/>
                      <a:pt x="845" y="5024"/>
                    </a:cubicBezTo>
                    <a:cubicBezTo>
                      <a:pt x="1" y="5652"/>
                      <a:pt x="455" y="6517"/>
                      <a:pt x="932" y="7124"/>
                    </a:cubicBezTo>
                    <a:cubicBezTo>
                      <a:pt x="1390" y="7706"/>
                      <a:pt x="2563" y="8187"/>
                      <a:pt x="3404" y="8187"/>
                    </a:cubicBezTo>
                    <a:cubicBezTo>
                      <a:pt x="3439" y="8187"/>
                      <a:pt x="3474" y="8186"/>
                      <a:pt x="3508" y="8184"/>
                    </a:cubicBezTo>
                    <a:cubicBezTo>
                      <a:pt x="4352" y="8141"/>
                      <a:pt x="5954" y="7817"/>
                      <a:pt x="5954" y="7817"/>
                    </a:cubicBezTo>
                    <a:cubicBezTo>
                      <a:pt x="5954" y="7817"/>
                      <a:pt x="7166" y="10566"/>
                      <a:pt x="7187" y="10652"/>
                    </a:cubicBezTo>
                    <a:cubicBezTo>
                      <a:pt x="7209" y="10738"/>
                      <a:pt x="7621" y="12037"/>
                      <a:pt x="7555" y="12188"/>
                    </a:cubicBezTo>
                    <a:cubicBezTo>
                      <a:pt x="7490" y="12341"/>
                      <a:pt x="6820" y="13443"/>
                      <a:pt x="6884" y="14028"/>
                    </a:cubicBezTo>
                    <a:cubicBezTo>
                      <a:pt x="6950" y="14613"/>
                      <a:pt x="9135" y="15175"/>
                      <a:pt x="10888" y="15521"/>
                    </a:cubicBezTo>
                    <a:cubicBezTo>
                      <a:pt x="11870" y="15715"/>
                      <a:pt x="12866" y="15862"/>
                      <a:pt x="13761" y="15862"/>
                    </a:cubicBezTo>
                    <a:cubicBezTo>
                      <a:pt x="14464" y="15862"/>
                      <a:pt x="15104" y="15772"/>
                      <a:pt x="15628" y="15543"/>
                    </a:cubicBezTo>
                    <a:cubicBezTo>
                      <a:pt x="16817" y="15024"/>
                      <a:pt x="17705" y="14850"/>
                      <a:pt x="17792" y="14267"/>
                    </a:cubicBezTo>
                    <a:cubicBezTo>
                      <a:pt x="17878" y="13682"/>
                      <a:pt x="17813" y="13314"/>
                      <a:pt x="17813" y="13141"/>
                    </a:cubicBezTo>
                    <a:cubicBezTo>
                      <a:pt x="17813" y="12967"/>
                      <a:pt x="18181" y="12686"/>
                      <a:pt x="17986" y="11625"/>
                    </a:cubicBezTo>
                    <a:cubicBezTo>
                      <a:pt x="17792" y="10565"/>
                      <a:pt x="17705" y="9266"/>
                      <a:pt x="17661" y="8898"/>
                    </a:cubicBezTo>
                    <a:cubicBezTo>
                      <a:pt x="17618" y="8531"/>
                      <a:pt x="17639" y="8097"/>
                      <a:pt x="17639" y="8097"/>
                    </a:cubicBezTo>
                    <a:cubicBezTo>
                      <a:pt x="17639" y="8097"/>
                      <a:pt x="19393" y="4872"/>
                      <a:pt x="19306" y="4440"/>
                    </a:cubicBezTo>
                    <a:cubicBezTo>
                      <a:pt x="19220" y="4007"/>
                      <a:pt x="19176" y="3185"/>
                      <a:pt x="19306" y="2708"/>
                    </a:cubicBezTo>
                    <a:cubicBezTo>
                      <a:pt x="19437" y="2233"/>
                      <a:pt x="19739" y="2060"/>
                      <a:pt x="18548" y="1259"/>
                    </a:cubicBezTo>
                    <a:cubicBezTo>
                      <a:pt x="17359" y="458"/>
                      <a:pt x="15042" y="307"/>
                      <a:pt x="13441" y="243"/>
                    </a:cubicBezTo>
                    <a:cubicBezTo>
                      <a:pt x="11839" y="175"/>
                      <a:pt x="11558" y="1"/>
                      <a:pt x="1155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470;p36">
                <a:extLst>
                  <a:ext uri="{FF2B5EF4-FFF2-40B4-BE49-F238E27FC236}">
                    <a16:creationId xmlns:a16="http://schemas.microsoft.com/office/drawing/2014/main" id="{CA76D8BE-8470-3C89-79B3-710444D37A3E}"/>
                  </a:ext>
                </a:extLst>
              </p:cNvPr>
              <p:cNvSpPr/>
              <p:nvPr/>
            </p:nvSpPr>
            <p:spPr>
              <a:xfrm>
                <a:off x="6121487" y="3196645"/>
                <a:ext cx="2587015" cy="2132288"/>
              </a:xfrm>
              <a:custGeom>
                <a:avLst/>
                <a:gdLst/>
                <a:ahLst/>
                <a:cxnLst/>
                <a:rect l="l" t="t" r="r" b="b"/>
                <a:pathLst>
                  <a:path w="19305" h="15912" extrusionOk="0">
                    <a:moveTo>
                      <a:pt x="11254" y="56"/>
                    </a:moveTo>
                    <a:cubicBezTo>
                      <a:pt x="11310" y="83"/>
                      <a:pt x="11672" y="234"/>
                      <a:pt x="13142" y="293"/>
                    </a:cubicBezTo>
                    <a:cubicBezTo>
                      <a:pt x="14920" y="366"/>
                      <a:pt x="17105" y="547"/>
                      <a:pt x="18235" y="1306"/>
                    </a:cubicBezTo>
                    <a:cubicBezTo>
                      <a:pt x="19239" y="1982"/>
                      <a:pt x="19165" y="2191"/>
                      <a:pt x="19041" y="2537"/>
                    </a:cubicBezTo>
                    <a:cubicBezTo>
                      <a:pt x="19020" y="2596"/>
                      <a:pt x="18999" y="2658"/>
                      <a:pt x="18979" y="2726"/>
                    </a:cubicBezTo>
                    <a:cubicBezTo>
                      <a:pt x="18843" y="3229"/>
                      <a:pt x="18898" y="4065"/>
                      <a:pt x="18979" y="4470"/>
                    </a:cubicBezTo>
                    <a:cubicBezTo>
                      <a:pt x="19048" y="4804"/>
                      <a:pt x="17922" y="6996"/>
                      <a:pt x="17317" y="8109"/>
                    </a:cubicBezTo>
                    <a:lnTo>
                      <a:pt x="17314" y="8114"/>
                    </a:lnTo>
                    <a:lnTo>
                      <a:pt x="17314" y="8121"/>
                    </a:lnTo>
                    <a:cubicBezTo>
                      <a:pt x="17314" y="8126"/>
                      <a:pt x="17294" y="8560"/>
                      <a:pt x="17337" y="8927"/>
                    </a:cubicBezTo>
                    <a:cubicBezTo>
                      <a:pt x="17347" y="9015"/>
                      <a:pt x="17361" y="9157"/>
                      <a:pt x="17377" y="9337"/>
                    </a:cubicBezTo>
                    <a:cubicBezTo>
                      <a:pt x="17427" y="9902"/>
                      <a:pt x="17514" y="10850"/>
                      <a:pt x="17662" y="11656"/>
                    </a:cubicBezTo>
                    <a:cubicBezTo>
                      <a:pt x="17806" y="12437"/>
                      <a:pt x="17645" y="12781"/>
                      <a:pt x="17548" y="12988"/>
                    </a:cubicBezTo>
                    <a:cubicBezTo>
                      <a:pt x="17514" y="13060"/>
                      <a:pt x="17489" y="13114"/>
                      <a:pt x="17489" y="13164"/>
                    </a:cubicBezTo>
                    <a:cubicBezTo>
                      <a:pt x="17489" y="13205"/>
                      <a:pt x="17492" y="13258"/>
                      <a:pt x="17497" y="13322"/>
                    </a:cubicBezTo>
                    <a:cubicBezTo>
                      <a:pt x="17512" y="13530"/>
                      <a:pt x="17533" y="13842"/>
                      <a:pt x="17468" y="14286"/>
                    </a:cubicBezTo>
                    <a:cubicBezTo>
                      <a:pt x="17404" y="14714"/>
                      <a:pt x="16892" y="14913"/>
                      <a:pt x="16116" y="15216"/>
                    </a:cubicBezTo>
                    <a:cubicBezTo>
                      <a:pt x="15876" y="15310"/>
                      <a:pt x="15605" y="15416"/>
                      <a:pt x="15320" y="15540"/>
                    </a:cubicBezTo>
                    <a:cubicBezTo>
                      <a:pt x="14967" y="15694"/>
                      <a:pt x="14436" y="15854"/>
                      <a:pt x="13493" y="15854"/>
                    </a:cubicBezTo>
                    <a:cubicBezTo>
                      <a:pt x="12789" y="15854"/>
                      <a:pt x="11856" y="15765"/>
                      <a:pt x="10596" y="15515"/>
                    </a:cubicBezTo>
                    <a:cubicBezTo>
                      <a:pt x="8115" y="15027"/>
                      <a:pt x="6664" y="14491"/>
                      <a:pt x="6614" y="14048"/>
                    </a:cubicBezTo>
                    <a:cubicBezTo>
                      <a:pt x="6563" y="13572"/>
                      <a:pt x="7011" y="12736"/>
                      <a:pt x="7203" y="12379"/>
                    </a:cubicBezTo>
                    <a:cubicBezTo>
                      <a:pt x="7242" y="12305"/>
                      <a:pt x="7272" y="12249"/>
                      <a:pt x="7284" y="12223"/>
                    </a:cubicBezTo>
                    <a:cubicBezTo>
                      <a:pt x="7336" y="12103"/>
                      <a:pt x="7147" y="11435"/>
                      <a:pt x="6955" y="10797"/>
                    </a:cubicBezTo>
                    <a:cubicBezTo>
                      <a:pt x="6934" y="10729"/>
                      <a:pt x="6921" y="10683"/>
                      <a:pt x="6917" y="10668"/>
                    </a:cubicBezTo>
                    <a:cubicBezTo>
                      <a:pt x="6895" y="10581"/>
                      <a:pt x="5732" y="7941"/>
                      <a:pt x="5681" y="7829"/>
                    </a:cubicBezTo>
                    <a:lnTo>
                      <a:pt x="5673" y="7807"/>
                    </a:lnTo>
                    <a:lnTo>
                      <a:pt x="5649" y="7813"/>
                    </a:lnTo>
                    <a:cubicBezTo>
                      <a:pt x="5633" y="7817"/>
                      <a:pt x="4042" y="8138"/>
                      <a:pt x="3208" y="8180"/>
                    </a:cubicBezTo>
                    <a:cubicBezTo>
                      <a:pt x="3174" y="8182"/>
                      <a:pt x="3139" y="8183"/>
                      <a:pt x="3104" y="8183"/>
                    </a:cubicBezTo>
                    <a:cubicBezTo>
                      <a:pt x="2259" y="8183"/>
                      <a:pt x="1097" y="7691"/>
                      <a:pt x="658" y="7130"/>
                    </a:cubicBezTo>
                    <a:cubicBezTo>
                      <a:pt x="245" y="6606"/>
                      <a:pt x="63" y="6149"/>
                      <a:pt x="114" y="5769"/>
                    </a:cubicBezTo>
                    <a:cubicBezTo>
                      <a:pt x="149" y="5503"/>
                      <a:pt x="301" y="5266"/>
                      <a:pt x="565" y="5071"/>
                    </a:cubicBezTo>
                    <a:cubicBezTo>
                      <a:pt x="1399" y="4451"/>
                      <a:pt x="4256" y="2774"/>
                      <a:pt x="4285" y="2756"/>
                    </a:cubicBezTo>
                    <a:lnTo>
                      <a:pt x="4290" y="2752"/>
                    </a:lnTo>
                    <a:lnTo>
                      <a:pt x="4295" y="2747"/>
                    </a:lnTo>
                    <a:cubicBezTo>
                      <a:pt x="4296" y="2743"/>
                      <a:pt x="4511" y="2423"/>
                      <a:pt x="4637" y="2296"/>
                    </a:cubicBezTo>
                    <a:cubicBezTo>
                      <a:pt x="4737" y="2196"/>
                      <a:pt x="5189" y="2159"/>
                      <a:pt x="5354" y="2153"/>
                    </a:cubicBezTo>
                    <a:lnTo>
                      <a:pt x="5365" y="2153"/>
                    </a:lnTo>
                    <a:lnTo>
                      <a:pt x="5372" y="2146"/>
                    </a:lnTo>
                    <a:cubicBezTo>
                      <a:pt x="5384" y="2135"/>
                      <a:pt x="6548" y="975"/>
                      <a:pt x="7335" y="549"/>
                    </a:cubicBezTo>
                    <a:cubicBezTo>
                      <a:pt x="8101" y="135"/>
                      <a:pt x="11084" y="59"/>
                      <a:pt x="11254" y="56"/>
                    </a:cubicBezTo>
                    <a:close/>
                    <a:moveTo>
                      <a:pt x="11259" y="0"/>
                    </a:moveTo>
                    <a:cubicBezTo>
                      <a:pt x="11131" y="3"/>
                      <a:pt x="8104" y="69"/>
                      <a:pt x="7306" y="501"/>
                    </a:cubicBezTo>
                    <a:cubicBezTo>
                      <a:pt x="6545" y="914"/>
                      <a:pt x="5442" y="1997"/>
                      <a:pt x="5338" y="2100"/>
                    </a:cubicBezTo>
                    <a:cubicBezTo>
                      <a:pt x="5238" y="2105"/>
                      <a:pt x="4722" y="2132"/>
                      <a:pt x="4594" y="2260"/>
                    </a:cubicBezTo>
                    <a:cubicBezTo>
                      <a:pt x="4472" y="2383"/>
                      <a:pt x="4279" y="2668"/>
                      <a:pt x="4248" y="2713"/>
                    </a:cubicBezTo>
                    <a:cubicBezTo>
                      <a:pt x="4105" y="2798"/>
                      <a:pt x="1347" y="4421"/>
                      <a:pt x="530" y="5028"/>
                    </a:cubicBezTo>
                    <a:cubicBezTo>
                      <a:pt x="251" y="5233"/>
                      <a:pt x="91" y="5481"/>
                      <a:pt x="54" y="5764"/>
                    </a:cubicBezTo>
                    <a:cubicBezTo>
                      <a:pt x="1" y="6165"/>
                      <a:pt x="183" y="6623"/>
                      <a:pt x="611" y="7167"/>
                    </a:cubicBezTo>
                    <a:cubicBezTo>
                      <a:pt x="1060" y="7739"/>
                      <a:pt x="2242" y="8241"/>
                      <a:pt x="3104" y="8241"/>
                    </a:cubicBezTo>
                    <a:cubicBezTo>
                      <a:pt x="3140" y="8241"/>
                      <a:pt x="3176" y="8240"/>
                      <a:pt x="3211" y="8238"/>
                    </a:cubicBezTo>
                    <a:cubicBezTo>
                      <a:pt x="3992" y="8197"/>
                      <a:pt x="5441" y="7913"/>
                      <a:pt x="5638" y="7874"/>
                    </a:cubicBezTo>
                    <a:cubicBezTo>
                      <a:pt x="5980" y="8651"/>
                      <a:pt x="6842" y="10611"/>
                      <a:pt x="6861" y="10684"/>
                    </a:cubicBezTo>
                    <a:cubicBezTo>
                      <a:pt x="6865" y="10699"/>
                      <a:pt x="6879" y="10745"/>
                      <a:pt x="6900" y="10817"/>
                    </a:cubicBezTo>
                    <a:cubicBezTo>
                      <a:pt x="7151" y="11659"/>
                      <a:pt x="7263" y="12125"/>
                      <a:pt x="7230" y="12202"/>
                    </a:cubicBezTo>
                    <a:cubicBezTo>
                      <a:pt x="7221" y="12227"/>
                      <a:pt x="7192" y="12280"/>
                      <a:pt x="7151" y="12355"/>
                    </a:cubicBezTo>
                    <a:cubicBezTo>
                      <a:pt x="6958" y="12716"/>
                      <a:pt x="6503" y="13563"/>
                      <a:pt x="6559" y="14055"/>
                    </a:cubicBezTo>
                    <a:cubicBezTo>
                      <a:pt x="6630" y="14698"/>
                      <a:pt x="9112" y="15283"/>
                      <a:pt x="10585" y="15573"/>
                    </a:cubicBezTo>
                    <a:cubicBezTo>
                      <a:pt x="11421" y="15737"/>
                      <a:pt x="12468" y="15912"/>
                      <a:pt x="13456" y="15912"/>
                    </a:cubicBezTo>
                    <a:cubicBezTo>
                      <a:pt x="14145" y="15912"/>
                      <a:pt x="14806" y="15827"/>
                      <a:pt x="15338" y="15598"/>
                    </a:cubicBezTo>
                    <a:cubicBezTo>
                      <a:pt x="15624" y="15472"/>
                      <a:pt x="15893" y="15366"/>
                      <a:pt x="16133" y="15273"/>
                    </a:cubicBezTo>
                    <a:cubicBezTo>
                      <a:pt x="16926" y="14963"/>
                      <a:pt x="17452" y="14759"/>
                      <a:pt x="17519" y="14298"/>
                    </a:cubicBezTo>
                    <a:cubicBezTo>
                      <a:pt x="17587" y="13847"/>
                      <a:pt x="17565" y="13532"/>
                      <a:pt x="17550" y="13322"/>
                    </a:cubicBezTo>
                    <a:cubicBezTo>
                      <a:pt x="17546" y="13259"/>
                      <a:pt x="17543" y="13208"/>
                      <a:pt x="17543" y="13168"/>
                    </a:cubicBezTo>
                    <a:cubicBezTo>
                      <a:pt x="17543" y="13130"/>
                      <a:pt x="17565" y="13082"/>
                      <a:pt x="17596" y="13015"/>
                    </a:cubicBezTo>
                    <a:cubicBezTo>
                      <a:pt x="17688" y="12816"/>
                      <a:pt x="17860" y="12448"/>
                      <a:pt x="17714" y="11648"/>
                    </a:cubicBezTo>
                    <a:cubicBezTo>
                      <a:pt x="17566" y="10844"/>
                      <a:pt x="17481" y="9900"/>
                      <a:pt x="17428" y="9335"/>
                    </a:cubicBezTo>
                    <a:cubicBezTo>
                      <a:pt x="17411" y="9155"/>
                      <a:pt x="17400" y="9012"/>
                      <a:pt x="17389" y="8922"/>
                    </a:cubicBezTo>
                    <a:cubicBezTo>
                      <a:pt x="17349" y="8586"/>
                      <a:pt x="17365" y="8187"/>
                      <a:pt x="17368" y="8132"/>
                    </a:cubicBezTo>
                    <a:cubicBezTo>
                      <a:pt x="17474" y="7935"/>
                      <a:pt x="19120" y="4895"/>
                      <a:pt x="19033" y="4461"/>
                    </a:cubicBezTo>
                    <a:cubicBezTo>
                      <a:pt x="18951" y="4044"/>
                      <a:pt x="18904" y="3217"/>
                      <a:pt x="19033" y="2743"/>
                    </a:cubicBezTo>
                    <a:cubicBezTo>
                      <a:pt x="19052" y="2676"/>
                      <a:pt x="19073" y="2616"/>
                      <a:pt x="19094" y="2558"/>
                    </a:cubicBezTo>
                    <a:cubicBezTo>
                      <a:pt x="19220" y="2199"/>
                      <a:pt x="19305" y="1962"/>
                      <a:pt x="18264" y="1261"/>
                    </a:cubicBezTo>
                    <a:cubicBezTo>
                      <a:pt x="17130" y="498"/>
                      <a:pt x="15039" y="317"/>
                      <a:pt x="13142" y="239"/>
                    </a:cubicBezTo>
                    <a:cubicBezTo>
                      <a:pt x="11589" y="175"/>
                      <a:pt x="11280" y="9"/>
                      <a:pt x="11272" y="4"/>
                    </a:cubicBezTo>
                    <a:lnTo>
                      <a:pt x="1126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471;p36">
                <a:extLst>
                  <a:ext uri="{FF2B5EF4-FFF2-40B4-BE49-F238E27FC236}">
                    <a16:creationId xmlns:a16="http://schemas.microsoft.com/office/drawing/2014/main" id="{70EF4621-9D83-8FC7-8275-50DCB50DC13B}"/>
                  </a:ext>
                </a:extLst>
              </p:cNvPr>
              <p:cNvSpPr/>
              <p:nvPr/>
            </p:nvSpPr>
            <p:spPr>
              <a:xfrm>
                <a:off x="6721976" y="3513571"/>
                <a:ext cx="92599" cy="232097"/>
              </a:xfrm>
              <a:custGeom>
                <a:avLst/>
                <a:gdLst/>
                <a:ahLst/>
                <a:cxnLst/>
                <a:rect l="l" t="t" r="r" b="b"/>
                <a:pathLst>
                  <a:path w="691" h="1732" extrusionOk="0">
                    <a:moveTo>
                      <a:pt x="321" y="1"/>
                    </a:moveTo>
                    <a:cubicBezTo>
                      <a:pt x="286" y="1"/>
                      <a:pt x="251" y="6"/>
                      <a:pt x="217" y="20"/>
                    </a:cubicBezTo>
                    <a:cubicBezTo>
                      <a:pt x="156" y="45"/>
                      <a:pt x="113" y="93"/>
                      <a:pt x="89" y="163"/>
                    </a:cubicBezTo>
                    <a:cubicBezTo>
                      <a:pt x="0" y="406"/>
                      <a:pt x="422" y="1565"/>
                      <a:pt x="661" y="1732"/>
                    </a:cubicBezTo>
                    <a:lnTo>
                      <a:pt x="691" y="1687"/>
                    </a:lnTo>
                    <a:cubicBezTo>
                      <a:pt x="479" y="1538"/>
                      <a:pt x="60" y="398"/>
                      <a:pt x="139" y="182"/>
                    </a:cubicBezTo>
                    <a:cubicBezTo>
                      <a:pt x="159" y="128"/>
                      <a:pt x="191" y="91"/>
                      <a:pt x="236" y="73"/>
                    </a:cubicBezTo>
                    <a:cubicBezTo>
                      <a:pt x="262" y="62"/>
                      <a:pt x="291" y="58"/>
                      <a:pt x="319" y="58"/>
                    </a:cubicBezTo>
                    <a:cubicBezTo>
                      <a:pt x="397" y="58"/>
                      <a:pt x="468" y="90"/>
                      <a:pt x="469" y="90"/>
                    </a:cubicBezTo>
                    <a:lnTo>
                      <a:pt x="494" y="38"/>
                    </a:lnTo>
                    <a:cubicBezTo>
                      <a:pt x="490" y="36"/>
                      <a:pt x="411" y="1"/>
                      <a:pt x="3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472;p36">
                <a:extLst>
                  <a:ext uri="{FF2B5EF4-FFF2-40B4-BE49-F238E27FC236}">
                    <a16:creationId xmlns:a16="http://schemas.microsoft.com/office/drawing/2014/main" id="{A2EEF991-1C9E-468C-4B3A-7125A55A7EEB}"/>
                  </a:ext>
                </a:extLst>
              </p:cNvPr>
              <p:cNvSpPr/>
              <p:nvPr/>
            </p:nvSpPr>
            <p:spPr>
              <a:xfrm>
                <a:off x="6540395" y="4046382"/>
                <a:ext cx="43552" cy="46366"/>
              </a:xfrm>
              <a:custGeom>
                <a:avLst/>
                <a:gdLst/>
                <a:ahLst/>
                <a:cxnLst/>
                <a:rect l="l" t="t" r="r" b="b"/>
                <a:pathLst>
                  <a:path w="325" h="346" extrusionOk="0">
                    <a:moveTo>
                      <a:pt x="47" y="1"/>
                    </a:moveTo>
                    <a:lnTo>
                      <a:pt x="0" y="33"/>
                    </a:lnTo>
                    <a:cubicBezTo>
                      <a:pt x="145" y="239"/>
                      <a:pt x="251" y="346"/>
                      <a:pt x="308" y="346"/>
                    </a:cubicBezTo>
                    <a:cubicBezTo>
                      <a:pt x="314" y="346"/>
                      <a:pt x="319" y="345"/>
                      <a:pt x="324" y="344"/>
                    </a:cubicBezTo>
                    <a:lnTo>
                      <a:pt x="301" y="292"/>
                    </a:lnTo>
                    <a:cubicBezTo>
                      <a:pt x="305" y="291"/>
                      <a:pt x="309" y="291"/>
                      <a:pt x="309" y="291"/>
                    </a:cubicBezTo>
                    <a:cubicBezTo>
                      <a:pt x="305" y="288"/>
                      <a:pt x="241" y="280"/>
                      <a:pt x="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473;p36">
                <a:extLst>
                  <a:ext uri="{FF2B5EF4-FFF2-40B4-BE49-F238E27FC236}">
                    <a16:creationId xmlns:a16="http://schemas.microsoft.com/office/drawing/2014/main" id="{1FC7D994-3F24-05A9-F05A-EBE609B74E72}"/>
                  </a:ext>
                </a:extLst>
              </p:cNvPr>
              <p:cNvSpPr/>
              <p:nvPr/>
            </p:nvSpPr>
            <p:spPr>
              <a:xfrm>
                <a:off x="6884795" y="4140186"/>
                <a:ext cx="13401" cy="80135"/>
              </a:xfrm>
              <a:custGeom>
                <a:avLst/>
                <a:gdLst/>
                <a:ahLst/>
                <a:cxnLst/>
                <a:rect l="l" t="t" r="r" b="b"/>
                <a:pathLst>
                  <a:path w="100" h="598" extrusionOk="0">
                    <a:moveTo>
                      <a:pt x="43" y="1"/>
                    </a:moveTo>
                    <a:cubicBezTo>
                      <a:pt x="25" y="499"/>
                      <a:pt x="0" y="568"/>
                      <a:pt x="0" y="568"/>
                    </a:cubicBezTo>
                    <a:lnTo>
                      <a:pt x="49" y="598"/>
                    </a:lnTo>
                    <a:cubicBezTo>
                      <a:pt x="57" y="585"/>
                      <a:pt x="81" y="507"/>
                      <a:pt x="100" y="3"/>
                    </a:cubicBezTo>
                    <a:lnTo>
                      <a:pt x="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474;p36">
                <a:extLst>
                  <a:ext uri="{FF2B5EF4-FFF2-40B4-BE49-F238E27FC236}">
                    <a16:creationId xmlns:a16="http://schemas.microsoft.com/office/drawing/2014/main" id="{7D7BE730-427B-5ABB-6F86-F456347A773A}"/>
                  </a:ext>
                </a:extLst>
              </p:cNvPr>
              <p:cNvSpPr/>
              <p:nvPr/>
            </p:nvSpPr>
            <p:spPr>
              <a:xfrm>
                <a:off x="6803184" y="3772472"/>
                <a:ext cx="99166" cy="312232"/>
              </a:xfrm>
              <a:custGeom>
                <a:avLst/>
                <a:gdLst/>
                <a:ahLst/>
                <a:cxnLst/>
                <a:rect l="l" t="t" r="r" b="b"/>
                <a:pathLst>
                  <a:path w="740" h="2330" extrusionOk="0">
                    <a:moveTo>
                      <a:pt x="45" y="0"/>
                    </a:moveTo>
                    <a:lnTo>
                      <a:pt x="1" y="33"/>
                    </a:lnTo>
                    <a:cubicBezTo>
                      <a:pt x="7" y="43"/>
                      <a:pt x="684" y="1004"/>
                      <a:pt x="669" y="2116"/>
                    </a:cubicBezTo>
                    <a:cubicBezTo>
                      <a:pt x="668" y="2191"/>
                      <a:pt x="667" y="2261"/>
                      <a:pt x="666" y="2327"/>
                    </a:cubicBezTo>
                    <a:lnTo>
                      <a:pt x="721" y="2329"/>
                    </a:lnTo>
                    <a:cubicBezTo>
                      <a:pt x="721" y="2262"/>
                      <a:pt x="722" y="2192"/>
                      <a:pt x="726" y="2116"/>
                    </a:cubicBezTo>
                    <a:cubicBezTo>
                      <a:pt x="739" y="986"/>
                      <a:pt x="52" y="9"/>
                      <a:pt x="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475;p36">
                <a:extLst>
                  <a:ext uri="{FF2B5EF4-FFF2-40B4-BE49-F238E27FC236}">
                    <a16:creationId xmlns:a16="http://schemas.microsoft.com/office/drawing/2014/main" id="{5B58F6BA-A07C-CC96-C2F9-D4AF38921F8D}"/>
                  </a:ext>
                </a:extLst>
              </p:cNvPr>
              <p:cNvSpPr/>
              <p:nvPr/>
            </p:nvSpPr>
            <p:spPr>
              <a:xfrm>
                <a:off x="6970292" y="4422673"/>
                <a:ext cx="194713" cy="166434"/>
              </a:xfrm>
              <a:custGeom>
                <a:avLst/>
                <a:gdLst/>
                <a:ahLst/>
                <a:cxnLst/>
                <a:rect l="l" t="t" r="r" b="b"/>
                <a:pathLst>
                  <a:path w="1453" h="1242" extrusionOk="0">
                    <a:moveTo>
                      <a:pt x="42" y="0"/>
                    </a:moveTo>
                    <a:lnTo>
                      <a:pt x="1" y="39"/>
                    </a:lnTo>
                    <a:cubicBezTo>
                      <a:pt x="28" y="65"/>
                      <a:pt x="645" y="712"/>
                      <a:pt x="935" y="906"/>
                    </a:cubicBezTo>
                    <a:cubicBezTo>
                      <a:pt x="1222" y="1098"/>
                      <a:pt x="1419" y="1240"/>
                      <a:pt x="1420" y="1241"/>
                    </a:cubicBezTo>
                    <a:lnTo>
                      <a:pt x="1453" y="1195"/>
                    </a:lnTo>
                    <a:cubicBezTo>
                      <a:pt x="1451" y="1194"/>
                      <a:pt x="1254" y="1051"/>
                      <a:pt x="966" y="860"/>
                    </a:cubicBezTo>
                    <a:cubicBezTo>
                      <a:pt x="680" y="671"/>
                      <a:pt x="49" y="7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476;p36">
                <a:extLst>
                  <a:ext uri="{FF2B5EF4-FFF2-40B4-BE49-F238E27FC236}">
                    <a16:creationId xmlns:a16="http://schemas.microsoft.com/office/drawing/2014/main" id="{C2BC8FBC-4EBE-A565-3D16-C4EC15B24AAE}"/>
                  </a:ext>
                </a:extLst>
              </p:cNvPr>
              <p:cNvSpPr/>
              <p:nvPr/>
            </p:nvSpPr>
            <p:spPr>
              <a:xfrm>
                <a:off x="7171035" y="4493026"/>
                <a:ext cx="104392" cy="327776"/>
              </a:xfrm>
              <a:custGeom>
                <a:avLst/>
                <a:gdLst/>
                <a:ahLst/>
                <a:cxnLst/>
                <a:rect l="l" t="t" r="r" b="b"/>
                <a:pathLst>
                  <a:path w="779" h="2446" extrusionOk="0">
                    <a:moveTo>
                      <a:pt x="29" y="1"/>
                    </a:moveTo>
                    <a:lnTo>
                      <a:pt x="1" y="50"/>
                    </a:lnTo>
                    <a:cubicBezTo>
                      <a:pt x="7" y="54"/>
                      <a:pt x="719" y="481"/>
                      <a:pt x="656" y="1190"/>
                    </a:cubicBezTo>
                    <a:cubicBezTo>
                      <a:pt x="616" y="1635"/>
                      <a:pt x="493" y="1922"/>
                      <a:pt x="405" y="2130"/>
                    </a:cubicBezTo>
                    <a:cubicBezTo>
                      <a:pt x="347" y="2263"/>
                      <a:pt x="305" y="2359"/>
                      <a:pt x="310" y="2445"/>
                    </a:cubicBezTo>
                    <a:lnTo>
                      <a:pt x="367" y="2444"/>
                    </a:lnTo>
                    <a:cubicBezTo>
                      <a:pt x="364" y="2371"/>
                      <a:pt x="402" y="2279"/>
                      <a:pt x="457" y="2152"/>
                    </a:cubicBezTo>
                    <a:cubicBezTo>
                      <a:pt x="548" y="1940"/>
                      <a:pt x="673" y="1650"/>
                      <a:pt x="714" y="1194"/>
                    </a:cubicBezTo>
                    <a:cubicBezTo>
                      <a:pt x="779" y="451"/>
                      <a:pt x="38" y="4"/>
                      <a:pt x="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477;p36">
                <a:extLst>
                  <a:ext uri="{FF2B5EF4-FFF2-40B4-BE49-F238E27FC236}">
                    <a16:creationId xmlns:a16="http://schemas.microsoft.com/office/drawing/2014/main" id="{9C5C7B9E-FDF3-70EB-5A3F-76999626FDED}"/>
                  </a:ext>
                </a:extLst>
              </p:cNvPr>
              <p:cNvSpPr/>
              <p:nvPr/>
            </p:nvSpPr>
            <p:spPr>
              <a:xfrm>
                <a:off x="7375397" y="4863957"/>
                <a:ext cx="1100738" cy="182917"/>
              </a:xfrm>
              <a:custGeom>
                <a:avLst/>
                <a:gdLst/>
                <a:ahLst/>
                <a:cxnLst/>
                <a:rect l="l" t="t" r="r" b="b"/>
                <a:pathLst>
                  <a:path w="8214" h="1365" extrusionOk="0">
                    <a:moveTo>
                      <a:pt x="8192" y="0"/>
                    </a:moveTo>
                    <a:cubicBezTo>
                      <a:pt x="8182" y="3"/>
                      <a:pt x="7973" y="89"/>
                      <a:pt x="7776" y="329"/>
                    </a:cubicBezTo>
                    <a:cubicBezTo>
                      <a:pt x="7739" y="375"/>
                      <a:pt x="7704" y="423"/>
                      <a:pt x="7671" y="470"/>
                    </a:cubicBezTo>
                    <a:cubicBezTo>
                      <a:pt x="7532" y="668"/>
                      <a:pt x="7387" y="870"/>
                      <a:pt x="6958" y="947"/>
                    </a:cubicBezTo>
                    <a:cubicBezTo>
                      <a:pt x="6834" y="970"/>
                      <a:pt x="6709" y="977"/>
                      <a:pt x="6582" y="977"/>
                    </a:cubicBezTo>
                    <a:cubicBezTo>
                      <a:pt x="6482" y="977"/>
                      <a:pt x="6382" y="972"/>
                      <a:pt x="6279" y="968"/>
                    </a:cubicBezTo>
                    <a:cubicBezTo>
                      <a:pt x="6178" y="964"/>
                      <a:pt x="6077" y="960"/>
                      <a:pt x="5975" y="960"/>
                    </a:cubicBezTo>
                    <a:cubicBezTo>
                      <a:pt x="5739" y="960"/>
                      <a:pt x="5501" y="982"/>
                      <a:pt x="5267" y="1075"/>
                    </a:cubicBezTo>
                    <a:cubicBezTo>
                      <a:pt x="4939" y="1207"/>
                      <a:pt x="4389" y="1306"/>
                      <a:pt x="3645" y="1306"/>
                    </a:cubicBezTo>
                    <a:cubicBezTo>
                      <a:pt x="3116" y="1306"/>
                      <a:pt x="2487" y="1256"/>
                      <a:pt x="1772" y="1130"/>
                    </a:cubicBezTo>
                    <a:cubicBezTo>
                      <a:pt x="1190" y="1029"/>
                      <a:pt x="598" y="915"/>
                      <a:pt x="12" y="794"/>
                    </a:cubicBezTo>
                    <a:lnTo>
                      <a:pt x="1" y="850"/>
                    </a:lnTo>
                    <a:cubicBezTo>
                      <a:pt x="587" y="971"/>
                      <a:pt x="1179" y="1084"/>
                      <a:pt x="1761" y="1187"/>
                    </a:cubicBezTo>
                    <a:cubicBezTo>
                      <a:pt x="2479" y="1314"/>
                      <a:pt x="3111" y="1365"/>
                      <a:pt x="3644" y="1365"/>
                    </a:cubicBezTo>
                    <a:cubicBezTo>
                      <a:pt x="4397" y="1365"/>
                      <a:pt x="4956" y="1263"/>
                      <a:pt x="5287" y="1123"/>
                    </a:cubicBezTo>
                    <a:cubicBezTo>
                      <a:pt x="5510" y="1034"/>
                      <a:pt x="5742" y="1013"/>
                      <a:pt x="5971" y="1013"/>
                    </a:cubicBezTo>
                    <a:cubicBezTo>
                      <a:pt x="6073" y="1013"/>
                      <a:pt x="6174" y="1017"/>
                      <a:pt x="6274" y="1021"/>
                    </a:cubicBezTo>
                    <a:cubicBezTo>
                      <a:pt x="6376" y="1026"/>
                      <a:pt x="6480" y="1030"/>
                      <a:pt x="6583" y="1030"/>
                    </a:cubicBezTo>
                    <a:cubicBezTo>
                      <a:pt x="6713" y="1030"/>
                      <a:pt x="6842" y="1023"/>
                      <a:pt x="6967" y="1000"/>
                    </a:cubicBezTo>
                    <a:cubicBezTo>
                      <a:pt x="7419" y="919"/>
                      <a:pt x="7570" y="706"/>
                      <a:pt x="7718" y="501"/>
                    </a:cubicBezTo>
                    <a:cubicBezTo>
                      <a:pt x="7751" y="453"/>
                      <a:pt x="7784" y="407"/>
                      <a:pt x="7820" y="364"/>
                    </a:cubicBezTo>
                    <a:cubicBezTo>
                      <a:pt x="8008" y="136"/>
                      <a:pt x="8210" y="51"/>
                      <a:pt x="8213" y="51"/>
                    </a:cubicBezTo>
                    <a:lnTo>
                      <a:pt x="819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478;p36">
                <a:extLst>
                  <a:ext uri="{FF2B5EF4-FFF2-40B4-BE49-F238E27FC236}">
                    <a16:creationId xmlns:a16="http://schemas.microsoft.com/office/drawing/2014/main" id="{7FD38F2E-03B8-4569-C43D-6737E227516C}"/>
                  </a:ext>
                </a:extLst>
              </p:cNvPr>
              <p:cNvSpPr/>
              <p:nvPr/>
            </p:nvSpPr>
            <p:spPr>
              <a:xfrm>
                <a:off x="7206011" y="4933507"/>
                <a:ext cx="125029" cy="34841"/>
              </a:xfrm>
              <a:custGeom>
                <a:avLst/>
                <a:gdLst/>
                <a:ahLst/>
                <a:cxnLst/>
                <a:rect l="l" t="t" r="r" b="b"/>
                <a:pathLst>
                  <a:path w="933" h="260" extrusionOk="0">
                    <a:moveTo>
                      <a:pt x="14" y="0"/>
                    </a:moveTo>
                    <a:lnTo>
                      <a:pt x="1" y="55"/>
                    </a:lnTo>
                    <a:cubicBezTo>
                      <a:pt x="5" y="55"/>
                      <a:pt x="353" y="139"/>
                      <a:pt x="920" y="259"/>
                    </a:cubicBezTo>
                    <a:lnTo>
                      <a:pt x="932" y="205"/>
                    </a:lnTo>
                    <a:cubicBezTo>
                      <a:pt x="364" y="85"/>
                      <a:pt x="18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479;p36">
                <a:extLst>
                  <a:ext uri="{FF2B5EF4-FFF2-40B4-BE49-F238E27FC236}">
                    <a16:creationId xmlns:a16="http://schemas.microsoft.com/office/drawing/2014/main" id="{61CECB6B-60A0-54C4-79DB-614081187BB3}"/>
                  </a:ext>
                </a:extLst>
              </p:cNvPr>
              <p:cNvSpPr/>
              <p:nvPr/>
            </p:nvSpPr>
            <p:spPr>
              <a:xfrm>
                <a:off x="8179577" y="5135589"/>
                <a:ext cx="65932" cy="55076"/>
              </a:xfrm>
              <a:custGeom>
                <a:avLst/>
                <a:gdLst/>
                <a:ahLst/>
                <a:cxnLst/>
                <a:rect l="l" t="t" r="r" b="b"/>
                <a:pathLst>
                  <a:path w="492" h="411" extrusionOk="0">
                    <a:moveTo>
                      <a:pt x="452" y="1"/>
                    </a:moveTo>
                    <a:cubicBezTo>
                      <a:pt x="209" y="239"/>
                      <a:pt x="2" y="360"/>
                      <a:pt x="0" y="361"/>
                    </a:cubicBezTo>
                    <a:lnTo>
                      <a:pt x="28" y="410"/>
                    </a:lnTo>
                    <a:cubicBezTo>
                      <a:pt x="38" y="405"/>
                      <a:pt x="244" y="286"/>
                      <a:pt x="492" y="41"/>
                    </a:cubicBezTo>
                    <a:lnTo>
                      <a:pt x="45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480;p36">
                <a:extLst>
                  <a:ext uri="{FF2B5EF4-FFF2-40B4-BE49-F238E27FC236}">
                    <a16:creationId xmlns:a16="http://schemas.microsoft.com/office/drawing/2014/main" id="{27B9160C-B659-69B5-BFFA-65CE0335FE9C}"/>
                  </a:ext>
                </a:extLst>
              </p:cNvPr>
              <p:cNvSpPr/>
              <p:nvPr/>
            </p:nvSpPr>
            <p:spPr>
              <a:xfrm>
                <a:off x="8277403" y="4965534"/>
                <a:ext cx="178766" cy="132665"/>
              </a:xfrm>
              <a:custGeom>
                <a:avLst/>
                <a:gdLst/>
                <a:ahLst/>
                <a:cxnLst/>
                <a:rect l="l" t="t" r="r" b="b"/>
                <a:pathLst>
                  <a:path w="1334" h="990" extrusionOk="0">
                    <a:moveTo>
                      <a:pt x="1306" y="0"/>
                    </a:moveTo>
                    <a:cubicBezTo>
                      <a:pt x="1266" y="20"/>
                      <a:pt x="348" y="496"/>
                      <a:pt x="1" y="955"/>
                    </a:cubicBezTo>
                    <a:lnTo>
                      <a:pt x="45" y="989"/>
                    </a:lnTo>
                    <a:cubicBezTo>
                      <a:pt x="385" y="540"/>
                      <a:pt x="1322" y="54"/>
                      <a:pt x="1333" y="51"/>
                    </a:cubicBez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481;p36">
                <a:extLst>
                  <a:ext uri="{FF2B5EF4-FFF2-40B4-BE49-F238E27FC236}">
                    <a16:creationId xmlns:a16="http://schemas.microsoft.com/office/drawing/2014/main" id="{14062593-E307-D449-DE97-F1A372B26ECE}"/>
                  </a:ext>
                </a:extLst>
              </p:cNvPr>
              <p:cNvSpPr/>
              <p:nvPr/>
            </p:nvSpPr>
            <p:spPr>
              <a:xfrm>
                <a:off x="8015820" y="4234259"/>
                <a:ext cx="205970" cy="731265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5457" extrusionOk="0">
                    <a:moveTo>
                      <a:pt x="1481" y="0"/>
                    </a:moveTo>
                    <a:cubicBezTo>
                      <a:pt x="1329" y="592"/>
                      <a:pt x="1135" y="1171"/>
                      <a:pt x="912" y="1720"/>
                    </a:cubicBezTo>
                    <a:cubicBezTo>
                      <a:pt x="62" y="3800"/>
                      <a:pt x="1" y="5402"/>
                      <a:pt x="120" y="5453"/>
                    </a:cubicBezTo>
                    <a:cubicBezTo>
                      <a:pt x="123" y="5455"/>
                      <a:pt x="129" y="5456"/>
                      <a:pt x="135" y="5456"/>
                    </a:cubicBezTo>
                    <a:cubicBezTo>
                      <a:pt x="147" y="5456"/>
                      <a:pt x="164" y="5450"/>
                      <a:pt x="178" y="5421"/>
                    </a:cubicBezTo>
                    <a:cubicBezTo>
                      <a:pt x="278" y="5206"/>
                      <a:pt x="522" y="4773"/>
                      <a:pt x="525" y="4769"/>
                    </a:cubicBezTo>
                    <a:lnTo>
                      <a:pt x="476" y="4741"/>
                    </a:lnTo>
                    <a:cubicBezTo>
                      <a:pt x="474" y="4744"/>
                      <a:pt x="244" y="5151"/>
                      <a:pt x="137" y="5373"/>
                    </a:cubicBezTo>
                    <a:cubicBezTo>
                      <a:pt x="92" y="5135"/>
                      <a:pt x="146" y="3744"/>
                      <a:pt x="963" y="1741"/>
                    </a:cubicBezTo>
                    <a:cubicBezTo>
                      <a:pt x="1188" y="1191"/>
                      <a:pt x="1382" y="610"/>
                      <a:pt x="1537" y="15"/>
                    </a:cubicBezTo>
                    <a:lnTo>
                      <a:pt x="14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482;p36">
                <a:extLst>
                  <a:ext uri="{FF2B5EF4-FFF2-40B4-BE49-F238E27FC236}">
                    <a16:creationId xmlns:a16="http://schemas.microsoft.com/office/drawing/2014/main" id="{8B764354-FC14-AB62-0432-0EB1C6C63B25}"/>
                  </a:ext>
                </a:extLst>
              </p:cNvPr>
              <p:cNvSpPr/>
              <p:nvPr/>
            </p:nvSpPr>
            <p:spPr>
              <a:xfrm>
                <a:off x="8223933" y="3887584"/>
                <a:ext cx="53737" cy="310624"/>
              </a:xfrm>
              <a:custGeom>
                <a:avLst/>
                <a:gdLst/>
                <a:ahLst/>
                <a:cxnLst/>
                <a:rect l="l" t="t" r="r" b="b"/>
                <a:pathLst>
                  <a:path w="401" h="2318" extrusionOk="0">
                    <a:moveTo>
                      <a:pt x="345" y="0"/>
                    </a:moveTo>
                    <a:cubicBezTo>
                      <a:pt x="345" y="10"/>
                      <a:pt x="321" y="970"/>
                      <a:pt x="1" y="2304"/>
                    </a:cubicBezTo>
                    <a:lnTo>
                      <a:pt x="55" y="2318"/>
                    </a:lnTo>
                    <a:cubicBezTo>
                      <a:pt x="377" y="977"/>
                      <a:pt x="401" y="11"/>
                      <a:pt x="401" y="1"/>
                    </a:cubicBezTo>
                    <a:lnTo>
                      <a:pt x="34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483;p36">
                <a:extLst>
                  <a:ext uri="{FF2B5EF4-FFF2-40B4-BE49-F238E27FC236}">
                    <a16:creationId xmlns:a16="http://schemas.microsoft.com/office/drawing/2014/main" id="{A0473B71-4353-AAF8-1515-AA7029E88DDE}"/>
                  </a:ext>
                </a:extLst>
              </p:cNvPr>
              <p:cNvSpPr/>
              <p:nvPr/>
            </p:nvSpPr>
            <p:spPr>
              <a:xfrm>
                <a:off x="6850355" y="3704664"/>
                <a:ext cx="20369" cy="64054"/>
              </a:xfrm>
              <a:custGeom>
                <a:avLst/>
                <a:gdLst/>
                <a:ahLst/>
                <a:cxnLst/>
                <a:rect l="l" t="t" r="r" b="b"/>
                <a:pathLst>
                  <a:path w="152" h="478" extrusionOk="0">
                    <a:moveTo>
                      <a:pt x="56" y="1"/>
                    </a:moveTo>
                    <a:lnTo>
                      <a:pt x="0" y="8"/>
                    </a:lnTo>
                    <a:cubicBezTo>
                      <a:pt x="26" y="168"/>
                      <a:pt x="58" y="327"/>
                      <a:pt x="97" y="477"/>
                    </a:cubicBezTo>
                    <a:lnTo>
                      <a:pt x="152" y="463"/>
                    </a:lnTo>
                    <a:cubicBezTo>
                      <a:pt x="112" y="314"/>
                      <a:pt x="80" y="158"/>
                      <a:pt x="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484;p36">
                <a:extLst>
                  <a:ext uri="{FF2B5EF4-FFF2-40B4-BE49-F238E27FC236}">
                    <a16:creationId xmlns:a16="http://schemas.microsoft.com/office/drawing/2014/main" id="{D98C480F-4324-72AC-7F76-A7C93AD87CA0}"/>
                  </a:ext>
                </a:extLst>
              </p:cNvPr>
              <p:cNvSpPr/>
              <p:nvPr/>
            </p:nvSpPr>
            <p:spPr>
              <a:xfrm>
                <a:off x="6837490" y="3524157"/>
                <a:ext cx="16483" cy="139767"/>
              </a:xfrm>
              <a:custGeom>
                <a:avLst/>
                <a:gdLst/>
                <a:ahLst/>
                <a:cxnLst/>
                <a:rect l="l" t="t" r="r" b="b"/>
                <a:pathLst>
                  <a:path w="123" h="1043" extrusionOk="0">
                    <a:moveTo>
                      <a:pt x="66" y="0"/>
                    </a:moveTo>
                    <a:cubicBezTo>
                      <a:pt x="64" y="6"/>
                      <a:pt x="1" y="444"/>
                      <a:pt x="56" y="1043"/>
                    </a:cubicBezTo>
                    <a:lnTo>
                      <a:pt x="114" y="1035"/>
                    </a:lnTo>
                    <a:cubicBezTo>
                      <a:pt x="58" y="445"/>
                      <a:pt x="122" y="12"/>
                      <a:pt x="122" y="8"/>
                    </a:cubicBezTo>
                    <a:lnTo>
                      <a:pt x="6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485;p36">
                <a:extLst>
                  <a:ext uri="{FF2B5EF4-FFF2-40B4-BE49-F238E27FC236}">
                    <a16:creationId xmlns:a16="http://schemas.microsoft.com/office/drawing/2014/main" id="{6809229C-7302-1E37-73A5-0D6C46DBE207}"/>
                  </a:ext>
                </a:extLst>
              </p:cNvPr>
              <p:cNvSpPr/>
              <p:nvPr/>
            </p:nvSpPr>
            <p:spPr>
              <a:xfrm>
                <a:off x="7584047" y="3017478"/>
                <a:ext cx="429360" cy="426002"/>
              </a:xfrm>
              <a:custGeom>
                <a:avLst/>
                <a:gdLst/>
                <a:ahLst/>
                <a:cxnLst/>
                <a:rect l="l" t="t" r="r" b="b"/>
                <a:pathLst>
                  <a:path w="3204" h="3179" extrusionOk="0">
                    <a:moveTo>
                      <a:pt x="153" y="0"/>
                    </a:moveTo>
                    <a:lnTo>
                      <a:pt x="0" y="2187"/>
                    </a:lnTo>
                    <a:cubicBezTo>
                      <a:pt x="0" y="2187"/>
                      <a:pt x="628" y="2987"/>
                      <a:pt x="1536" y="3160"/>
                    </a:cubicBezTo>
                    <a:cubicBezTo>
                      <a:pt x="1602" y="3172"/>
                      <a:pt x="1666" y="3178"/>
                      <a:pt x="1729" y="3178"/>
                    </a:cubicBezTo>
                    <a:cubicBezTo>
                      <a:pt x="2550" y="3178"/>
                      <a:pt x="3204" y="2208"/>
                      <a:pt x="3204" y="2208"/>
                    </a:cubicBezTo>
                    <a:lnTo>
                      <a:pt x="2943" y="194"/>
                    </a:lnTo>
                    <a:lnTo>
                      <a:pt x="15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486;p36">
                <a:extLst>
                  <a:ext uri="{FF2B5EF4-FFF2-40B4-BE49-F238E27FC236}">
                    <a16:creationId xmlns:a16="http://schemas.microsoft.com/office/drawing/2014/main" id="{605C1ACF-BFD3-873D-9B02-4F4CD9CCC33E}"/>
                  </a:ext>
                </a:extLst>
              </p:cNvPr>
              <p:cNvSpPr/>
              <p:nvPr/>
            </p:nvSpPr>
            <p:spPr>
              <a:xfrm>
                <a:off x="7580295" y="3013458"/>
                <a:ext cx="437132" cy="433774"/>
              </a:xfrm>
              <a:custGeom>
                <a:avLst/>
                <a:gdLst/>
                <a:ahLst/>
                <a:cxnLst/>
                <a:rect l="l" t="t" r="r" b="b"/>
                <a:pathLst>
                  <a:path w="3262" h="3237" extrusionOk="0">
                    <a:moveTo>
                      <a:pt x="206" y="60"/>
                    </a:moveTo>
                    <a:lnTo>
                      <a:pt x="2948" y="252"/>
                    </a:lnTo>
                    <a:lnTo>
                      <a:pt x="3204" y="2231"/>
                    </a:lnTo>
                    <a:cubicBezTo>
                      <a:pt x="3136" y="2326"/>
                      <a:pt x="2514" y="3180"/>
                      <a:pt x="1757" y="3180"/>
                    </a:cubicBezTo>
                    <a:cubicBezTo>
                      <a:pt x="1696" y="3180"/>
                      <a:pt x="1634" y="3174"/>
                      <a:pt x="1572" y="3162"/>
                    </a:cubicBezTo>
                    <a:cubicBezTo>
                      <a:pt x="733" y="3002"/>
                      <a:pt x="130" y="2292"/>
                      <a:pt x="59" y="2207"/>
                    </a:cubicBezTo>
                    <a:lnTo>
                      <a:pt x="206" y="60"/>
                    </a:lnTo>
                    <a:close/>
                    <a:moveTo>
                      <a:pt x="154" y="1"/>
                    </a:moveTo>
                    <a:lnTo>
                      <a:pt x="1" y="2216"/>
                    </a:lnTo>
                    <a:lnTo>
                      <a:pt x="1" y="2226"/>
                    </a:lnTo>
                    <a:lnTo>
                      <a:pt x="7" y="2234"/>
                    </a:lnTo>
                    <a:cubicBezTo>
                      <a:pt x="13" y="2243"/>
                      <a:pt x="652" y="3045"/>
                      <a:pt x="1561" y="3219"/>
                    </a:cubicBezTo>
                    <a:cubicBezTo>
                      <a:pt x="1626" y="3232"/>
                      <a:pt x="1691" y="3237"/>
                      <a:pt x="1755" y="3237"/>
                    </a:cubicBezTo>
                    <a:cubicBezTo>
                      <a:pt x="2585" y="3237"/>
                      <a:pt x="3249" y="2265"/>
                      <a:pt x="3256" y="2254"/>
                    </a:cubicBezTo>
                    <a:lnTo>
                      <a:pt x="3261" y="2244"/>
                    </a:lnTo>
                    <a:lnTo>
                      <a:pt x="2997" y="198"/>
                    </a:lnTo>
                    <a:lnTo>
                      <a:pt x="182" y="2"/>
                    </a:lnTo>
                    <a:lnTo>
                      <a:pt x="15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487;p36">
                <a:extLst>
                  <a:ext uri="{FF2B5EF4-FFF2-40B4-BE49-F238E27FC236}">
                    <a16:creationId xmlns:a16="http://schemas.microsoft.com/office/drawing/2014/main" id="{78102E1A-E0F5-D615-1AB5-90039779C133}"/>
                  </a:ext>
                </a:extLst>
              </p:cNvPr>
              <p:cNvSpPr/>
              <p:nvPr/>
            </p:nvSpPr>
            <p:spPr>
              <a:xfrm>
                <a:off x="7076158" y="2113468"/>
                <a:ext cx="1296389" cy="1631645"/>
              </a:xfrm>
              <a:custGeom>
                <a:avLst/>
                <a:gdLst/>
                <a:ahLst/>
                <a:cxnLst/>
                <a:rect l="l" t="t" r="r" b="b"/>
                <a:pathLst>
                  <a:path w="9674" h="12176" extrusionOk="0">
                    <a:moveTo>
                      <a:pt x="5337" y="1"/>
                    </a:moveTo>
                    <a:cubicBezTo>
                      <a:pt x="4826" y="1"/>
                      <a:pt x="4425" y="245"/>
                      <a:pt x="4425" y="245"/>
                    </a:cubicBezTo>
                    <a:cubicBezTo>
                      <a:pt x="4425" y="245"/>
                      <a:pt x="4386" y="242"/>
                      <a:pt x="4324" y="242"/>
                    </a:cubicBezTo>
                    <a:cubicBezTo>
                      <a:pt x="4177" y="242"/>
                      <a:pt x="3898" y="257"/>
                      <a:pt x="3678" y="356"/>
                    </a:cubicBezTo>
                    <a:cubicBezTo>
                      <a:pt x="3678" y="356"/>
                      <a:pt x="2821" y="745"/>
                      <a:pt x="2011" y="1913"/>
                    </a:cubicBezTo>
                    <a:cubicBezTo>
                      <a:pt x="1201" y="3082"/>
                      <a:pt x="1592" y="4951"/>
                      <a:pt x="1902" y="5527"/>
                    </a:cubicBezTo>
                    <a:cubicBezTo>
                      <a:pt x="2214" y="6104"/>
                      <a:pt x="1061" y="5979"/>
                      <a:pt x="532" y="7163"/>
                    </a:cubicBezTo>
                    <a:cubicBezTo>
                      <a:pt x="1" y="8347"/>
                      <a:pt x="1139" y="9297"/>
                      <a:pt x="1528" y="9641"/>
                    </a:cubicBezTo>
                    <a:cubicBezTo>
                      <a:pt x="1917" y="9983"/>
                      <a:pt x="2384" y="10310"/>
                      <a:pt x="1824" y="10574"/>
                    </a:cubicBezTo>
                    <a:cubicBezTo>
                      <a:pt x="1263" y="10840"/>
                      <a:pt x="1185" y="11556"/>
                      <a:pt x="1528" y="11882"/>
                    </a:cubicBezTo>
                    <a:cubicBezTo>
                      <a:pt x="1725" y="12070"/>
                      <a:pt x="2117" y="12176"/>
                      <a:pt x="2421" y="12176"/>
                    </a:cubicBezTo>
                    <a:cubicBezTo>
                      <a:pt x="2646" y="12176"/>
                      <a:pt x="2823" y="12118"/>
                      <a:pt x="2836" y="11992"/>
                    </a:cubicBezTo>
                    <a:cubicBezTo>
                      <a:pt x="2867" y="11696"/>
                      <a:pt x="2744" y="11680"/>
                      <a:pt x="2665" y="11650"/>
                    </a:cubicBezTo>
                    <a:cubicBezTo>
                      <a:pt x="2659" y="11648"/>
                      <a:pt x="2657" y="11647"/>
                      <a:pt x="2657" y="11647"/>
                    </a:cubicBezTo>
                    <a:lnTo>
                      <a:pt x="2657" y="11647"/>
                    </a:lnTo>
                    <a:cubicBezTo>
                      <a:pt x="2660" y="11647"/>
                      <a:pt x="2731" y="11668"/>
                      <a:pt x="2855" y="11668"/>
                    </a:cubicBezTo>
                    <a:cubicBezTo>
                      <a:pt x="3075" y="11668"/>
                      <a:pt x="3463" y="11601"/>
                      <a:pt x="3927" y="11230"/>
                    </a:cubicBezTo>
                    <a:cubicBezTo>
                      <a:pt x="4706" y="10607"/>
                      <a:pt x="4425" y="8815"/>
                      <a:pt x="4113" y="8503"/>
                    </a:cubicBezTo>
                    <a:cubicBezTo>
                      <a:pt x="3801" y="8192"/>
                      <a:pt x="4455" y="8363"/>
                      <a:pt x="4471" y="7677"/>
                    </a:cubicBezTo>
                    <a:cubicBezTo>
                      <a:pt x="4487" y="6993"/>
                      <a:pt x="4362" y="6774"/>
                      <a:pt x="4362" y="6774"/>
                    </a:cubicBezTo>
                    <a:lnTo>
                      <a:pt x="4362" y="6774"/>
                    </a:lnTo>
                    <a:lnTo>
                      <a:pt x="6513" y="7319"/>
                    </a:lnTo>
                    <a:cubicBezTo>
                      <a:pt x="6513" y="7319"/>
                      <a:pt x="5984" y="7552"/>
                      <a:pt x="5874" y="8628"/>
                    </a:cubicBezTo>
                    <a:cubicBezTo>
                      <a:pt x="5766" y="9702"/>
                      <a:pt x="6232" y="9936"/>
                      <a:pt x="6622" y="10138"/>
                    </a:cubicBezTo>
                    <a:cubicBezTo>
                      <a:pt x="7011" y="10341"/>
                      <a:pt x="7463" y="10777"/>
                      <a:pt x="6965" y="11104"/>
                    </a:cubicBezTo>
                    <a:cubicBezTo>
                      <a:pt x="6708" y="11272"/>
                      <a:pt x="6489" y="11313"/>
                      <a:pt x="6336" y="11313"/>
                    </a:cubicBezTo>
                    <a:cubicBezTo>
                      <a:pt x="6192" y="11313"/>
                      <a:pt x="6108" y="11277"/>
                      <a:pt x="6108" y="11277"/>
                    </a:cubicBezTo>
                    <a:lnTo>
                      <a:pt x="6108" y="11277"/>
                    </a:lnTo>
                    <a:cubicBezTo>
                      <a:pt x="6108" y="11277"/>
                      <a:pt x="6391" y="12020"/>
                      <a:pt x="7238" y="12020"/>
                    </a:cubicBezTo>
                    <a:cubicBezTo>
                      <a:pt x="7299" y="12020"/>
                      <a:pt x="7364" y="12017"/>
                      <a:pt x="7432" y="12008"/>
                    </a:cubicBezTo>
                    <a:cubicBezTo>
                      <a:pt x="8428" y="11884"/>
                      <a:pt x="8226" y="11151"/>
                      <a:pt x="8273" y="10964"/>
                    </a:cubicBezTo>
                    <a:cubicBezTo>
                      <a:pt x="8320" y="10778"/>
                      <a:pt x="8772" y="10918"/>
                      <a:pt x="9146" y="10559"/>
                    </a:cubicBezTo>
                    <a:cubicBezTo>
                      <a:pt x="9520" y="10201"/>
                      <a:pt x="9177" y="9251"/>
                      <a:pt x="9162" y="9126"/>
                    </a:cubicBezTo>
                    <a:cubicBezTo>
                      <a:pt x="9146" y="9002"/>
                      <a:pt x="9395" y="8767"/>
                      <a:pt x="9395" y="8767"/>
                    </a:cubicBezTo>
                    <a:cubicBezTo>
                      <a:pt x="9395" y="8767"/>
                      <a:pt x="9551" y="8628"/>
                      <a:pt x="9612" y="7382"/>
                    </a:cubicBezTo>
                    <a:cubicBezTo>
                      <a:pt x="9673" y="6136"/>
                      <a:pt x="9004" y="5622"/>
                      <a:pt x="8740" y="5231"/>
                    </a:cubicBezTo>
                    <a:cubicBezTo>
                      <a:pt x="8474" y="4841"/>
                      <a:pt x="8709" y="2770"/>
                      <a:pt x="8210" y="1944"/>
                    </a:cubicBezTo>
                    <a:cubicBezTo>
                      <a:pt x="7712" y="1118"/>
                      <a:pt x="6262" y="153"/>
                      <a:pt x="5624" y="28"/>
                    </a:cubicBezTo>
                    <a:cubicBezTo>
                      <a:pt x="5526" y="9"/>
                      <a:pt x="5430" y="1"/>
                      <a:pt x="53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488;p36">
                <a:extLst>
                  <a:ext uri="{FF2B5EF4-FFF2-40B4-BE49-F238E27FC236}">
                    <a16:creationId xmlns:a16="http://schemas.microsoft.com/office/drawing/2014/main" id="{C7BDEBF7-8AD2-FF33-0908-3CE584BDFDE9}"/>
                  </a:ext>
                </a:extLst>
              </p:cNvPr>
              <p:cNvSpPr/>
              <p:nvPr/>
            </p:nvSpPr>
            <p:spPr>
              <a:xfrm>
                <a:off x="7073880" y="2109850"/>
                <a:ext cx="1301615" cy="1639283"/>
              </a:xfrm>
              <a:custGeom>
                <a:avLst/>
                <a:gdLst/>
                <a:ahLst/>
                <a:cxnLst/>
                <a:rect l="l" t="t" r="r" b="b"/>
                <a:pathLst>
                  <a:path w="9713" h="12233" extrusionOk="0">
                    <a:moveTo>
                      <a:pt x="5355" y="58"/>
                    </a:moveTo>
                    <a:cubicBezTo>
                      <a:pt x="5446" y="58"/>
                      <a:pt x="5541" y="66"/>
                      <a:pt x="5637" y="84"/>
                    </a:cubicBezTo>
                    <a:cubicBezTo>
                      <a:pt x="6242" y="203"/>
                      <a:pt x="7693" y="1141"/>
                      <a:pt x="8203" y="1987"/>
                    </a:cubicBezTo>
                    <a:cubicBezTo>
                      <a:pt x="8487" y="2457"/>
                      <a:pt x="8531" y="3360"/>
                      <a:pt x="8567" y="4085"/>
                    </a:cubicBezTo>
                    <a:cubicBezTo>
                      <a:pt x="8594" y="4632"/>
                      <a:pt x="8618" y="5103"/>
                      <a:pt x="8733" y="5276"/>
                    </a:cubicBezTo>
                    <a:cubicBezTo>
                      <a:pt x="8783" y="5348"/>
                      <a:pt x="8848" y="5427"/>
                      <a:pt x="8917" y="5510"/>
                    </a:cubicBezTo>
                    <a:cubicBezTo>
                      <a:pt x="9227" y="5886"/>
                      <a:pt x="9652" y="6403"/>
                      <a:pt x="9601" y="7409"/>
                    </a:cubicBezTo>
                    <a:cubicBezTo>
                      <a:pt x="9541" y="8604"/>
                      <a:pt x="9397" y="8769"/>
                      <a:pt x="9392" y="8775"/>
                    </a:cubicBezTo>
                    <a:cubicBezTo>
                      <a:pt x="9365" y="8801"/>
                      <a:pt x="9132" y="9024"/>
                      <a:pt x="9149" y="9158"/>
                    </a:cubicBezTo>
                    <a:cubicBezTo>
                      <a:pt x="9152" y="9179"/>
                      <a:pt x="9163" y="9220"/>
                      <a:pt x="9179" y="9281"/>
                    </a:cubicBezTo>
                    <a:cubicBezTo>
                      <a:pt x="9258" y="9579"/>
                      <a:pt x="9442" y="10277"/>
                      <a:pt x="9141" y="10566"/>
                    </a:cubicBezTo>
                    <a:cubicBezTo>
                      <a:pt x="8938" y="10761"/>
                      <a:pt x="8707" y="10805"/>
                      <a:pt x="8539" y="10837"/>
                    </a:cubicBezTo>
                    <a:cubicBezTo>
                      <a:pt x="8397" y="10864"/>
                      <a:pt x="8285" y="10885"/>
                      <a:pt x="8261" y="10985"/>
                    </a:cubicBezTo>
                    <a:cubicBezTo>
                      <a:pt x="8251" y="11021"/>
                      <a:pt x="8250" y="11070"/>
                      <a:pt x="8250" y="11133"/>
                    </a:cubicBezTo>
                    <a:cubicBezTo>
                      <a:pt x="8247" y="11422"/>
                      <a:pt x="8242" y="11907"/>
                      <a:pt x="7443" y="12007"/>
                    </a:cubicBezTo>
                    <a:cubicBezTo>
                      <a:pt x="7376" y="12016"/>
                      <a:pt x="7312" y="12020"/>
                      <a:pt x="7251" y="12020"/>
                    </a:cubicBezTo>
                    <a:cubicBezTo>
                      <a:pt x="6562" y="12020"/>
                      <a:pt x="6258" y="11520"/>
                      <a:pt x="6175" y="11349"/>
                    </a:cubicBezTo>
                    <a:lnTo>
                      <a:pt x="6175" y="11349"/>
                    </a:lnTo>
                    <a:cubicBezTo>
                      <a:pt x="6217" y="11359"/>
                      <a:pt x="6278" y="11369"/>
                      <a:pt x="6356" y="11369"/>
                    </a:cubicBezTo>
                    <a:cubicBezTo>
                      <a:pt x="6512" y="11369"/>
                      <a:pt x="6735" y="11327"/>
                      <a:pt x="6996" y="11156"/>
                    </a:cubicBezTo>
                    <a:cubicBezTo>
                      <a:pt x="7158" y="11050"/>
                      <a:pt x="7235" y="10924"/>
                      <a:pt x="7228" y="10784"/>
                    </a:cubicBezTo>
                    <a:cubicBezTo>
                      <a:pt x="7213" y="10523"/>
                      <a:pt x="6908" y="10276"/>
                      <a:pt x="6649" y="10141"/>
                    </a:cubicBezTo>
                    <a:lnTo>
                      <a:pt x="6641" y="10135"/>
                    </a:lnTo>
                    <a:cubicBezTo>
                      <a:pt x="6252" y="9933"/>
                      <a:pt x="5810" y="9704"/>
                      <a:pt x="5917" y="8657"/>
                    </a:cubicBezTo>
                    <a:cubicBezTo>
                      <a:pt x="6023" y="7613"/>
                      <a:pt x="6534" y="7374"/>
                      <a:pt x="6539" y="7371"/>
                    </a:cubicBezTo>
                    <a:lnTo>
                      <a:pt x="6614" y="7337"/>
                    </a:lnTo>
                    <a:lnTo>
                      <a:pt x="4320" y="6756"/>
                    </a:lnTo>
                    <a:lnTo>
                      <a:pt x="4352" y="6814"/>
                    </a:lnTo>
                    <a:cubicBezTo>
                      <a:pt x="4354" y="6817"/>
                      <a:pt x="4472" y="7038"/>
                      <a:pt x="4458" y="7703"/>
                    </a:cubicBezTo>
                    <a:cubicBezTo>
                      <a:pt x="4450" y="8055"/>
                      <a:pt x="4272" y="8167"/>
                      <a:pt x="4143" y="8249"/>
                    </a:cubicBezTo>
                    <a:cubicBezTo>
                      <a:pt x="4077" y="8293"/>
                      <a:pt x="4024" y="8327"/>
                      <a:pt x="4016" y="8384"/>
                    </a:cubicBezTo>
                    <a:cubicBezTo>
                      <a:pt x="4011" y="8429"/>
                      <a:pt x="4041" y="8481"/>
                      <a:pt x="4109" y="8549"/>
                    </a:cubicBezTo>
                    <a:cubicBezTo>
                      <a:pt x="4282" y="8722"/>
                      <a:pt x="4447" y="9389"/>
                      <a:pt x="4413" y="10027"/>
                    </a:cubicBezTo>
                    <a:cubicBezTo>
                      <a:pt x="4391" y="10417"/>
                      <a:pt x="4288" y="10942"/>
                      <a:pt x="3925" y="11233"/>
                    </a:cubicBezTo>
                    <a:cubicBezTo>
                      <a:pt x="3468" y="11598"/>
                      <a:pt x="3087" y="11666"/>
                      <a:pt x="2868" y="11666"/>
                    </a:cubicBezTo>
                    <a:cubicBezTo>
                      <a:pt x="2775" y="11666"/>
                      <a:pt x="2712" y="11654"/>
                      <a:pt x="2684" y="11647"/>
                    </a:cubicBezTo>
                    <a:lnTo>
                      <a:pt x="2655" y="11641"/>
                    </a:lnTo>
                    <a:lnTo>
                      <a:pt x="2646" y="11666"/>
                    </a:lnTo>
                    <a:cubicBezTo>
                      <a:pt x="2645" y="11670"/>
                      <a:pt x="2641" y="11691"/>
                      <a:pt x="2671" y="11702"/>
                    </a:cubicBezTo>
                    <a:cubicBezTo>
                      <a:pt x="2678" y="11706"/>
                      <a:pt x="2685" y="11708"/>
                      <a:pt x="2693" y="11711"/>
                    </a:cubicBezTo>
                    <a:cubicBezTo>
                      <a:pt x="2768" y="11738"/>
                      <a:pt x="2852" y="11769"/>
                      <a:pt x="2826" y="12016"/>
                    </a:cubicBezTo>
                    <a:cubicBezTo>
                      <a:pt x="2820" y="12068"/>
                      <a:pt x="2779" y="12110"/>
                      <a:pt x="2701" y="12137"/>
                    </a:cubicBezTo>
                    <a:cubicBezTo>
                      <a:pt x="2633" y="12162"/>
                      <a:pt x="2542" y="12174"/>
                      <a:pt x="2441" y="12174"/>
                    </a:cubicBezTo>
                    <a:cubicBezTo>
                      <a:pt x="2144" y="12174"/>
                      <a:pt x="1755" y="12071"/>
                      <a:pt x="1564" y="11889"/>
                    </a:cubicBezTo>
                    <a:cubicBezTo>
                      <a:pt x="1409" y="11739"/>
                      <a:pt x="1340" y="11503"/>
                      <a:pt x="1380" y="11256"/>
                    </a:cubicBezTo>
                    <a:cubicBezTo>
                      <a:pt x="1425" y="10977"/>
                      <a:pt x="1599" y="10747"/>
                      <a:pt x="1854" y="10626"/>
                    </a:cubicBezTo>
                    <a:cubicBezTo>
                      <a:pt x="2023" y="10546"/>
                      <a:pt x="2112" y="10455"/>
                      <a:pt x="2127" y="10349"/>
                    </a:cubicBezTo>
                    <a:cubicBezTo>
                      <a:pt x="2154" y="10154"/>
                      <a:pt x="1921" y="9952"/>
                      <a:pt x="1673" y="9739"/>
                    </a:cubicBezTo>
                    <a:cubicBezTo>
                      <a:pt x="1637" y="9708"/>
                      <a:pt x="1601" y="9676"/>
                      <a:pt x="1564" y="9646"/>
                    </a:cubicBezTo>
                    <a:lnTo>
                      <a:pt x="1531" y="9616"/>
                    </a:lnTo>
                    <a:cubicBezTo>
                      <a:pt x="1131" y="9266"/>
                      <a:pt x="69" y="8335"/>
                      <a:pt x="575" y="7202"/>
                    </a:cubicBezTo>
                    <a:cubicBezTo>
                      <a:pt x="844" y="6599"/>
                      <a:pt x="1279" y="6340"/>
                      <a:pt x="1594" y="6151"/>
                    </a:cubicBezTo>
                    <a:cubicBezTo>
                      <a:pt x="1893" y="5972"/>
                      <a:pt x="2108" y="5843"/>
                      <a:pt x="1945" y="5540"/>
                    </a:cubicBezTo>
                    <a:cubicBezTo>
                      <a:pt x="1649" y="4991"/>
                      <a:pt x="1245" y="3120"/>
                      <a:pt x="2053" y="1956"/>
                    </a:cubicBezTo>
                    <a:cubicBezTo>
                      <a:pt x="2848" y="809"/>
                      <a:pt x="3700" y="412"/>
                      <a:pt x="3707" y="407"/>
                    </a:cubicBezTo>
                    <a:cubicBezTo>
                      <a:pt x="3915" y="315"/>
                      <a:pt x="4183" y="299"/>
                      <a:pt x="4331" y="299"/>
                    </a:cubicBezTo>
                    <a:cubicBezTo>
                      <a:pt x="4397" y="299"/>
                      <a:pt x="4439" y="302"/>
                      <a:pt x="4440" y="303"/>
                    </a:cubicBezTo>
                    <a:lnTo>
                      <a:pt x="4450" y="303"/>
                    </a:lnTo>
                    <a:lnTo>
                      <a:pt x="4458" y="299"/>
                    </a:lnTo>
                    <a:cubicBezTo>
                      <a:pt x="4462" y="295"/>
                      <a:pt x="4858" y="58"/>
                      <a:pt x="5355" y="58"/>
                    </a:cubicBezTo>
                    <a:close/>
                    <a:moveTo>
                      <a:pt x="5360" y="0"/>
                    </a:moveTo>
                    <a:cubicBezTo>
                      <a:pt x="4884" y="0"/>
                      <a:pt x="4497" y="211"/>
                      <a:pt x="4437" y="245"/>
                    </a:cubicBezTo>
                    <a:cubicBezTo>
                      <a:pt x="4421" y="244"/>
                      <a:pt x="4383" y="242"/>
                      <a:pt x="4332" y="242"/>
                    </a:cubicBezTo>
                    <a:cubicBezTo>
                      <a:pt x="4179" y="242"/>
                      <a:pt x="3904" y="258"/>
                      <a:pt x="3685" y="357"/>
                    </a:cubicBezTo>
                    <a:cubicBezTo>
                      <a:pt x="3675" y="362"/>
                      <a:pt x="2811" y="762"/>
                      <a:pt x="2006" y="1924"/>
                    </a:cubicBezTo>
                    <a:cubicBezTo>
                      <a:pt x="1185" y="3109"/>
                      <a:pt x="1594" y="5011"/>
                      <a:pt x="1895" y="5569"/>
                    </a:cubicBezTo>
                    <a:cubicBezTo>
                      <a:pt x="2027" y="5814"/>
                      <a:pt x="1890" y="5910"/>
                      <a:pt x="1567" y="6103"/>
                    </a:cubicBezTo>
                    <a:cubicBezTo>
                      <a:pt x="1244" y="6296"/>
                      <a:pt x="801" y="6560"/>
                      <a:pt x="524" y="7180"/>
                    </a:cubicBezTo>
                    <a:cubicBezTo>
                      <a:pt x="1" y="8349"/>
                      <a:pt x="1085" y="9301"/>
                      <a:pt x="1494" y="9659"/>
                    </a:cubicBezTo>
                    <a:lnTo>
                      <a:pt x="1527" y="9689"/>
                    </a:lnTo>
                    <a:cubicBezTo>
                      <a:pt x="1563" y="9719"/>
                      <a:pt x="1600" y="9751"/>
                      <a:pt x="1635" y="9782"/>
                    </a:cubicBezTo>
                    <a:cubicBezTo>
                      <a:pt x="1861" y="9975"/>
                      <a:pt x="2094" y="10176"/>
                      <a:pt x="2071" y="10341"/>
                    </a:cubicBezTo>
                    <a:cubicBezTo>
                      <a:pt x="2059" y="10428"/>
                      <a:pt x="1980" y="10504"/>
                      <a:pt x="1830" y="10576"/>
                    </a:cubicBezTo>
                    <a:cubicBezTo>
                      <a:pt x="1557" y="10705"/>
                      <a:pt x="1372" y="10950"/>
                      <a:pt x="1324" y="11247"/>
                    </a:cubicBezTo>
                    <a:cubicBezTo>
                      <a:pt x="1281" y="11514"/>
                      <a:pt x="1357" y="11769"/>
                      <a:pt x="1526" y="11931"/>
                    </a:cubicBezTo>
                    <a:cubicBezTo>
                      <a:pt x="1728" y="12122"/>
                      <a:pt x="2126" y="12232"/>
                      <a:pt x="2438" y="12232"/>
                    </a:cubicBezTo>
                    <a:cubicBezTo>
                      <a:pt x="2547" y="12232"/>
                      <a:pt x="2645" y="12217"/>
                      <a:pt x="2722" y="12192"/>
                    </a:cubicBezTo>
                    <a:cubicBezTo>
                      <a:pt x="2847" y="12147"/>
                      <a:pt x="2879" y="12074"/>
                      <a:pt x="2884" y="12023"/>
                    </a:cubicBezTo>
                    <a:cubicBezTo>
                      <a:pt x="2901" y="11858"/>
                      <a:pt x="2870" y="11771"/>
                      <a:pt x="2826" y="11723"/>
                    </a:cubicBezTo>
                    <a:lnTo>
                      <a:pt x="2826" y="11723"/>
                    </a:lnTo>
                    <a:cubicBezTo>
                      <a:pt x="2842" y="11723"/>
                      <a:pt x="2859" y="11724"/>
                      <a:pt x="2877" y="11724"/>
                    </a:cubicBezTo>
                    <a:cubicBezTo>
                      <a:pt x="3110" y="11724"/>
                      <a:pt x="3497" y="11651"/>
                      <a:pt x="3963" y="11279"/>
                    </a:cubicBezTo>
                    <a:cubicBezTo>
                      <a:pt x="4345" y="10974"/>
                      <a:pt x="4449" y="10432"/>
                      <a:pt x="4472" y="10031"/>
                    </a:cubicBezTo>
                    <a:cubicBezTo>
                      <a:pt x="4510" y="9361"/>
                      <a:pt x="4334" y="8692"/>
                      <a:pt x="4153" y="8511"/>
                    </a:cubicBezTo>
                    <a:cubicBezTo>
                      <a:pt x="4100" y="8458"/>
                      <a:pt x="4075" y="8417"/>
                      <a:pt x="4078" y="8390"/>
                    </a:cubicBezTo>
                    <a:cubicBezTo>
                      <a:pt x="4082" y="8362"/>
                      <a:pt x="4124" y="8333"/>
                      <a:pt x="4179" y="8299"/>
                    </a:cubicBezTo>
                    <a:cubicBezTo>
                      <a:pt x="4310" y="8215"/>
                      <a:pt x="4512" y="8088"/>
                      <a:pt x="4520" y="7706"/>
                    </a:cubicBezTo>
                    <a:cubicBezTo>
                      <a:pt x="4532" y="7200"/>
                      <a:pt x="4467" y="6944"/>
                      <a:pt x="4431" y="6843"/>
                    </a:cubicBezTo>
                    <a:lnTo>
                      <a:pt x="4431" y="6843"/>
                    </a:lnTo>
                    <a:lnTo>
                      <a:pt x="6457" y="7356"/>
                    </a:lnTo>
                    <a:cubicBezTo>
                      <a:pt x="6311" y="7456"/>
                      <a:pt x="5952" y="7782"/>
                      <a:pt x="5865" y="8652"/>
                    </a:cubicBezTo>
                    <a:cubicBezTo>
                      <a:pt x="5756" y="9736"/>
                      <a:pt x="6233" y="9985"/>
                      <a:pt x="6618" y="10186"/>
                    </a:cubicBezTo>
                    <a:lnTo>
                      <a:pt x="6628" y="10191"/>
                    </a:lnTo>
                    <a:cubicBezTo>
                      <a:pt x="6873" y="10319"/>
                      <a:pt x="7164" y="10550"/>
                      <a:pt x="7176" y="10787"/>
                    </a:cubicBezTo>
                    <a:cubicBezTo>
                      <a:pt x="7182" y="10906"/>
                      <a:pt x="7112" y="11016"/>
                      <a:pt x="6969" y="11109"/>
                    </a:cubicBezTo>
                    <a:cubicBezTo>
                      <a:pt x="6720" y="11273"/>
                      <a:pt x="6506" y="11312"/>
                      <a:pt x="6358" y="11312"/>
                    </a:cubicBezTo>
                    <a:cubicBezTo>
                      <a:pt x="6222" y="11312"/>
                      <a:pt x="6141" y="11279"/>
                      <a:pt x="6140" y="11278"/>
                    </a:cubicBezTo>
                    <a:lnTo>
                      <a:pt x="6078" y="11252"/>
                    </a:lnTo>
                    <a:lnTo>
                      <a:pt x="6102" y="11314"/>
                    </a:lnTo>
                    <a:cubicBezTo>
                      <a:pt x="6104" y="11323"/>
                      <a:pt x="6188" y="11536"/>
                      <a:pt x="6397" y="11738"/>
                    </a:cubicBezTo>
                    <a:cubicBezTo>
                      <a:pt x="6564" y="11899"/>
                      <a:pt x="6844" y="12076"/>
                      <a:pt x="7260" y="12076"/>
                    </a:cubicBezTo>
                    <a:cubicBezTo>
                      <a:pt x="7322" y="12076"/>
                      <a:pt x="7388" y="12072"/>
                      <a:pt x="7456" y="12064"/>
                    </a:cubicBezTo>
                    <a:cubicBezTo>
                      <a:pt x="8303" y="11957"/>
                      <a:pt x="8309" y="11422"/>
                      <a:pt x="8312" y="11134"/>
                    </a:cubicBezTo>
                    <a:cubicBezTo>
                      <a:pt x="8312" y="11078"/>
                      <a:pt x="8312" y="11029"/>
                      <a:pt x="8321" y="11000"/>
                    </a:cubicBezTo>
                    <a:cubicBezTo>
                      <a:pt x="8337" y="10938"/>
                      <a:pt x="8417" y="10920"/>
                      <a:pt x="8555" y="10893"/>
                    </a:cubicBezTo>
                    <a:cubicBezTo>
                      <a:pt x="8731" y="10859"/>
                      <a:pt x="8971" y="10815"/>
                      <a:pt x="9185" y="10608"/>
                    </a:cubicBezTo>
                    <a:cubicBezTo>
                      <a:pt x="9510" y="10296"/>
                      <a:pt x="9319" y="9574"/>
                      <a:pt x="9237" y="9266"/>
                    </a:cubicBezTo>
                    <a:cubicBezTo>
                      <a:pt x="9222" y="9211"/>
                      <a:pt x="9212" y="9169"/>
                      <a:pt x="9209" y="9151"/>
                    </a:cubicBezTo>
                    <a:cubicBezTo>
                      <a:pt x="9200" y="9068"/>
                      <a:pt x="9342" y="8902"/>
                      <a:pt x="9435" y="8816"/>
                    </a:cubicBezTo>
                    <a:cubicBezTo>
                      <a:pt x="9452" y="8801"/>
                      <a:pt x="9601" y="8634"/>
                      <a:pt x="9662" y="7410"/>
                    </a:cubicBezTo>
                    <a:cubicBezTo>
                      <a:pt x="9713" y="6384"/>
                      <a:pt x="9280" y="5858"/>
                      <a:pt x="8963" y="5474"/>
                    </a:cubicBezTo>
                    <a:cubicBezTo>
                      <a:pt x="8893" y="5389"/>
                      <a:pt x="8832" y="5314"/>
                      <a:pt x="8784" y="5244"/>
                    </a:cubicBezTo>
                    <a:cubicBezTo>
                      <a:pt x="8677" y="5085"/>
                      <a:pt x="8653" y="4620"/>
                      <a:pt x="8627" y="4083"/>
                    </a:cubicBezTo>
                    <a:cubicBezTo>
                      <a:pt x="8591" y="3352"/>
                      <a:pt x="8547" y="2440"/>
                      <a:pt x="8256" y="1957"/>
                    </a:cubicBezTo>
                    <a:cubicBezTo>
                      <a:pt x="7736" y="1099"/>
                      <a:pt x="6265" y="148"/>
                      <a:pt x="5650" y="28"/>
                    </a:cubicBezTo>
                    <a:cubicBezTo>
                      <a:pt x="5551" y="9"/>
                      <a:pt x="5454" y="0"/>
                      <a:pt x="53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489;p36">
                <a:extLst>
                  <a:ext uri="{FF2B5EF4-FFF2-40B4-BE49-F238E27FC236}">
                    <a16:creationId xmlns:a16="http://schemas.microsoft.com/office/drawing/2014/main" id="{5D15539D-14E5-249E-A53F-FA9571913AD1}"/>
                  </a:ext>
                </a:extLst>
              </p:cNvPr>
              <p:cNvSpPr/>
              <p:nvPr/>
            </p:nvSpPr>
            <p:spPr>
              <a:xfrm>
                <a:off x="7488365" y="2424498"/>
                <a:ext cx="594055" cy="764499"/>
              </a:xfrm>
              <a:custGeom>
                <a:avLst/>
                <a:gdLst/>
                <a:ahLst/>
                <a:cxnLst/>
                <a:rect l="l" t="t" r="r" b="b"/>
                <a:pathLst>
                  <a:path w="4433" h="5705" extrusionOk="0">
                    <a:moveTo>
                      <a:pt x="2463" y="0"/>
                    </a:moveTo>
                    <a:cubicBezTo>
                      <a:pt x="2265" y="0"/>
                      <a:pt x="2106" y="74"/>
                      <a:pt x="2013" y="131"/>
                    </a:cubicBezTo>
                    <a:cubicBezTo>
                      <a:pt x="1940" y="173"/>
                      <a:pt x="1849" y="184"/>
                      <a:pt x="1776" y="184"/>
                    </a:cubicBezTo>
                    <a:cubicBezTo>
                      <a:pt x="1703" y="184"/>
                      <a:pt x="1647" y="173"/>
                      <a:pt x="1647" y="173"/>
                    </a:cubicBezTo>
                    <a:cubicBezTo>
                      <a:pt x="1647" y="173"/>
                      <a:pt x="1458" y="188"/>
                      <a:pt x="1035" y="902"/>
                    </a:cubicBezTo>
                    <a:cubicBezTo>
                      <a:pt x="613" y="1617"/>
                      <a:pt x="0" y="1952"/>
                      <a:pt x="0" y="1952"/>
                    </a:cubicBezTo>
                    <a:lnTo>
                      <a:pt x="89" y="2594"/>
                    </a:lnTo>
                    <a:cubicBezTo>
                      <a:pt x="89" y="2594"/>
                      <a:pt x="395" y="3848"/>
                      <a:pt x="554" y="4256"/>
                    </a:cubicBezTo>
                    <a:cubicBezTo>
                      <a:pt x="714" y="4663"/>
                      <a:pt x="1386" y="5436"/>
                      <a:pt x="2071" y="5611"/>
                    </a:cubicBezTo>
                    <a:cubicBezTo>
                      <a:pt x="2326" y="5676"/>
                      <a:pt x="2517" y="5705"/>
                      <a:pt x="2667" y="5705"/>
                    </a:cubicBezTo>
                    <a:cubicBezTo>
                      <a:pt x="2921" y="5705"/>
                      <a:pt x="3062" y="5623"/>
                      <a:pt x="3208" y="5495"/>
                    </a:cubicBezTo>
                    <a:cubicBezTo>
                      <a:pt x="3439" y="5291"/>
                      <a:pt x="4052" y="4780"/>
                      <a:pt x="4243" y="4256"/>
                    </a:cubicBezTo>
                    <a:cubicBezTo>
                      <a:pt x="4432" y="3730"/>
                      <a:pt x="4344" y="2725"/>
                      <a:pt x="4344" y="2725"/>
                    </a:cubicBezTo>
                    <a:cubicBezTo>
                      <a:pt x="4344" y="2725"/>
                      <a:pt x="4008" y="2128"/>
                      <a:pt x="3747" y="1457"/>
                    </a:cubicBezTo>
                    <a:cubicBezTo>
                      <a:pt x="3485" y="786"/>
                      <a:pt x="3193" y="261"/>
                      <a:pt x="2829" y="87"/>
                    </a:cubicBezTo>
                    <a:cubicBezTo>
                      <a:pt x="2698" y="24"/>
                      <a:pt x="2574" y="0"/>
                      <a:pt x="246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490;p36">
                <a:extLst>
                  <a:ext uri="{FF2B5EF4-FFF2-40B4-BE49-F238E27FC236}">
                    <a16:creationId xmlns:a16="http://schemas.microsoft.com/office/drawing/2014/main" id="{9DB75CC1-B356-723A-DB15-072BFE46C4F5}"/>
                  </a:ext>
                </a:extLst>
              </p:cNvPr>
              <p:cNvSpPr/>
              <p:nvPr/>
            </p:nvSpPr>
            <p:spPr>
              <a:xfrm>
                <a:off x="7484479" y="2420612"/>
                <a:ext cx="602096" cy="772271"/>
              </a:xfrm>
              <a:custGeom>
                <a:avLst/>
                <a:gdLst/>
                <a:ahLst/>
                <a:cxnLst/>
                <a:rect l="l" t="t" r="r" b="b"/>
                <a:pathLst>
                  <a:path w="4493" h="5763" extrusionOk="0">
                    <a:moveTo>
                      <a:pt x="2493" y="57"/>
                    </a:moveTo>
                    <a:cubicBezTo>
                      <a:pt x="2600" y="57"/>
                      <a:pt x="2720" y="79"/>
                      <a:pt x="2845" y="139"/>
                    </a:cubicBezTo>
                    <a:cubicBezTo>
                      <a:pt x="3160" y="290"/>
                      <a:pt x="3448" y="720"/>
                      <a:pt x="3750" y="1494"/>
                    </a:cubicBezTo>
                    <a:cubicBezTo>
                      <a:pt x="3999" y="2125"/>
                      <a:pt x="4314" y="2699"/>
                      <a:pt x="4347" y="2761"/>
                    </a:cubicBezTo>
                    <a:cubicBezTo>
                      <a:pt x="4354" y="2845"/>
                      <a:pt x="4423" y="3781"/>
                      <a:pt x="4246" y="4273"/>
                    </a:cubicBezTo>
                    <a:cubicBezTo>
                      <a:pt x="4070" y="4760"/>
                      <a:pt x="3526" y="5235"/>
                      <a:pt x="3263" y="5463"/>
                    </a:cubicBezTo>
                    <a:lnTo>
                      <a:pt x="3219" y="5501"/>
                    </a:lnTo>
                    <a:cubicBezTo>
                      <a:pt x="3071" y="5631"/>
                      <a:pt x="2932" y="5706"/>
                      <a:pt x="2696" y="5706"/>
                    </a:cubicBezTo>
                    <a:cubicBezTo>
                      <a:pt x="2547" y="5706"/>
                      <a:pt x="2360" y="5676"/>
                      <a:pt x="2108" y="5612"/>
                    </a:cubicBezTo>
                    <a:cubicBezTo>
                      <a:pt x="1458" y="5446"/>
                      <a:pt x="776" y="4696"/>
                      <a:pt x="610" y="4273"/>
                    </a:cubicBezTo>
                    <a:cubicBezTo>
                      <a:pt x="453" y="3871"/>
                      <a:pt x="147" y="2627"/>
                      <a:pt x="145" y="2618"/>
                    </a:cubicBezTo>
                    <a:lnTo>
                      <a:pt x="60" y="1995"/>
                    </a:lnTo>
                    <a:cubicBezTo>
                      <a:pt x="162" y="1935"/>
                      <a:pt x="706" y="1592"/>
                      <a:pt x="1089" y="944"/>
                    </a:cubicBezTo>
                    <a:cubicBezTo>
                      <a:pt x="1463" y="311"/>
                      <a:pt x="1653" y="238"/>
                      <a:pt x="1677" y="230"/>
                    </a:cubicBezTo>
                    <a:cubicBezTo>
                      <a:pt x="1694" y="233"/>
                      <a:pt x="1744" y="241"/>
                      <a:pt x="1806" y="241"/>
                    </a:cubicBezTo>
                    <a:cubicBezTo>
                      <a:pt x="1883" y="241"/>
                      <a:pt x="1978" y="229"/>
                      <a:pt x="2056" y="182"/>
                    </a:cubicBezTo>
                    <a:cubicBezTo>
                      <a:pt x="2149" y="126"/>
                      <a:pt x="2303" y="57"/>
                      <a:pt x="2493" y="57"/>
                    </a:cubicBezTo>
                    <a:close/>
                    <a:moveTo>
                      <a:pt x="2495" y="0"/>
                    </a:moveTo>
                    <a:cubicBezTo>
                      <a:pt x="2293" y="0"/>
                      <a:pt x="2128" y="75"/>
                      <a:pt x="2029" y="134"/>
                    </a:cubicBezTo>
                    <a:cubicBezTo>
                      <a:pt x="1961" y="174"/>
                      <a:pt x="1875" y="184"/>
                      <a:pt x="1806" y="184"/>
                    </a:cubicBezTo>
                    <a:cubicBezTo>
                      <a:pt x="1737" y="184"/>
                      <a:pt x="1685" y="174"/>
                      <a:pt x="1683" y="174"/>
                    </a:cubicBezTo>
                    <a:lnTo>
                      <a:pt x="1676" y="174"/>
                    </a:lnTo>
                    <a:cubicBezTo>
                      <a:pt x="1655" y="177"/>
                      <a:pt x="1460" y="212"/>
                      <a:pt x="1042" y="917"/>
                    </a:cubicBezTo>
                    <a:cubicBezTo>
                      <a:pt x="627" y="1616"/>
                      <a:pt x="24" y="1953"/>
                      <a:pt x="17" y="1957"/>
                    </a:cubicBezTo>
                    <a:lnTo>
                      <a:pt x="0" y="1966"/>
                    </a:lnTo>
                    <a:lnTo>
                      <a:pt x="90" y="2629"/>
                    </a:lnTo>
                    <a:cubicBezTo>
                      <a:pt x="93" y="2642"/>
                      <a:pt x="400" y="3890"/>
                      <a:pt x="558" y="4296"/>
                    </a:cubicBezTo>
                    <a:cubicBezTo>
                      <a:pt x="733" y="4739"/>
                      <a:pt x="1418" y="5495"/>
                      <a:pt x="2093" y="5667"/>
                    </a:cubicBezTo>
                    <a:cubicBezTo>
                      <a:pt x="2348" y="5731"/>
                      <a:pt x="2539" y="5762"/>
                      <a:pt x="2694" y="5762"/>
                    </a:cubicBezTo>
                    <a:cubicBezTo>
                      <a:pt x="2948" y="5762"/>
                      <a:pt x="3099" y="5682"/>
                      <a:pt x="3259" y="5543"/>
                    </a:cubicBezTo>
                    <a:lnTo>
                      <a:pt x="3303" y="5505"/>
                    </a:lnTo>
                    <a:cubicBezTo>
                      <a:pt x="3568" y="5275"/>
                      <a:pt x="4121" y="4795"/>
                      <a:pt x="4303" y="4292"/>
                    </a:cubicBezTo>
                    <a:cubicBezTo>
                      <a:pt x="4492" y="3768"/>
                      <a:pt x="4410" y="2791"/>
                      <a:pt x="4406" y="2750"/>
                    </a:cubicBezTo>
                    <a:lnTo>
                      <a:pt x="4402" y="2739"/>
                    </a:lnTo>
                    <a:cubicBezTo>
                      <a:pt x="4399" y="2734"/>
                      <a:pt x="4064" y="2136"/>
                      <a:pt x="3805" y="1475"/>
                    </a:cubicBezTo>
                    <a:cubicBezTo>
                      <a:pt x="3496" y="686"/>
                      <a:pt x="3200" y="246"/>
                      <a:pt x="2872" y="89"/>
                    </a:cubicBezTo>
                    <a:cubicBezTo>
                      <a:pt x="2738" y="24"/>
                      <a:pt x="2610" y="0"/>
                      <a:pt x="24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491;p36">
                <a:extLst>
                  <a:ext uri="{FF2B5EF4-FFF2-40B4-BE49-F238E27FC236}">
                    <a16:creationId xmlns:a16="http://schemas.microsoft.com/office/drawing/2014/main" id="{CF5EE861-CA1A-70E9-FE98-55252D618021}"/>
                  </a:ext>
                </a:extLst>
              </p:cNvPr>
              <p:cNvSpPr/>
              <p:nvPr/>
            </p:nvSpPr>
            <p:spPr>
              <a:xfrm>
                <a:off x="7751958" y="2893924"/>
                <a:ext cx="19029" cy="38727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89" extrusionOk="0">
                    <a:moveTo>
                      <a:pt x="48" y="0"/>
                    </a:moveTo>
                    <a:cubicBezTo>
                      <a:pt x="46" y="7"/>
                      <a:pt x="1" y="161"/>
                      <a:pt x="96" y="288"/>
                    </a:cubicBezTo>
                    <a:lnTo>
                      <a:pt x="142" y="253"/>
                    </a:lnTo>
                    <a:cubicBezTo>
                      <a:pt x="64" y="151"/>
                      <a:pt x="102" y="17"/>
                      <a:pt x="102" y="16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92;p36">
                <a:extLst>
                  <a:ext uri="{FF2B5EF4-FFF2-40B4-BE49-F238E27FC236}">
                    <a16:creationId xmlns:a16="http://schemas.microsoft.com/office/drawing/2014/main" id="{D33D68B2-B6B5-E4C9-B526-72F21B99DE2B}"/>
                  </a:ext>
                </a:extLst>
              </p:cNvPr>
              <p:cNvSpPr/>
              <p:nvPr/>
            </p:nvSpPr>
            <p:spPr>
              <a:xfrm>
                <a:off x="7780636" y="2913489"/>
                <a:ext cx="76518" cy="27069"/>
              </a:xfrm>
              <a:custGeom>
                <a:avLst/>
                <a:gdLst/>
                <a:ahLst/>
                <a:cxnLst/>
                <a:rect l="l" t="t" r="r" b="b"/>
                <a:pathLst>
                  <a:path w="571" h="202" extrusionOk="0">
                    <a:moveTo>
                      <a:pt x="517" y="0"/>
                    </a:moveTo>
                    <a:cubicBezTo>
                      <a:pt x="517" y="1"/>
                      <a:pt x="478" y="115"/>
                      <a:pt x="322" y="142"/>
                    </a:cubicBezTo>
                    <a:cubicBezTo>
                      <a:pt x="307" y="144"/>
                      <a:pt x="293" y="145"/>
                      <a:pt x="278" y="145"/>
                    </a:cubicBezTo>
                    <a:cubicBezTo>
                      <a:pt x="141" y="145"/>
                      <a:pt x="42" y="48"/>
                      <a:pt x="41" y="47"/>
                    </a:cubicBezTo>
                    <a:lnTo>
                      <a:pt x="0" y="87"/>
                    </a:lnTo>
                    <a:cubicBezTo>
                      <a:pt x="5" y="92"/>
                      <a:pt x="117" y="202"/>
                      <a:pt x="275" y="202"/>
                    </a:cubicBezTo>
                    <a:cubicBezTo>
                      <a:pt x="293" y="202"/>
                      <a:pt x="312" y="201"/>
                      <a:pt x="329" y="199"/>
                    </a:cubicBezTo>
                    <a:cubicBezTo>
                      <a:pt x="519" y="167"/>
                      <a:pt x="568" y="26"/>
                      <a:pt x="570" y="20"/>
                    </a:cubicBezTo>
                    <a:lnTo>
                      <a:pt x="51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493;p36">
                <a:extLst>
                  <a:ext uri="{FF2B5EF4-FFF2-40B4-BE49-F238E27FC236}">
                    <a16:creationId xmlns:a16="http://schemas.microsoft.com/office/drawing/2014/main" id="{CCC6BB41-A471-2B11-6E65-8EC875169817}"/>
                  </a:ext>
                </a:extLst>
              </p:cNvPr>
              <p:cNvSpPr/>
              <p:nvPr/>
            </p:nvSpPr>
            <p:spPr>
              <a:xfrm>
                <a:off x="7859031" y="2879585"/>
                <a:ext cx="30286" cy="57622"/>
              </a:xfrm>
              <a:custGeom>
                <a:avLst/>
                <a:gdLst/>
                <a:ahLst/>
                <a:cxnLst/>
                <a:rect l="l" t="t" r="r" b="b"/>
                <a:pathLst>
                  <a:path w="226" h="430" extrusionOk="0">
                    <a:moveTo>
                      <a:pt x="117" y="1"/>
                    </a:moveTo>
                    <a:lnTo>
                      <a:pt x="66" y="28"/>
                    </a:lnTo>
                    <a:cubicBezTo>
                      <a:pt x="106" y="95"/>
                      <a:pt x="150" y="206"/>
                      <a:pt x="125" y="247"/>
                    </a:cubicBezTo>
                    <a:cubicBezTo>
                      <a:pt x="85" y="315"/>
                      <a:pt x="0" y="386"/>
                      <a:pt x="0" y="386"/>
                    </a:cubicBezTo>
                    <a:lnTo>
                      <a:pt x="37" y="429"/>
                    </a:lnTo>
                    <a:cubicBezTo>
                      <a:pt x="41" y="427"/>
                      <a:pt x="128" y="354"/>
                      <a:pt x="175" y="278"/>
                    </a:cubicBezTo>
                    <a:cubicBezTo>
                      <a:pt x="225" y="193"/>
                      <a:pt x="127" y="19"/>
                      <a:pt x="1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494;p36">
                <a:extLst>
                  <a:ext uri="{FF2B5EF4-FFF2-40B4-BE49-F238E27FC236}">
                    <a16:creationId xmlns:a16="http://schemas.microsoft.com/office/drawing/2014/main" id="{38ED64EB-DD26-5447-537B-374223E97774}"/>
                  </a:ext>
                </a:extLst>
              </p:cNvPr>
              <p:cNvSpPr/>
              <p:nvPr/>
            </p:nvSpPr>
            <p:spPr>
              <a:xfrm>
                <a:off x="7751690" y="3018014"/>
                <a:ext cx="120205" cy="11926"/>
              </a:xfrm>
              <a:custGeom>
                <a:avLst/>
                <a:gdLst/>
                <a:ahLst/>
                <a:cxnLst/>
                <a:rect l="l" t="t" r="r" b="b"/>
                <a:pathLst>
                  <a:path w="897" h="89" extrusionOk="0">
                    <a:moveTo>
                      <a:pt x="572" y="1"/>
                    </a:moveTo>
                    <a:cubicBezTo>
                      <a:pt x="282" y="1"/>
                      <a:pt x="5" y="32"/>
                      <a:pt x="1" y="32"/>
                    </a:cubicBezTo>
                    <a:lnTo>
                      <a:pt x="7" y="88"/>
                    </a:lnTo>
                    <a:cubicBezTo>
                      <a:pt x="10" y="88"/>
                      <a:pt x="289" y="57"/>
                      <a:pt x="578" y="57"/>
                    </a:cubicBezTo>
                    <a:cubicBezTo>
                      <a:pt x="685" y="57"/>
                      <a:pt x="793" y="62"/>
                      <a:pt x="890" y="73"/>
                    </a:cubicBezTo>
                    <a:lnTo>
                      <a:pt x="896" y="18"/>
                    </a:lnTo>
                    <a:cubicBezTo>
                      <a:pt x="796" y="5"/>
                      <a:pt x="683" y="1"/>
                      <a:pt x="5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495;p36">
                <a:extLst>
                  <a:ext uri="{FF2B5EF4-FFF2-40B4-BE49-F238E27FC236}">
                    <a16:creationId xmlns:a16="http://schemas.microsoft.com/office/drawing/2014/main" id="{8DC799F5-789C-7D98-720F-DA4C17FAF6BC}"/>
                  </a:ext>
                </a:extLst>
              </p:cNvPr>
              <p:cNvSpPr/>
              <p:nvPr/>
            </p:nvSpPr>
            <p:spPr>
              <a:xfrm>
                <a:off x="7854206" y="2637435"/>
                <a:ext cx="142718" cy="72095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538" extrusionOk="0">
                    <a:moveTo>
                      <a:pt x="1065" y="1"/>
                    </a:moveTo>
                    <a:cubicBezTo>
                      <a:pt x="1065" y="1"/>
                      <a:pt x="704" y="1"/>
                      <a:pt x="565" y="158"/>
                    </a:cubicBezTo>
                    <a:cubicBezTo>
                      <a:pt x="425" y="315"/>
                      <a:pt x="0" y="454"/>
                      <a:pt x="0" y="454"/>
                    </a:cubicBezTo>
                    <a:cubicBezTo>
                      <a:pt x="0" y="454"/>
                      <a:pt x="101" y="537"/>
                      <a:pt x="158" y="537"/>
                    </a:cubicBezTo>
                    <a:cubicBezTo>
                      <a:pt x="213" y="537"/>
                      <a:pt x="658" y="353"/>
                      <a:pt x="751" y="214"/>
                    </a:cubicBezTo>
                    <a:cubicBezTo>
                      <a:pt x="842" y="75"/>
                      <a:pt x="1065" y="1"/>
                      <a:pt x="106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496;p36">
                <a:extLst>
                  <a:ext uri="{FF2B5EF4-FFF2-40B4-BE49-F238E27FC236}">
                    <a16:creationId xmlns:a16="http://schemas.microsoft.com/office/drawing/2014/main" id="{2628FF63-6A07-5D76-A58B-BF26BA65F2CD}"/>
                  </a:ext>
                </a:extLst>
              </p:cNvPr>
              <p:cNvSpPr/>
              <p:nvPr/>
            </p:nvSpPr>
            <p:spPr>
              <a:xfrm>
                <a:off x="7556575" y="2686481"/>
                <a:ext cx="213876" cy="40872"/>
              </a:xfrm>
              <a:custGeom>
                <a:avLst/>
                <a:gdLst/>
                <a:ahLst/>
                <a:cxnLst/>
                <a:rect l="l" t="t" r="r" b="b"/>
                <a:pathLst>
                  <a:path w="1596" h="305" extrusionOk="0">
                    <a:moveTo>
                      <a:pt x="497" y="1"/>
                    </a:moveTo>
                    <a:cubicBezTo>
                      <a:pt x="399" y="1"/>
                      <a:pt x="308" y="13"/>
                      <a:pt x="251" y="42"/>
                    </a:cubicBezTo>
                    <a:cubicBezTo>
                      <a:pt x="121" y="106"/>
                      <a:pt x="1" y="143"/>
                      <a:pt x="1" y="143"/>
                    </a:cubicBezTo>
                    <a:cubicBezTo>
                      <a:pt x="18" y="140"/>
                      <a:pt x="43" y="138"/>
                      <a:pt x="73" y="138"/>
                    </a:cubicBezTo>
                    <a:cubicBezTo>
                      <a:pt x="306" y="138"/>
                      <a:pt x="871" y="233"/>
                      <a:pt x="962" y="272"/>
                    </a:cubicBezTo>
                    <a:cubicBezTo>
                      <a:pt x="1016" y="296"/>
                      <a:pt x="1113" y="305"/>
                      <a:pt x="1203" y="305"/>
                    </a:cubicBezTo>
                    <a:cubicBezTo>
                      <a:pt x="1310" y="305"/>
                      <a:pt x="1408" y="293"/>
                      <a:pt x="1415" y="282"/>
                    </a:cubicBezTo>
                    <a:cubicBezTo>
                      <a:pt x="1464" y="213"/>
                      <a:pt x="1595" y="164"/>
                      <a:pt x="1554" y="164"/>
                    </a:cubicBezTo>
                    <a:cubicBezTo>
                      <a:pt x="1545" y="164"/>
                      <a:pt x="1527" y="166"/>
                      <a:pt x="1499" y="171"/>
                    </a:cubicBezTo>
                    <a:cubicBezTo>
                      <a:pt x="1499" y="171"/>
                      <a:pt x="1046" y="107"/>
                      <a:pt x="861" y="52"/>
                    </a:cubicBezTo>
                    <a:cubicBezTo>
                      <a:pt x="758" y="20"/>
                      <a:pt x="621" y="1"/>
                      <a:pt x="4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497;p36">
                <a:extLst>
                  <a:ext uri="{FF2B5EF4-FFF2-40B4-BE49-F238E27FC236}">
                    <a16:creationId xmlns:a16="http://schemas.microsoft.com/office/drawing/2014/main" id="{1B241F94-4036-2578-AF24-86838517EE53}"/>
                  </a:ext>
                </a:extLst>
              </p:cNvPr>
              <p:cNvSpPr/>
              <p:nvPr/>
            </p:nvSpPr>
            <p:spPr>
              <a:xfrm>
                <a:off x="7651855" y="2730435"/>
                <a:ext cx="47305" cy="47304"/>
              </a:xfrm>
              <a:custGeom>
                <a:avLst/>
                <a:gdLst/>
                <a:ahLst/>
                <a:cxnLst/>
                <a:rect l="l" t="t" r="r" b="b"/>
                <a:pathLst>
                  <a:path w="353" h="353" extrusionOk="0">
                    <a:moveTo>
                      <a:pt x="177" y="1"/>
                    </a:moveTo>
                    <a:cubicBezTo>
                      <a:pt x="80" y="1"/>
                      <a:pt x="1" y="80"/>
                      <a:pt x="1" y="177"/>
                    </a:cubicBezTo>
                    <a:cubicBezTo>
                      <a:pt x="1" y="274"/>
                      <a:pt x="80" y="353"/>
                      <a:pt x="177" y="353"/>
                    </a:cubicBezTo>
                    <a:cubicBezTo>
                      <a:pt x="274" y="353"/>
                      <a:pt x="352" y="274"/>
                      <a:pt x="352" y="177"/>
                    </a:cubicBezTo>
                    <a:cubicBezTo>
                      <a:pt x="352" y="80"/>
                      <a:pt x="274" y="1"/>
                      <a:pt x="1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498;p36">
                <a:extLst>
                  <a:ext uri="{FF2B5EF4-FFF2-40B4-BE49-F238E27FC236}">
                    <a16:creationId xmlns:a16="http://schemas.microsoft.com/office/drawing/2014/main" id="{FBE327CE-0C40-34B4-891B-308852CA3106}"/>
                  </a:ext>
                </a:extLst>
              </p:cNvPr>
              <p:cNvSpPr/>
              <p:nvPr/>
            </p:nvSpPr>
            <p:spPr>
              <a:xfrm>
                <a:off x="7903521" y="2708190"/>
                <a:ext cx="47439" cy="47304"/>
              </a:xfrm>
              <a:custGeom>
                <a:avLst/>
                <a:gdLst/>
                <a:ahLst/>
                <a:cxnLst/>
                <a:rect l="l" t="t" r="r" b="b"/>
                <a:pathLst>
                  <a:path w="354" h="353" extrusionOk="0">
                    <a:moveTo>
                      <a:pt x="178" y="1"/>
                    </a:moveTo>
                    <a:cubicBezTo>
                      <a:pt x="80" y="1"/>
                      <a:pt x="1" y="78"/>
                      <a:pt x="1" y="176"/>
                    </a:cubicBezTo>
                    <a:cubicBezTo>
                      <a:pt x="1" y="273"/>
                      <a:pt x="80" y="352"/>
                      <a:pt x="178" y="352"/>
                    </a:cubicBezTo>
                    <a:cubicBezTo>
                      <a:pt x="275" y="352"/>
                      <a:pt x="354" y="273"/>
                      <a:pt x="354" y="176"/>
                    </a:cubicBezTo>
                    <a:cubicBezTo>
                      <a:pt x="354" y="78"/>
                      <a:pt x="275" y="1"/>
                      <a:pt x="1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499;p36">
                <a:extLst>
                  <a:ext uri="{FF2B5EF4-FFF2-40B4-BE49-F238E27FC236}">
                    <a16:creationId xmlns:a16="http://schemas.microsoft.com/office/drawing/2014/main" id="{0D14A813-8ED2-7145-98AA-D12972AEAC94}"/>
                  </a:ext>
                </a:extLst>
              </p:cNvPr>
              <p:cNvSpPr/>
              <p:nvPr/>
            </p:nvSpPr>
            <p:spPr>
              <a:xfrm>
                <a:off x="6909184" y="4546763"/>
                <a:ext cx="282622" cy="375884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2805" extrusionOk="0">
                    <a:moveTo>
                      <a:pt x="866" y="1"/>
                    </a:moveTo>
                    <a:lnTo>
                      <a:pt x="1" y="1881"/>
                    </a:lnTo>
                    <a:cubicBezTo>
                      <a:pt x="1" y="1881"/>
                      <a:pt x="238" y="2053"/>
                      <a:pt x="335" y="2139"/>
                    </a:cubicBezTo>
                    <a:cubicBezTo>
                      <a:pt x="432" y="2225"/>
                      <a:pt x="778" y="2604"/>
                      <a:pt x="1059" y="2734"/>
                    </a:cubicBezTo>
                    <a:cubicBezTo>
                      <a:pt x="1179" y="2789"/>
                      <a:pt x="1316" y="2805"/>
                      <a:pt x="1432" y="2805"/>
                    </a:cubicBezTo>
                    <a:cubicBezTo>
                      <a:pt x="1588" y="2805"/>
                      <a:pt x="1708" y="2777"/>
                      <a:pt x="1708" y="2777"/>
                    </a:cubicBezTo>
                    <a:lnTo>
                      <a:pt x="1687" y="2581"/>
                    </a:lnTo>
                    <a:cubicBezTo>
                      <a:pt x="1664" y="2387"/>
                      <a:pt x="1956" y="1599"/>
                      <a:pt x="2031" y="1156"/>
                    </a:cubicBezTo>
                    <a:cubicBezTo>
                      <a:pt x="2108" y="714"/>
                      <a:pt x="2065" y="248"/>
                      <a:pt x="1708" y="248"/>
                    </a:cubicBezTo>
                    <a:cubicBezTo>
                      <a:pt x="1352" y="248"/>
                      <a:pt x="866" y="1"/>
                      <a:pt x="8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500;p36">
                <a:extLst>
                  <a:ext uri="{FF2B5EF4-FFF2-40B4-BE49-F238E27FC236}">
                    <a16:creationId xmlns:a16="http://schemas.microsoft.com/office/drawing/2014/main" id="{86E6B507-65DB-D26B-699A-8875547270A3}"/>
                  </a:ext>
                </a:extLst>
              </p:cNvPr>
              <p:cNvSpPr/>
              <p:nvPr/>
            </p:nvSpPr>
            <p:spPr>
              <a:xfrm>
                <a:off x="6904628" y="4541805"/>
                <a:ext cx="290796" cy="384996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873" extrusionOk="0">
                    <a:moveTo>
                      <a:pt x="913" y="75"/>
                    </a:moveTo>
                    <a:cubicBezTo>
                      <a:pt x="1021" y="127"/>
                      <a:pt x="1426" y="314"/>
                      <a:pt x="1742" y="314"/>
                    </a:cubicBezTo>
                    <a:cubicBezTo>
                      <a:pt x="1831" y="314"/>
                      <a:pt x="1903" y="345"/>
                      <a:pt x="1956" y="408"/>
                    </a:cubicBezTo>
                    <a:cubicBezTo>
                      <a:pt x="2069" y="544"/>
                      <a:pt x="2099" y="829"/>
                      <a:pt x="2038" y="1189"/>
                    </a:cubicBezTo>
                    <a:cubicBezTo>
                      <a:pt x="2005" y="1387"/>
                      <a:pt x="1929" y="1653"/>
                      <a:pt x="1854" y="1910"/>
                    </a:cubicBezTo>
                    <a:cubicBezTo>
                      <a:pt x="1760" y="2232"/>
                      <a:pt x="1681" y="2511"/>
                      <a:pt x="1692" y="2623"/>
                    </a:cubicBezTo>
                    <a:lnTo>
                      <a:pt x="1711" y="2791"/>
                    </a:lnTo>
                    <a:cubicBezTo>
                      <a:pt x="1670" y="2800"/>
                      <a:pt x="1578" y="2814"/>
                      <a:pt x="1468" y="2814"/>
                    </a:cubicBezTo>
                    <a:cubicBezTo>
                      <a:pt x="1355" y="2814"/>
                      <a:pt x="1222" y="2798"/>
                      <a:pt x="1106" y="2745"/>
                    </a:cubicBezTo>
                    <a:cubicBezTo>
                      <a:pt x="886" y="2644"/>
                      <a:pt x="620" y="2381"/>
                      <a:pt x="477" y="2240"/>
                    </a:cubicBezTo>
                    <a:cubicBezTo>
                      <a:pt x="439" y="2204"/>
                      <a:pt x="410" y="2173"/>
                      <a:pt x="390" y="2156"/>
                    </a:cubicBezTo>
                    <a:cubicBezTo>
                      <a:pt x="306" y="2082"/>
                      <a:pt x="130" y="1951"/>
                      <a:pt x="71" y="1909"/>
                    </a:cubicBezTo>
                    <a:lnTo>
                      <a:pt x="913" y="75"/>
                    </a:lnTo>
                    <a:close/>
                    <a:moveTo>
                      <a:pt x="886" y="0"/>
                    </a:moveTo>
                    <a:lnTo>
                      <a:pt x="1" y="1929"/>
                    </a:lnTo>
                    <a:lnTo>
                      <a:pt x="19" y="1942"/>
                    </a:lnTo>
                    <a:cubicBezTo>
                      <a:pt x="22" y="1943"/>
                      <a:pt x="257" y="2113"/>
                      <a:pt x="352" y="2198"/>
                    </a:cubicBezTo>
                    <a:cubicBezTo>
                      <a:pt x="370" y="2217"/>
                      <a:pt x="400" y="2245"/>
                      <a:pt x="438" y="2282"/>
                    </a:cubicBezTo>
                    <a:cubicBezTo>
                      <a:pt x="583" y="2424"/>
                      <a:pt x="853" y="2692"/>
                      <a:pt x="1082" y="2798"/>
                    </a:cubicBezTo>
                    <a:cubicBezTo>
                      <a:pt x="1207" y="2856"/>
                      <a:pt x="1348" y="2872"/>
                      <a:pt x="1467" y="2872"/>
                    </a:cubicBezTo>
                    <a:cubicBezTo>
                      <a:pt x="1621" y="2872"/>
                      <a:pt x="1740" y="2843"/>
                      <a:pt x="1749" y="2842"/>
                    </a:cubicBezTo>
                    <a:lnTo>
                      <a:pt x="1772" y="2837"/>
                    </a:lnTo>
                    <a:lnTo>
                      <a:pt x="1749" y="2617"/>
                    </a:lnTo>
                    <a:cubicBezTo>
                      <a:pt x="1738" y="2516"/>
                      <a:pt x="1820" y="2229"/>
                      <a:pt x="1909" y="1926"/>
                    </a:cubicBezTo>
                    <a:cubicBezTo>
                      <a:pt x="1983" y="1669"/>
                      <a:pt x="2060" y="1401"/>
                      <a:pt x="2095" y="1200"/>
                    </a:cubicBezTo>
                    <a:cubicBezTo>
                      <a:pt x="2132" y="978"/>
                      <a:pt x="2170" y="576"/>
                      <a:pt x="1999" y="374"/>
                    </a:cubicBezTo>
                    <a:cubicBezTo>
                      <a:pt x="1934" y="298"/>
                      <a:pt x="1849" y="258"/>
                      <a:pt x="1742" y="258"/>
                    </a:cubicBezTo>
                    <a:cubicBezTo>
                      <a:pt x="1397" y="258"/>
                      <a:pt x="917" y="16"/>
                      <a:pt x="913" y="13"/>
                    </a:cubicBezTo>
                    <a:lnTo>
                      <a:pt x="88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501;p36">
                <a:extLst>
                  <a:ext uri="{FF2B5EF4-FFF2-40B4-BE49-F238E27FC236}">
                    <a16:creationId xmlns:a16="http://schemas.microsoft.com/office/drawing/2014/main" id="{E0B2F58F-DCED-3D5C-F080-8F74D3A4EE28}"/>
                  </a:ext>
                </a:extLst>
              </p:cNvPr>
              <p:cNvSpPr/>
              <p:nvPr/>
            </p:nvSpPr>
            <p:spPr>
              <a:xfrm>
                <a:off x="6053143" y="3877131"/>
                <a:ext cx="1006128" cy="935087"/>
              </a:xfrm>
              <a:custGeom>
                <a:avLst/>
                <a:gdLst/>
                <a:ahLst/>
                <a:cxnLst/>
                <a:rect l="l" t="t" r="r" b="b"/>
                <a:pathLst>
                  <a:path w="7508" h="6978" extrusionOk="0">
                    <a:moveTo>
                      <a:pt x="1360" y="1"/>
                    </a:moveTo>
                    <a:cubicBezTo>
                      <a:pt x="1264" y="1"/>
                      <a:pt x="1210" y="13"/>
                      <a:pt x="1210" y="13"/>
                    </a:cubicBezTo>
                    <a:lnTo>
                      <a:pt x="978" y="84"/>
                    </a:lnTo>
                    <a:cubicBezTo>
                      <a:pt x="286" y="538"/>
                      <a:pt x="43" y="1009"/>
                      <a:pt x="22" y="1658"/>
                    </a:cubicBezTo>
                    <a:cubicBezTo>
                      <a:pt x="0" y="2307"/>
                      <a:pt x="411" y="2416"/>
                      <a:pt x="454" y="2525"/>
                    </a:cubicBezTo>
                    <a:cubicBezTo>
                      <a:pt x="497" y="2632"/>
                      <a:pt x="822" y="3541"/>
                      <a:pt x="1709" y="4126"/>
                    </a:cubicBezTo>
                    <a:cubicBezTo>
                      <a:pt x="2596" y="4710"/>
                      <a:pt x="3007" y="4796"/>
                      <a:pt x="3267" y="5100"/>
                    </a:cubicBezTo>
                    <a:cubicBezTo>
                      <a:pt x="3527" y="5403"/>
                      <a:pt x="4089" y="5878"/>
                      <a:pt x="4543" y="6096"/>
                    </a:cubicBezTo>
                    <a:cubicBezTo>
                      <a:pt x="4769" y="6203"/>
                      <a:pt x="4856" y="6214"/>
                      <a:pt x="4921" y="6214"/>
                    </a:cubicBezTo>
                    <a:cubicBezTo>
                      <a:pt x="4938" y="6214"/>
                      <a:pt x="4954" y="6214"/>
                      <a:pt x="4970" y="6214"/>
                    </a:cubicBezTo>
                    <a:cubicBezTo>
                      <a:pt x="5016" y="6214"/>
                      <a:pt x="5066" y="6220"/>
                      <a:pt x="5171" y="6268"/>
                    </a:cubicBezTo>
                    <a:cubicBezTo>
                      <a:pt x="5429" y="6388"/>
                      <a:pt x="6210" y="6978"/>
                      <a:pt x="6475" y="6978"/>
                    </a:cubicBezTo>
                    <a:cubicBezTo>
                      <a:pt x="6499" y="6978"/>
                      <a:pt x="6520" y="6973"/>
                      <a:pt x="6535" y="6961"/>
                    </a:cubicBezTo>
                    <a:cubicBezTo>
                      <a:pt x="6706" y="6831"/>
                      <a:pt x="7508" y="5165"/>
                      <a:pt x="7464" y="5035"/>
                    </a:cubicBezTo>
                    <a:cubicBezTo>
                      <a:pt x="7421" y="4904"/>
                      <a:pt x="6620" y="4601"/>
                      <a:pt x="6339" y="4363"/>
                    </a:cubicBezTo>
                    <a:cubicBezTo>
                      <a:pt x="6057" y="4126"/>
                      <a:pt x="6296" y="4103"/>
                      <a:pt x="6143" y="3908"/>
                    </a:cubicBezTo>
                    <a:cubicBezTo>
                      <a:pt x="5992" y="3713"/>
                      <a:pt x="5733" y="3605"/>
                      <a:pt x="5624" y="3518"/>
                    </a:cubicBezTo>
                    <a:cubicBezTo>
                      <a:pt x="5515" y="3432"/>
                      <a:pt x="4779" y="2436"/>
                      <a:pt x="4411" y="2156"/>
                    </a:cubicBezTo>
                    <a:cubicBezTo>
                      <a:pt x="4294" y="2066"/>
                      <a:pt x="4188" y="2035"/>
                      <a:pt x="4098" y="2035"/>
                    </a:cubicBezTo>
                    <a:cubicBezTo>
                      <a:pt x="3905" y="2035"/>
                      <a:pt x="3784" y="2176"/>
                      <a:pt x="3784" y="2176"/>
                    </a:cubicBezTo>
                    <a:cubicBezTo>
                      <a:pt x="3784" y="2176"/>
                      <a:pt x="3243" y="1053"/>
                      <a:pt x="2507" y="467"/>
                    </a:cubicBezTo>
                    <a:cubicBezTo>
                      <a:pt x="2000" y="63"/>
                      <a:pt x="1574" y="1"/>
                      <a:pt x="136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502;p36">
                <a:extLst>
                  <a:ext uri="{FF2B5EF4-FFF2-40B4-BE49-F238E27FC236}">
                    <a16:creationId xmlns:a16="http://schemas.microsoft.com/office/drawing/2014/main" id="{3509A251-DA4A-E092-55B0-B1DDBA2604F9}"/>
                  </a:ext>
                </a:extLst>
              </p:cNvPr>
              <p:cNvSpPr/>
              <p:nvPr/>
            </p:nvSpPr>
            <p:spPr>
              <a:xfrm>
                <a:off x="6049525" y="3873781"/>
                <a:ext cx="1013901" cy="942323"/>
              </a:xfrm>
              <a:custGeom>
                <a:avLst/>
                <a:gdLst/>
                <a:ahLst/>
                <a:cxnLst/>
                <a:rect l="l" t="t" r="r" b="b"/>
                <a:pathLst>
                  <a:path w="7566" h="7032" extrusionOk="0">
                    <a:moveTo>
                      <a:pt x="1391" y="1"/>
                    </a:moveTo>
                    <a:cubicBezTo>
                      <a:pt x="1295" y="1"/>
                      <a:pt x="1238" y="13"/>
                      <a:pt x="1231" y="15"/>
                    </a:cubicBezTo>
                    <a:lnTo>
                      <a:pt x="1244" y="69"/>
                    </a:lnTo>
                    <a:cubicBezTo>
                      <a:pt x="1245" y="69"/>
                      <a:pt x="1295" y="58"/>
                      <a:pt x="1382" y="58"/>
                    </a:cubicBezTo>
                    <a:cubicBezTo>
                      <a:pt x="1590" y="58"/>
                      <a:pt x="2014" y="118"/>
                      <a:pt x="2518" y="519"/>
                    </a:cubicBezTo>
                    <a:cubicBezTo>
                      <a:pt x="3239" y="1092"/>
                      <a:pt x="3782" y="2209"/>
                      <a:pt x="3787" y="2219"/>
                    </a:cubicBezTo>
                    <a:lnTo>
                      <a:pt x="3805" y="2258"/>
                    </a:lnTo>
                    <a:lnTo>
                      <a:pt x="3834" y="2225"/>
                    </a:lnTo>
                    <a:cubicBezTo>
                      <a:pt x="3840" y="2217"/>
                      <a:pt x="3950" y="2093"/>
                      <a:pt x="4126" y="2093"/>
                    </a:cubicBezTo>
                    <a:cubicBezTo>
                      <a:pt x="4211" y="2093"/>
                      <a:pt x="4311" y="2122"/>
                      <a:pt x="4422" y="2206"/>
                    </a:cubicBezTo>
                    <a:cubicBezTo>
                      <a:pt x="4662" y="2390"/>
                      <a:pt x="5068" y="2891"/>
                      <a:pt x="5338" y="3222"/>
                    </a:cubicBezTo>
                    <a:cubicBezTo>
                      <a:pt x="5487" y="3406"/>
                      <a:pt x="5594" y="3538"/>
                      <a:pt x="5633" y="3570"/>
                    </a:cubicBezTo>
                    <a:cubicBezTo>
                      <a:pt x="5668" y="3598"/>
                      <a:pt x="5717" y="3628"/>
                      <a:pt x="5775" y="3661"/>
                    </a:cubicBezTo>
                    <a:cubicBezTo>
                      <a:pt x="5897" y="3735"/>
                      <a:pt x="6047" y="3826"/>
                      <a:pt x="6148" y="3955"/>
                    </a:cubicBezTo>
                    <a:cubicBezTo>
                      <a:pt x="6206" y="4029"/>
                      <a:pt x="6200" y="4071"/>
                      <a:pt x="6193" y="4120"/>
                    </a:cubicBezTo>
                    <a:cubicBezTo>
                      <a:pt x="6182" y="4207"/>
                      <a:pt x="6186" y="4279"/>
                      <a:pt x="6346" y="4413"/>
                    </a:cubicBezTo>
                    <a:cubicBezTo>
                      <a:pt x="6485" y="4530"/>
                      <a:pt x="6749" y="4666"/>
                      <a:pt x="6982" y="4783"/>
                    </a:cubicBezTo>
                    <a:cubicBezTo>
                      <a:pt x="7199" y="4892"/>
                      <a:pt x="7444" y="5015"/>
                      <a:pt x="7463" y="5072"/>
                    </a:cubicBezTo>
                    <a:cubicBezTo>
                      <a:pt x="7475" y="5120"/>
                      <a:pt x="7343" y="5468"/>
                      <a:pt x="7077" y="6021"/>
                    </a:cubicBezTo>
                    <a:cubicBezTo>
                      <a:pt x="6835" y="6524"/>
                      <a:pt x="6614" y="6912"/>
                      <a:pt x="6542" y="6966"/>
                    </a:cubicBezTo>
                    <a:cubicBezTo>
                      <a:pt x="6531" y="6974"/>
                      <a:pt x="6516" y="6978"/>
                      <a:pt x="6497" y="6978"/>
                    </a:cubicBezTo>
                    <a:cubicBezTo>
                      <a:pt x="6335" y="6978"/>
                      <a:pt x="5911" y="6706"/>
                      <a:pt x="5619" y="6518"/>
                    </a:cubicBezTo>
                    <a:cubicBezTo>
                      <a:pt x="5446" y="6409"/>
                      <a:pt x="5297" y="6313"/>
                      <a:pt x="5207" y="6271"/>
                    </a:cubicBezTo>
                    <a:cubicBezTo>
                      <a:pt x="5097" y="6219"/>
                      <a:pt x="5042" y="6213"/>
                      <a:pt x="4993" y="6213"/>
                    </a:cubicBezTo>
                    <a:cubicBezTo>
                      <a:pt x="4985" y="6213"/>
                      <a:pt x="4978" y="6213"/>
                      <a:pt x="4970" y="6213"/>
                    </a:cubicBezTo>
                    <a:cubicBezTo>
                      <a:pt x="4963" y="6214"/>
                      <a:pt x="4957" y="6214"/>
                      <a:pt x="4949" y="6214"/>
                    </a:cubicBezTo>
                    <a:cubicBezTo>
                      <a:pt x="4887" y="6214"/>
                      <a:pt x="4805" y="6204"/>
                      <a:pt x="4580" y="6098"/>
                    </a:cubicBezTo>
                    <a:cubicBezTo>
                      <a:pt x="4142" y="5888"/>
                      <a:pt x="3580" y="5422"/>
                      <a:pt x="3313" y="5109"/>
                    </a:cubicBezTo>
                    <a:cubicBezTo>
                      <a:pt x="3167" y="4939"/>
                      <a:pt x="2974" y="4836"/>
                      <a:pt x="2684" y="4679"/>
                    </a:cubicBezTo>
                    <a:cubicBezTo>
                      <a:pt x="2445" y="4551"/>
                      <a:pt x="2147" y="4393"/>
                      <a:pt x="1750" y="4129"/>
                    </a:cubicBezTo>
                    <a:cubicBezTo>
                      <a:pt x="1015" y="3645"/>
                      <a:pt x="658" y="2937"/>
                      <a:pt x="511" y="2558"/>
                    </a:cubicBezTo>
                    <a:lnTo>
                      <a:pt x="505" y="2541"/>
                    </a:lnTo>
                    <a:cubicBezTo>
                      <a:pt x="492" y="2507"/>
                      <a:pt x="457" y="2479"/>
                      <a:pt x="408" y="2440"/>
                    </a:cubicBezTo>
                    <a:cubicBezTo>
                      <a:pt x="276" y="2335"/>
                      <a:pt x="57" y="2160"/>
                      <a:pt x="73" y="1686"/>
                    </a:cubicBezTo>
                    <a:cubicBezTo>
                      <a:pt x="95" y="1009"/>
                      <a:pt x="369" y="558"/>
                      <a:pt x="1018" y="134"/>
                    </a:cubicBezTo>
                    <a:lnTo>
                      <a:pt x="988" y="86"/>
                    </a:lnTo>
                    <a:cubicBezTo>
                      <a:pt x="321" y="523"/>
                      <a:pt x="40" y="985"/>
                      <a:pt x="18" y="1683"/>
                    </a:cubicBezTo>
                    <a:cubicBezTo>
                      <a:pt x="1" y="2186"/>
                      <a:pt x="233" y="2371"/>
                      <a:pt x="372" y="2483"/>
                    </a:cubicBezTo>
                    <a:cubicBezTo>
                      <a:pt x="411" y="2513"/>
                      <a:pt x="444" y="2540"/>
                      <a:pt x="452" y="2560"/>
                    </a:cubicBezTo>
                    <a:lnTo>
                      <a:pt x="459" y="2577"/>
                    </a:lnTo>
                    <a:cubicBezTo>
                      <a:pt x="608" y="2962"/>
                      <a:pt x="972" y="3684"/>
                      <a:pt x="1718" y="4175"/>
                    </a:cubicBezTo>
                    <a:cubicBezTo>
                      <a:pt x="2118" y="4438"/>
                      <a:pt x="2417" y="4597"/>
                      <a:pt x="2657" y="4726"/>
                    </a:cubicBezTo>
                    <a:cubicBezTo>
                      <a:pt x="2943" y="4880"/>
                      <a:pt x="3130" y="4981"/>
                      <a:pt x="3270" y="5144"/>
                    </a:cubicBezTo>
                    <a:cubicBezTo>
                      <a:pt x="3542" y="5460"/>
                      <a:pt x="4111" y="5934"/>
                      <a:pt x="4556" y="6146"/>
                    </a:cubicBezTo>
                    <a:cubicBezTo>
                      <a:pt x="4785" y="6255"/>
                      <a:pt x="4876" y="6267"/>
                      <a:pt x="4943" y="6267"/>
                    </a:cubicBezTo>
                    <a:cubicBezTo>
                      <a:pt x="4953" y="6267"/>
                      <a:pt x="4962" y="6267"/>
                      <a:pt x="4971" y="6267"/>
                    </a:cubicBezTo>
                    <a:cubicBezTo>
                      <a:pt x="4973" y="6267"/>
                      <a:pt x="4975" y="6267"/>
                      <a:pt x="4977" y="6267"/>
                    </a:cubicBezTo>
                    <a:cubicBezTo>
                      <a:pt x="5027" y="6267"/>
                      <a:pt x="5072" y="6268"/>
                      <a:pt x="5184" y="6319"/>
                    </a:cubicBezTo>
                    <a:cubicBezTo>
                      <a:pt x="5272" y="6359"/>
                      <a:pt x="5419" y="6453"/>
                      <a:pt x="5590" y="6563"/>
                    </a:cubicBezTo>
                    <a:cubicBezTo>
                      <a:pt x="6011" y="6832"/>
                      <a:pt x="6335" y="7031"/>
                      <a:pt x="6501" y="7031"/>
                    </a:cubicBezTo>
                    <a:cubicBezTo>
                      <a:pt x="6533" y="7031"/>
                      <a:pt x="6558" y="7024"/>
                      <a:pt x="6579" y="7012"/>
                    </a:cubicBezTo>
                    <a:cubicBezTo>
                      <a:pt x="6757" y="6879"/>
                      <a:pt x="7566" y="5194"/>
                      <a:pt x="7519" y="5055"/>
                    </a:cubicBezTo>
                    <a:cubicBezTo>
                      <a:pt x="7493" y="4980"/>
                      <a:pt x="7317" y="4887"/>
                      <a:pt x="7010" y="4732"/>
                    </a:cubicBezTo>
                    <a:cubicBezTo>
                      <a:pt x="6779" y="4616"/>
                      <a:pt x="6520" y="4484"/>
                      <a:pt x="6385" y="4370"/>
                    </a:cubicBezTo>
                    <a:cubicBezTo>
                      <a:pt x="6238" y="4245"/>
                      <a:pt x="6244" y="4189"/>
                      <a:pt x="6251" y="4127"/>
                    </a:cubicBezTo>
                    <a:cubicBezTo>
                      <a:pt x="6259" y="4074"/>
                      <a:pt x="6266" y="4013"/>
                      <a:pt x="6195" y="3921"/>
                    </a:cubicBezTo>
                    <a:cubicBezTo>
                      <a:pt x="6086" y="3783"/>
                      <a:pt x="5931" y="3688"/>
                      <a:pt x="5806" y="3614"/>
                    </a:cubicBezTo>
                    <a:cubicBezTo>
                      <a:pt x="5750" y="3580"/>
                      <a:pt x="5703" y="3553"/>
                      <a:pt x="5671" y="3526"/>
                    </a:cubicBezTo>
                    <a:cubicBezTo>
                      <a:pt x="5636" y="3498"/>
                      <a:pt x="5519" y="3354"/>
                      <a:pt x="5383" y="3186"/>
                    </a:cubicBezTo>
                    <a:cubicBezTo>
                      <a:pt x="5097" y="2833"/>
                      <a:pt x="4703" y="2349"/>
                      <a:pt x="4459" y="2162"/>
                    </a:cubicBezTo>
                    <a:cubicBezTo>
                      <a:pt x="4336" y="2069"/>
                      <a:pt x="4225" y="2037"/>
                      <a:pt x="4130" y="2037"/>
                    </a:cubicBezTo>
                    <a:cubicBezTo>
                      <a:pt x="3981" y="2037"/>
                      <a:pt x="3871" y="2115"/>
                      <a:pt x="3821" y="2158"/>
                    </a:cubicBezTo>
                    <a:cubicBezTo>
                      <a:pt x="3723" y="1964"/>
                      <a:pt x="3213" y="999"/>
                      <a:pt x="2555" y="474"/>
                    </a:cubicBezTo>
                    <a:cubicBezTo>
                      <a:pt x="2040" y="66"/>
                      <a:pt x="1612" y="1"/>
                      <a:pt x="13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503;p36">
                <a:extLst>
                  <a:ext uri="{FF2B5EF4-FFF2-40B4-BE49-F238E27FC236}">
                    <a16:creationId xmlns:a16="http://schemas.microsoft.com/office/drawing/2014/main" id="{0EC449A1-56DC-F5FC-D8A2-9A711BF999DF}"/>
                  </a:ext>
                </a:extLst>
              </p:cNvPr>
              <p:cNvSpPr/>
              <p:nvPr/>
            </p:nvSpPr>
            <p:spPr>
              <a:xfrm>
                <a:off x="6692628" y="4436609"/>
                <a:ext cx="181044" cy="255280"/>
              </a:xfrm>
              <a:custGeom>
                <a:avLst/>
                <a:gdLst/>
                <a:ahLst/>
                <a:cxnLst/>
                <a:rect l="l" t="t" r="r" b="b"/>
                <a:pathLst>
                  <a:path w="1351" h="1905" extrusionOk="0">
                    <a:moveTo>
                      <a:pt x="1324" y="1"/>
                    </a:moveTo>
                    <a:cubicBezTo>
                      <a:pt x="1305" y="9"/>
                      <a:pt x="853" y="257"/>
                      <a:pt x="455" y="868"/>
                    </a:cubicBezTo>
                    <a:cubicBezTo>
                      <a:pt x="110" y="1398"/>
                      <a:pt x="1" y="1638"/>
                      <a:pt x="36" y="1784"/>
                    </a:cubicBezTo>
                    <a:cubicBezTo>
                      <a:pt x="48" y="1836"/>
                      <a:pt x="78" y="1877"/>
                      <a:pt x="127" y="1905"/>
                    </a:cubicBezTo>
                    <a:lnTo>
                      <a:pt x="156" y="1856"/>
                    </a:lnTo>
                    <a:cubicBezTo>
                      <a:pt x="121" y="1834"/>
                      <a:pt x="100" y="1808"/>
                      <a:pt x="91" y="1771"/>
                    </a:cubicBezTo>
                    <a:cubicBezTo>
                      <a:pt x="57" y="1624"/>
                      <a:pt x="223" y="1329"/>
                      <a:pt x="503" y="898"/>
                    </a:cubicBezTo>
                    <a:cubicBezTo>
                      <a:pt x="892" y="299"/>
                      <a:pt x="1347" y="52"/>
                      <a:pt x="1350" y="50"/>
                    </a:cubicBezTo>
                    <a:lnTo>
                      <a:pt x="13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504;p36">
                <a:extLst>
                  <a:ext uri="{FF2B5EF4-FFF2-40B4-BE49-F238E27FC236}">
                    <a16:creationId xmlns:a16="http://schemas.microsoft.com/office/drawing/2014/main" id="{07E33905-CF50-ABE5-BF54-6D7A6104B303}"/>
                  </a:ext>
                </a:extLst>
              </p:cNvPr>
              <p:cNvSpPr/>
              <p:nvPr/>
            </p:nvSpPr>
            <p:spPr>
              <a:xfrm>
                <a:off x="6490410" y="4179853"/>
                <a:ext cx="58561" cy="67003"/>
              </a:xfrm>
              <a:custGeom>
                <a:avLst/>
                <a:gdLst/>
                <a:ahLst/>
                <a:cxnLst/>
                <a:rect l="l" t="t" r="r" b="b"/>
                <a:pathLst>
                  <a:path w="437" h="500" extrusionOk="0">
                    <a:moveTo>
                      <a:pt x="411" y="0"/>
                    </a:moveTo>
                    <a:cubicBezTo>
                      <a:pt x="401" y="5"/>
                      <a:pt x="187" y="115"/>
                      <a:pt x="0" y="472"/>
                    </a:cubicBezTo>
                    <a:lnTo>
                      <a:pt x="50" y="499"/>
                    </a:lnTo>
                    <a:cubicBezTo>
                      <a:pt x="228" y="160"/>
                      <a:pt x="436" y="52"/>
                      <a:pt x="436" y="50"/>
                    </a:cubicBezTo>
                    <a:lnTo>
                      <a:pt x="41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505;p36">
                <a:extLst>
                  <a:ext uri="{FF2B5EF4-FFF2-40B4-BE49-F238E27FC236}">
                    <a16:creationId xmlns:a16="http://schemas.microsoft.com/office/drawing/2014/main" id="{A916EE04-666A-FCE1-87DD-C5A9FC063005}"/>
                  </a:ext>
                </a:extLst>
              </p:cNvPr>
              <p:cNvSpPr/>
              <p:nvPr/>
            </p:nvSpPr>
            <p:spPr>
              <a:xfrm>
                <a:off x="7134183" y="4918096"/>
                <a:ext cx="39666" cy="58828"/>
              </a:xfrm>
              <a:custGeom>
                <a:avLst/>
                <a:gdLst/>
                <a:ahLst/>
                <a:cxnLst/>
                <a:rect l="l" t="t" r="r" b="b"/>
                <a:pathLst>
                  <a:path w="296" h="439" extrusionOk="0">
                    <a:moveTo>
                      <a:pt x="57" y="0"/>
                    </a:moveTo>
                    <a:lnTo>
                      <a:pt x="1" y="11"/>
                    </a:lnTo>
                    <a:cubicBezTo>
                      <a:pt x="4" y="20"/>
                      <a:pt x="53" y="269"/>
                      <a:pt x="260" y="438"/>
                    </a:cubicBezTo>
                    <a:lnTo>
                      <a:pt x="296" y="394"/>
                    </a:lnTo>
                    <a:cubicBezTo>
                      <a:pt x="105" y="237"/>
                      <a:pt x="57" y="2"/>
                      <a:pt x="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506;p36">
                <a:extLst>
                  <a:ext uri="{FF2B5EF4-FFF2-40B4-BE49-F238E27FC236}">
                    <a16:creationId xmlns:a16="http://schemas.microsoft.com/office/drawing/2014/main" id="{4414FE56-FADF-D1A8-EA2D-804BD0F1D261}"/>
                  </a:ext>
                </a:extLst>
              </p:cNvPr>
              <p:cNvSpPr/>
              <p:nvPr/>
            </p:nvSpPr>
            <p:spPr>
              <a:xfrm>
                <a:off x="8273918" y="3676523"/>
                <a:ext cx="548895" cy="638802"/>
              </a:xfrm>
              <a:custGeom>
                <a:avLst/>
                <a:gdLst/>
                <a:ahLst/>
                <a:cxnLst/>
                <a:rect l="l" t="t" r="r" b="b"/>
                <a:pathLst>
                  <a:path w="4096" h="4767" extrusionOk="0">
                    <a:moveTo>
                      <a:pt x="1866" y="1"/>
                    </a:moveTo>
                    <a:cubicBezTo>
                      <a:pt x="1791" y="1"/>
                      <a:pt x="1727" y="22"/>
                      <a:pt x="1668" y="57"/>
                    </a:cubicBezTo>
                    <a:cubicBezTo>
                      <a:pt x="1492" y="162"/>
                      <a:pt x="175" y="1462"/>
                      <a:pt x="175" y="1462"/>
                    </a:cubicBezTo>
                    <a:cubicBezTo>
                      <a:pt x="175" y="1462"/>
                      <a:pt x="1" y="1879"/>
                      <a:pt x="105" y="2381"/>
                    </a:cubicBezTo>
                    <a:cubicBezTo>
                      <a:pt x="209" y="2883"/>
                      <a:pt x="105" y="3249"/>
                      <a:pt x="244" y="3612"/>
                    </a:cubicBezTo>
                    <a:cubicBezTo>
                      <a:pt x="382" y="3976"/>
                      <a:pt x="1024" y="4636"/>
                      <a:pt x="1649" y="4757"/>
                    </a:cubicBezTo>
                    <a:cubicBezTo>
                      <a:pt x="1681" y="4763"/>
                      <a:pt x="1714" y="4766"/>
                      <a:pt x="1749" y="4766"/>
                    </a:cubicBezTo>
                    <a:cubicBezTo>
                      <a:pt x="2401" y="4766"/>
                      <a:pt x="3566" y="3730"/>
                      <a:pt x="3732" y="3335"/>
                    </a:cubicBezTo>
                    <a:cubicBezTo>
                      <a:pt x="3905" y="2918"/>
                      <a:pt x="4095" y="2486"/>
                      <a:pt x="3784" y="1809"/>
                    </a:cubicBezTo>
                    <a:cubicBezTo>
                      <a:pt x="3472" y="1132"/>
                      <a:pt x="2812" y="802"/>
                      <a:pt x="2743" y="750"/>
                    </a:cubicBezTo>
                    <a:cubicBezTo>
                      <a:pt x="2673" y="698"/>
                      <a:pt x="2830" y="629"/>
                      <a:pt x="2448" y="300"/>
                    </a:cubicBezTo>
                    <a:cubicBezTo>
                      <a:pt x="2196" y="82"/>
                      <a:pt x="2012" y="1"/>
                      <a:pt x="18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507;p36">
                <a:extLst>
                  <a:ext uri="{FF2B5EF4-FFF2-40B4-BE49-F238E27FC236}">
                    <a16:creationId xmlns:a16="http://schemas.microsoft.com/office/drawing/2014/main" id="{E4F799AC-CB21-CEC0-2367-A2B637DBFE65}"/>
                  </a:ext>
                </a:extLst>
              </p:cNvPr>
              <p:cNvSpPr/>
              <p:nvPr/>
            </p:nvSpPr>
            <p:spPr>
              <a:xfrm>
                <a:off x="8270166" y="3672771"/>
                <a:ext cx="555863" cy="646574"/>
              </a:xfrm>
              <a:custGeom>
                <a:avLst/>
                <a:gdLst/>
                <a:ahLst/>
                <a:cxnLst/>
                <a:rect l="l" t="t" r="r" b="b"/>
                <a:pathLst>
                  <a:path w="4148" h="4825" extrusionOk="0">
                    <a:moveTo>
                      <a:pt x="1892" y="59"/>
                    </a:moveTo>
                    <a:cubicBezTo>
                      <a:pt x="2019" y="59"/>
                      <a:pt x="2195" y="127"/>
                      <a:pt x="2457" y="352"/>
                    </a:cubicBezTo>
                    <a:cubicBezTo>
                      <a:pt x="2714" y="575"/>
                      <a:pt x="2718" y="673"/>
                      <a:pt x="2719" y="725"/>
                    </a:cubicBezTo>
                    <a:cubicBezTo>
                      <a:pt x="2719" y="753"/>
                      <a:pt x="2721" y="781"/>
                      <a:pt x="2753" y="805"/>
                    </a:cubicBezTo>
                    <a:cubicBezTo>
                      <a:pt x="2762" y="811"/>
                      <a:pt x="2780" y="824"/>
                      <a:pt x="2807" y="840"/>
                    </a:cubicBezTo>
                    <a:cubicBezTo>
                      <a:pt x="2982" y="944"/>
                      <a:pt x="3516" y="1269"/>
                      <a:pt x="3785" y="1853"/>
                    </a:cubicBezTo>
                    <a:cubicBezTo>
                      <a:pt x="4088" y="2506"/>
                      <a:pt x="3912" y="2927"/>
                      <a:pt x="3742" y="3335"/>
                    </a:cubicBezTo>
                    <a:lnTo>
                      <a:pt x="3733" y="3356"/>
                    </a:lnTo>
                    <a:cubicBezTo>
                      <a:pt x="3576" y="3731"/>
                      <a:pt x="2425" y="4770"/>
                      <a:pt x="1780" y="4770"/>
                    </a:cubicBezTo>
                    <a:cubicBezTo>
                      <a:pt x="1746" y="4770"/>
                      <a:pt x="1713" y="4767"/>
                      <a:pt x="1682" y="4761"/>
                    </a:cubicBezTo>
                    <a:cubicBezTo>
                      <a:pt x="1084" y="4646"/>
                      <a:pt x="440" y="4007"/>
                      <a:pt x="299" y="3634"/>
                    </a:cubicBezTo>
                    <a:cubicBezTo>
                      <a:pt x="225" y="3441"/>
                      <a:pt x="221" y="3250"/>
                      <a:pt x="217" y="3028"/>
                    </a:cubicBezTo>
                    <a:cubicBezTo>
                      <a:pt x="213" y="2845"/>
                      <a:pt x="209" y="2638"/>
                      <a:pt x="161" y="2405"/>
                    </a:cubicBezTo>
                    <a:cubicBezTo>
                      <a:pt x="65" y="1945"/>
                      <a:pt x="208" y="1556"/>
                      <a:pt x="226" y="1507"/>
                    </a:cubicBezTo>
                    <a:cubicBezTo>
                      <a:pt x="309" y="1424"/>
                      <a:pt x="1546" y="208"/>
                      <a:pt x="1709" y="112"/>
                    </a:cubicBezTo>
                    <a:cubicBezTo>
                      <a:pt x="1758" y="83"/>
                      <a:pt x="1816" y="59"/>
                      <a:pt x="1892" y="59"/>
                    </a:cubicBezTo>
                    <a:close/>
                    <a:moveTo>
                      <a:pt x="1893" y="1"/>
                    </a:moveTo>
                    <a:cubicBezTo>
                      <a:pt x="1817" y="1"/>
                      <a:pt x="1747" y="21"/>
                      <a:pt x="1680" y="62"/>
                    </a:cubicBezTo>
                    <a:cubicBezTo>
                      <a:pt x="1505" y="166"/>
                      <a:pt x="236" y="1418"/>
                      <a:pt x="182" y="1471"/>
                    </a:cubicBezTo>
                    <a:lnTo>
                      <a:pt x="175" y="1481"/>
                    </a:lnTo>
                    <a:cubicBezTo>
                      <a:pt x="169" y="1498"/>
                      <a:pt x="0" y="1911"/>
                      <a:pt x="105" y="2418"/>
                    </a:cubicBezTo>
                    <a:cubicBezTo>
                      <a:pt x="152" y="2645"/>
                      <a:pt x="156" y="2840"/>
                      <a:pt x="160" y="3028"/>
                    </a:cubicBezTo>
                    <a:cubicBezTo>
                      <a:pt x="163" y="3246"/>
                      <a:pt x="168" y="3450"/>
                      <a:pt x="245" y="3652"/>
                    </a:cubicBezTo>
                    <a:cubicBezTo>
                      <a:pt x="391" y="4037"/>
                      <a:pt x="1054" y="4696"/>
                      <a:pt x="1671" y="4816"/>
                    </a:cubicBezTo>
                    <a:cubicBezTo>
                      <a:pt x="1706" y="4821"/>
                      <a:pt x="1741" y="4825"/>
                      <a:pt x="1778" y="4825"/>
                    </a:cubicBezTo>
                    <a:cubicBezTo>
                      <a:pt x="2458" y="4825"/>
                      <a:pt x="3620" y="3771"/>
                      <a:pt x="3785" y="3374"/>
                    </a:cubicBezTo>
                    <a:lnTo>
                      <a:pt x="3793" y="3354"/>
                    </a:lnTo>
                    <a:cubicBezTo>
                      <a:pt x="3968" y="2935"/>
                      <a:pt x="4148" y="2501"/>
                      <a:pt x="3836" y="1824"/>
                    </a:cubicBezTo>
                    <a:cubicBezTo>
                      <a:pt x="3559" y="1225"/>
                      <a:pt x="3015" y="895"/>
                      <a:pt x="2837" y="787"/>
                    </a:cubicBezTo>
                    <a:cubicBezTo>
                      <a:pt x="2812" y="772"/>
                      <a:pt x="2795" y="762"/>
                      <a:pt x="2787" y="756"/>
                    </a:cubicBezTo>
                    <a:cubicBezTo>
                      <a:pt x="2778" y="749"/>
                      <a:pt x="2777" y="745"/>
                      <a:pt x="2777" y="720"/>
                    </a:cubicBezTo>
                    <a:cubicBezTo>
                      <a:pt x="2775" y="656"/>
                      <a:pt x="2771" y="545"/>
                      <a:pt x="2493" y="307"/>
                    </a:cubicBezTo>
                    <a:cubicBezTo>
                      <a:pt x="2254" y="101"/>
                      <a:pt x="2061" y="1"/>
                      <a:pt x="18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508;p36">
                <a:extLst>
                  <a:ext uri="{FF2B5EF4-FFF2-40B4-BE49-F238E27FC236}">
                    <a16:creationId xmlns:a16="http://schemas.microsoft.com/office/drawing/2014/main" id="{89E6A691-01A7-687C-BFAF-2BFFB4D81E05}"/>
                  </a:ext>
                </a:extLst>
              </p:cNvPr>
              <p:cNvSpPr/>
              <p:nvPr/>
            </p:nvSpPr>
            <p:spPr>
              <a:xfrm>
                <a:off x="8229830" y="3646908"/>
                <a:ext cx="383931" cy="363958"/>
              </a:xfrm>
              <a:custGeom>
                <a:avLst/>
                <a:gdLst/>
                <a:ahLst/>
                <a:cxnLst/>
                <a:rect l="l" t="t" r="r" b="b"/>
                <a:pathLst>
                  <a:path w="2865" h="2716" extrusionOk="0">
                    <a:moveTo>
                      <a:pt x="1255" y="1"/>
                    </a:moveTo>
                    <a:cubicBezTo>
                      <a:pt x="944" y="1"/>
                      <a:pt x="555" y="70"/>
                      <a:pt x="88" y="278"/>
                    </a:cubicBezTo>
                    <a:cubicBezTo>
                      <a:pt x="88" y="278"/>
                      <a:pt x="1" y="555"/>
                      <a:pt x="53" y="886"/>
                    </a:cubicBezTo>
                    <a:cubicBezTo>
                      <a:pt x="105" y="1216"/>
                      <a:pt x="488" y="2101"/>
                      <a:pt x="488" y="2187"/>
                    </a:cubicBezTo>
                    <a:cubicBezTo>
                      <a:pt x="488" y="2269"/>
                      <a:pt x="853" y="2715"/>
                      <a:pt x="1482" y="2715"/>
                    </a:cubicBezTo>
                    <a:cubicBezTo>
                      <a:pt x="1525" y="2715"/>
                      <a:pt x="1569" y="2713"/>
                      <a:pt x="1614" y="2709"/>
                    </a:cubicBezTo>
                    <a:cubicBezTo>
                      <a:pt x="2327" y="2639"/>
                      <a:pt x="2865" y="1772"/>
                      <a:pt x="2742" y="1250"/>
                    </a:cubicBezTo>
                    <a:cubicBezTo>
                      <a:pt x="2621" y="730"/>
                      <a:pt x="2186" y="279"/>
                      <a:pt x="2186" y="279"/>
                    </a:cubicBezTo>
                    <a:cubicBezTo>
                      <a:pt x="2186" y="279"/>
                      <a:pt x="1877" y="1"/>
                      <a:pt x="12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509;p36">
                <a:extLst>
                  <a:ext uri="{FF2B5EF4-FFF2-40B4-BE49-F238E27FC236}">
                    <a16:creationId xmlns:a16="http://schemas.microsoft.com/office/drawing/2014/main" id="{2E96A5FA-AE3A-F0DB-5195-9CE1F21A3D93}"/>
                  </a:ext>
                </a:extLst>
              </p:cNvPr>
              <p:cNvSpPr/>
              <p:nvPr/>
            </p:nvSpPr>
            <p:spPr>
              <a:xfrm>
                <a:off x="8226078" y="3643289"/>
                <a:ext cx="383395" cy="371060"/>
              </a:xfrm>
              <a:custGeom>
                <a:avLst/>
                <a:gdLst/>
                <a:ahLst/>
                <a:cxnLst/>
                <a:rect l="l" t="t" r="r" b="b"/>
                <a:pathLst>
                  <a:path w="2861" h="2769" extrusionOk="0">
                    <a:moveTo>
                      <a:pt x="1284" y="56"/>
                    </a:moveTo>
                    <a:cubicBezTo>
                      <a:pt x="1441" y="56"/>
                      <a:pt x="1573" y="74"/>
                      <a:pt x="1681" y="99"/>
                    </a:cubicBezTo>
                    <a:cubicBezTo>
                      <a:pt x="2021" y="173"/>
                      <a:pt x="2195" y="326"/>
                      <a:pt x="2195" y="326"/>
                    </a:cubicBezTo>
                    <a:cubicBezTo>
                      <a:pt x="2198" y="330"/>
                      <a:pt x="2623" y="778"/>
                      <a:pt x="2741" y="1284"/>
                    </a:cubicBezTo>
                    <a:cubicBezTo>
                      <a:pt x="2799" y="1530"/>
                      <a:pt x="2704" y="1866"/>
                      <a:pt x="2494" y="2159"/>
                    </a:cubicBezTo>
                    <a:cubicBezTo>
                      <a:pt x="2266" y="2476"/>
                      <a:pt x="1955" y="2676"/>
                      <a:pt x="1638" y="2707"/>
                    </a:cubicBezTo>
                    <a:cubicBezTo>
                      <a:pt x="1594" y="2711"/>
                      <a:pt x="1552" y="2713"/>
                      <a:pt x="1510" y="2713"/>
                    </a:cubicBezTo>
                    <a:cubicBezTo>
                      <a:pt x="1085" y="2713"/>
                      <a:pt x="804" y="2504"/>
                      <a:pt x="695" y="2408"/>
                    </a:cubicBezTo>
                    <a:cubicBezTo>
                      <a:pt x="587" y="2310"/>
                      <a:pt x="542" y="2230"/>
                      <a:pt x="542" y="2213"/>
                    </a:cubicBezTo>
                    <a:cubicBezTo>
                      <a:pt x="542" y="2175"/>
                      <a:pt x="494" y="2044"/>
                      <a:pt x="401" y="1799"/>
                    </a:cubicBezTo>
                    <a:cubicBezTo>
                      <a:pt x="290" y="1505"/>
                      <a:pt x="138" y="1103"/>
                      <a:pt x="107" y="908"/>
                    </a:cubicBezTo>
                    <a:cubicBezTo>
                      <a:pt x="64" y="626"/>
                      <a:pt x="123" y="381"/>
                      <a:pt x="138" y="326"/>
                    </a:cubicBezTo>
                    <a:cubicBezTo>
                      <a:pt x="603" y="120"/>
                      <a:pt x="987" y="56"/>
                      <a:pt x="1284" y="56"/>
                    </a:cubicBezTo>
                    <a:close/>
                    <a:moveTo>
                      <a:pt x="1287" y="1"/>
                    </a:moveTo>
                    <a:cubicBezTo>
                      <a:pt x="980" y="1"/>
                      <a:pt x="584" y="67"/>
                      <a:pt x="105" y="280"/>
                    </a:cubicBezTo>
                    <a:lnTo>
                      <a:pt x="93" y="285"/>
                    </a:lnTo>
                    <a:lnTo>
                      <a:pt x="89" y="298"/>
                    </a:lnTo>
                    <a:cubicBezTo>
                      <a:pt x="85" y="310"/>
                      <a:pt x="1" y="586"/>
                      <a:pt x="53" y="917"/>
                    </a:cubicBezTo>
                    <a:cubicBezTo>
                      <a:pt x="84" y="1117"/>
                      <a:pt x="231" y="1506"/>
                      <a:pt x="348" y="1819"/>
                    </a:cubicBezTo>
                    <a:cubicBezTo>
                      <a:pt x="417" y="1999"/>
                      <a:pt x="486" y="2182"/>
                      <a:pt x="486" y="2213"/>
                    </a:cubicBezTo>
                    <a:cubicBezTo>
                      <a:pt x="486" y="2261"/>
                      <a:pt x="555" y="2356"/>
                      <a:pt x="652" y="2446"/>
                    </a:cubicBezTo>
                    <a:cubicBezTo>
                      <a:pt x="766" y="2548"/>
                      <a:pt x="1062" y="2769"/>
                      <a:pt x="1509" y="2769"/>
                    </a:cubicBezTo>
                    <a:cubicBezTo>
                      <a:pt x="1552" y="2769"/>
                      <a:pt x="1598" y="2767"/>
                      <a:pt x="1647" y="2763"/>
                    </a:cubicBezTo>
                    <a:cubicBezTo>
                      <a:pt x="1978" y="2731"/>
                      <a:pt x="2307" y="2524"/>
                      <a:pt x="2542" y="2193"/>
                    </a:cubicBezTo>
                    <a:cubicBezTo>
                      <a:pt x="2762" y="1887"/>
                      <a:pt x="2861" y="1533"/>
                      <a:pt x="2799" y="1271"/>
                    </a:cubicBezTo>
                    <a:cubicBezTo>
                      <a:pt x="2678" y="749"/>
                      <a:pt x="2254" y="305"/>
                      <a:pt x="2235" y="285"/>
                    </a:cubicBezTo>
                    <a:cubicBezTo>
                      <a:pt x="2228" y="279"/>
                      <a:pt x="2053" y="123"/>
                      <a:pt x="1700" y="44"/>
                    </a:cubicBezTo>
                    <a:cubicBezTo>
                      <a:pt x="1588" y="19"/>
                      <a:pt x="1450" y="1"/>
                      <a:pt x="12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10;p36">
                <a:extLst>
                  <a:ext uri="{FF2B5EF4-FFF2-40B4-BE49-F238E27FC236}">
                    <a16:creationId xmlns:a16="http://schemas.microsoft.com/office/drawing/2014/main" id="{D841188C-C464-993D-218A-6690442DFBBA}"/>
                  </a:ext>
                </a:extLst>
              </p:cNvPr>
              <p:cNvSpPr/>
              <p:nvPr/>
            </p:nvSpPr>
            <p:spPr>
              <a:xfrm>
                <a:off x="8661871" y="4122766"/>
                <a:ext cx="41676" cy="64054"/>
              </a:xfrm>
              <a:custGeom>
                <a:avLst/>
                <a:gdLst/>
                <a:ahLst/>
                <a:cxnLst/>
                <a:rect l="l" t="t" r="r" b="b"/>
                <a:pathLst>
                  <a:path w="311" h="478" extrusionOk="0">
                    <a:moveTo>
                      <a:pt x="259" y="1"/>
                    </a:moveTo>
                    <a:cubicBezTo>
                      <a:pt x="144" y="291"/>
                      <a:pt x="1" y="436"/>
                      <a:pt x="0" y="437"/>
                    </a:cubicBezTo>
                    <a:lnTo>
                      <a:pt x="41" y="477"/>
                    </a:lnTo>
                    <a:cubicBezTo>
                      <a:pt x="47" y="472"/>
                      <a:pt x="192" y="324"/>
                      <a:pt x="310" y="22"/>
                    </a:cubicBezTo>
                    <a:lnTo>
                      <a:pt x="25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11;p36">
                <a:extLst>
                  <a:ext uri="{FF2B5EF4-FFF2-40B4-BE49-F238E27FC236}">
                    <a16:creationId xmlns:a16="http://schemas.microsoft.com/office/drawing/2014/main" id="{C4E5AD26-FC93-22E3-F22A-33CAB3F3D0D7}"/>
                  </a:ext>
                </a:extLst>
              </p:cNvPr>
              <p:cNvSpPr/>
              <p:nvPr/>
            </p:nvSpPr>
            <p:spPr>
              <a:xfrm>
                <a:off x="8677683" y="3842423"/>
                <a:ext cx="46501" cy="233973"/>
              </a:xfrm>
              <a:custGeom>
                <a:avLst/>
                <a:gdLst/>
                <a:ahLst/>
                <a:cxnLst/>
                <a:rect l="l" t="t" r="r" b="b"/>
                <a:pathLst>
                  <a:path w="347" h="1746" extrusionOk="0">
                    <a:moveTo>
                      <a:pt x="46" y="0"/>
                    </a:moveTo>
                    <a:lnTo>
                      <a:pt x="0" y="35"/>
                    </a:lnTo>
                    <a:cubicBezTo>
                      <a:pt x="4" y="38"/>
                      <a:pt x="290" y="419"/>
                      <a:pt x="290" y="1266"/>
                    </a:cubicBezTo>
                    <a:cubicBezTo>
                      <a:pt x="290" y="1427"/>
                      <a:pt x="275" y="1586"/>
                      <a:pt x="246" y="1735"/>
                    </a:cubicBezTo>
                    <a:lnTo>
                      <a:pt x="302" y="1745"/>
                    </a:lnTo>
                    <a:cubicBezTo>
                      <a:pt x="333" y="1592"/>
                      <a:pt x="347" y="1431"/>
                      <a:pt x="347" y="1266"/>
                    </a:cubicBezTo>
                    <a:cubicBezTo>
                      <a:pt x="347" y="400"/>
                      <a:pt x="58" y="16"/>
                      <a:pt x="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12;p36">
                <a:extLst>
                  <a:ext uri="{FF2B5EF4-FFF2-40B4-BE49-F238E27FC236}">
                    <a16:creationId xmlns:a16="http://schemas.microsoft.com/office/drawing/2014/main" id="{92697F54-5F40-64E7-8303-2CB25B77ECC4}"/>
                  </a:ext>
                </a:extLst>
              </p:cNvPr>
              <p:cNvSpPr/>
              <p:nvPr/>
            </p:nvSpPr>
            <p:spPr>
              <a:xfrm>
                <a:off x="8575302" y="3719673"/>
                <a:ext cx="37388" cy="118326"/>
              </a:xfrm>
              <a:custGeom>
                <a:avLst/>
                <a:gdLst/>
                <a:ahLst/>
                <a:cxnLst/>
                <a:rect l="l" t="t" r="r" b="b"/>
                <a:pathLst>
                  <a:path w="279" h="883" extrusionOk="0">
                    <a:moveTo>
                      <a:pt x="50" y="1"/>
                    </a:moveTo>
                    <a:lnTo>
                      <a:pt x="0" y="26"/>
                    </a:lnTo>
                    <a:cubicBezTo>
                      <a:pt x="2" y="32"/>
                      <a:pt x="221" y="475"/>
                      <a:pt x="188" y="879"/>
                    </a:cubicBezTo>
                    <a:lnTo>
                      <a:pt x="244" y="882"/>
                    </a:lnTo>
                    <a:cubicBezTo>
                      <a:pt x="278" y="463"/>
                      <a:pt x="59" y="19"/>
                      <a:pt x="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3;p36">
                <a:extLst>
                  <a:ext uri="{FF2B5EF4-FFF2-40B4-BE49-F238E27FC236}">
                    <a16:creationId xmlns:a16="http://schemas.microsoft.com/office/drawing/2014/main" id="{19EAA94F-BE89-5C46-2B34-F37F578D71A6}"/>
                  </a:ext>
                </a:extLst>
              </p:cNvPr>
              <p:cNvSpPr/>
              <p:nvPr/>
            </p:nvSpPr>
            <p:spPr>
              <a:xfrm>
                <a:off x="8202224" y="2850773"/>
                <a:ext cx="366108" cy="960548"/>
              </a:xfrm>
              <a:custGeom>
                <a:avLst/>
                <a:gdLst/>
                <a:ahLst/>
                <a:cxnLst/>
                <a:rect l="l" t="t" r="r" b="b"/>
                <a:pathLst>
                  <a:path w="2732" h="7168" extrusionOk="0">
                    <a:moveTo>
                      <a:pt x="447" y="1"/>
                    </a:moveTo>
                    <a:cubicBezTo>
                      <a:pt x="367" y="1"/>
                      <a:pt x="293" y="50"/>
                      <a:pt x="231" y="126"/>
                    </a:cubicBezTo>
                    <a:cubicBezTo>
                      <a:pt x="231" y="126"/>
                      <a:pt x="103" y="278"/>
                      <a:pt x="103" y="749"/>
                    </a:cubicBezTo>
                    <a:cubicBezTo>
                      <a:pt x="103" y="1219"/>
                      <a:pt x="103" y="2286"/>
                      <a:pt x="140" y="2705"/>
                    </a:cubicBezTo>
                    <a:cubicBezTo>
                      <a:pt x="178" y="3124"/>
                      <a:pt x="1" y="4318"/>
                      <a:pt x="1" y="4660"/>
                    </a:cubicBezTo>
                    <a:cubicBezTo>
                      <a:pt x="1" y="5003"/>
                      <a:pt x="191" y="6249"/>
                      <a:pt x="292" y="6439"/>
                    </a:cubicBezTo>
                    <a:cubicBezTo>
                      <a:pt x="393" y="6630"/>
                      <a:pt x="381" y="6922"/>
                      <a:pt x="1004" y="7113"/>
                    </a:cubicBezTo>
                    <a:cubicBezTo>
                      <a:pt x="1129" y="7151"/>
                      <a:pt x="1254" y="7167"/>
                      <a:pt x="1375" y="7167"/>
                    </a:cubicBezTo>
                    <a:cubicBezTo>
                      <a:pt x="1854" y="7167"/>
                      <a:pt x="2269" y="6906"/>
                      <a:pt x="2401" y="6693"/>
                    </a:cubicBezTo>
                    <a:cubicBezTo>
                      <a:pt x="2567" y="6425"/>
                      <a:pt x="2541" y="5892"/>
                      <a:pt x="2541" y="5892"/>
                    </a:cubicBezTo>
                    <a:cubicBezTo>
                      <a:pt x="2541" y="5892"/>
                      <a:pt x="2732" y="4710"/>
                      <a:pt x="2706" y="4392"/>
                    </a:cubicBezTo>
                    <a:cubicBezTo>
                      <a:pt x="2681" y="4076"/>
                      <a:pt x="2617" y="3592"/>
                      <a:pt x="2515" y="3415"/>
                    </a:cubicBezTo>
                    <a:cubicBezTo>
                      <a:pt x="2414" y="3238"/>
                      <a:pt x="1526" y="3109"/>
                      <a:pt x="1526" y="3109"/>
                    </a:cubicBezTo>
                    <a:lnTo>
                      <a:pt x="840" y="2969"/>
                    </a:lnTo>
                    <a:cubicBezTo>
                      <a:pt x="840" y="2969"/>
                      <a:pt x="726" y="1470"/>
                      <a:pt x="726" y="1102"/>
                    </a:cubicBezTo>
                    <a:cubicBezTo>
                      <a:pt x="726" y="732"/>
                      <a:pt x="750" y="199"/>
                      <a:pt x="611" y="73"/>
                    </a:cubicBezTo>
                    <a:cubicBezTo>
                      <a:pt x="555" y="23"/>
                      <a:pt x="500" y="1"/>
                      <a:pt x="4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14;p36">
                <a:extLst>
                  <a:ext uri="{FF2B5EF4-FFF2-40B4-BE49-F238E27FC236}">
                    <a16:creationId xmlns:a16="http://schemas.microsoft.com/office/drawing/2014/main" id="{A8329C36-9FF6-2978-2A26-4DC0707A30AB}"/>
                  </a:ext>
                </a:extLst>
              </p:cNvPr>
              <p:cNvSpPr/>
              <p:nvPr/>
            </p:nvSpPr>
            <p:spPr>
              <a:xfrm>
                <a:off x="8198874" y="2847155"/>
                <a:ext cx="373345" cy="968186"/>
              </a:xfrm>
              <a:custGeom>
                <a:avLst/>
                <a:gdLst/>
                <a:ahLst/>
                <a:cxnLst/>
                <a:rect l="l" t="t" r="r" b="b"/>
                <a:pathLst>
                  <a:path w="2786" h="7225" extrusionOk="0">
                    <a:moveTo>
                      <a:pt x="474" y="61"/>
                    </a:moveTo>
                    <a:cubicBezTo>
                      <a:pt x="523" y="61"/>
                      <a:pt x="572" y="83"/>
                      <a:pt x="620" y="127"/>
                    </a:cubicBezTo>
                    <a:cubicBezTo>
                      <a:pt x="732" y="229"/>
                      <a:pt x="727" y="648"/>
                      <a:pt x="725" y="985"/>
                    </a:cubicBezTo>
                    <a:cubicBezTo>
                      <a:pt x="723" y="1037"/>
                      <a:pt x="723" y="1087"/>
                      <a:pt x="723" y="1135"/>
                    </a:cubicBezTo>
                    <a:cubicBezTo>
                      <a:pt x="723" y="1501"/>
                      <a:pt x="837" y="2990"/>
                      <a:pt x="838" y="3005"/>
                    </a:cubicBezTo>
                    <a:lnTo>
                      <a:pt x="839" y="3026"/>
                    </a:lnTo>
                    <a:lnTo>
                      <a:pt x="1548" y="3170"/>
                    </a:lnTo>
                    <a:cubicBezTo>
                      <a:pt x="1791" y="3204"/>
                      <a:pt x="2441" y="3324"/>
                      <a:pt x="2518" y="3460"/>
                    </a:cubicBezTo>
                    <a:cubicBezTo>
                      <a:pt x="2613" y="3624"/>
                      <a:pt x="2678" y="4083"/>
                      <a:pt x="2706" y="4426"/>
                    </a:cubicBezTo>
                    <a:cubicBezTo>
                      <a:pt x="2730" y="4737"/>
                      <a:pt x="2543" y="5906"/>
                      <a:pt x="2540" y="5918"/>
                    </a:cubicBezTo>
                    <a:lnTo>
                      <a:pt x="2540" y="5921"/>
                    </a:lnTo>
                    <a:lnTo>
                      <a:pt x="2540" y="5924"/>
                    </a:lnTo>
                    <a:cubicBezTo>
                      <a:pt x="2540" y="5930"/>
                      <a:pt x="2564" y="6453"/>
                      <a:pt x="2405" y="6709"/>
                    </a:cubicBezTo>
                    <a:cubicBezTo>
                      <a:pt x="2282" y="6908"/>
                      <a:pt x="1882" y="7170"/>
                      <a:pt x="1409" y="7170"/>
                    </a:cubicBezTo>
                    <a:cubicBezTo>
                      <a:pt x="1289" y="7170"/>
                      <a:pt x="1165" y="7154"/>
                      <a:pt x="1040" y="7115"/>
                    </a:cubicBezTo>
                    <a:cubicBezTo>
                      <a:pt x="546" y="6965"/>
                      <a:pt x="462" y="6747"/>
                      <a:pt x="396" y="6575"/>
                    </a:cubicBezTo>
                    <a:cubicBezTo>
                      <a:pt x="380" y="6532"/>
                      <a:pt x="365" y="6493"/>
                      <a:pt x="346" y="6455"/>
                    </a:cubicBezTo>
                    <a:cubicBezTo>
                      <a:pt x="248" y="6274"/>
                      <a:pt x="56" y="5035"/>
                      <a:pt x="56" y="4690"/>
                    </a:cubicBezTo>
                    <a:cubicBezTo>
                      <a:pt x="56" y="4556"/>
                      <a:pt x="84" y="4290"/>
                      <a:pt x="115" y="3982"/>
                    </a:cubicBezTo>
                    <a:cubicBezTo>
                      <a:pt x="164" y="3516"/>
                      <a:pt x="219" y="2988"/>
                      <a:pt x="195" y="2732"/>
                    </a:cubicBezTo>
                    <a:cubicBezTo>
                      <a:pt x="159" y="2313"/>
                      <a:pt x="159" y="1236"/>
                      <a:pt x="159" y="777"/>
                    </a:cubicBezTo>
                    <a:cubicBezTo>
                      <a:pt x="159" y="326"/>
                      <a:pt x="277" y="174"/>
                      <a:pt x="278" y="171"/>
                    </a:cubicBezTo>
                    <a:cubicBezTo>
                      <a:pt x="317" y="122"/>
                      <a:pt x="380" y="64"/>
                      <a:pt x="459" y="61"/>
                    </a:cubicBezTo>
                    <a:cubicBezTo>
                      <a:pt x="464" y="61"/>
                      <a:pt x="469" y="61"/>
                      <a:pt x="474" y="61"/>
                    </a:cubicBezTo>
                    <a:close/>
                    <a:moveTo>
                      <a:pt x="471" y="0"/>
                    </a:moveTo>
                    <a:cubicBezTo>
                      <a:pt x="465" y="0"/>
                      <a:pt x="459" y="0"/>
                      <a:pt x="453" y="1"/>
                    </a:cubicBezTo>
                    <a:cubicBezTo>
                      <a:pt x="375" y="8"/>
                      <a:pt x="300" y="54"/>
                      <a:pt x="235" y="136"/>
                    </a:cubicBezTo>
                    <a:cubicBezTo>
                      <a:pt x="226" y="147"/>
                      <a:pt x="102" y="308"/>
                      <a:pt x="102" y="777"/>
                    </a:cubicBezTo>
                    <a:cubicBezTo>
                      <a:pt x="102" y="1236"/>
                      <a:pt x="102" y="2316"/>
                      <a:pt x="140" y="2735"/>
                    </a:cubicBezTo>
                    <a:cubicBezTo>
                      <a:pt x="162" y="2985"/>
                      <a:pt x="108" y="3511"/>
                      <a:pt x="60" y="3976"/>
                    </a:cubicBezTo>
                    <a:cubicBezTo>
                      <a:pt x="28" y="4285"/>
                      <a:pt x="0" y="4551"/>
                      <a:pt x="0" y="4690"/>
                    </a:cubicBezTo>
                    <a:cubicBezTo>
                      <a:pt x="0" y="5015"/>
                      <a:pt x="187" y="6278"/>
                      <a:pt x="296" y="6482"/>
                    </a:cubicBezTo>
                    <a:cubicBezTo>
                      <a:pt x="315" y="6516"/>
                      <a:pt x="329" y="6554"/>
                      <a:pt x="344" y="6594"/>
                    </a:cubicBezTo>
                    <a:cubicBezTo>
                      <a:pt x="414" y="6778"/>
                      <a:pt x="502" y="7008"/>
                      <a:pt x="1024" y="7168"/>
                    </a:cubicBezTo>
                    <a:cubicBezTo>
                      <a:pt x="1153" y="7207"/>
                      <a:pt x="1280" y="7225"/>
                      <a:pt x="1404" y="7225"/>
                    </a:cubicBezTo>
                    <a:cubicBezTo>
                      <a:pt x="1902" y="7225"/>
                      <a:pt x="2323" y="6946"/>
                      <a:pt x="2452" y="6737"/>
                    </a:cubicBezTo>
                    <a:cubicBezTo>
                      <a:pt x="2614" y="6473"/>
                      <a:pt x="2598" y="5970"/>
                      <a:pt x="2596" y="5922"/>
                    </a:cubicBezTo>
                    <a:cubicBezTo>
                      <a:pt x="2609" y="5844"/>
                      <a:pt x="2786" y="4733"/>
                      <a:pt x="2761" y="4419"/>
                    </a:cubicBezTo>
                    <a:cubicBezTo>
                      <a:pt x="2750" y="4293"/>
                      <a:pt x="2694" y="3652"/>
                      <a:pt x="2566" y="3430"/>
                    </a:cubicBezTo>
                    <a:cubicBezTo>
                      <a:pt x="2461" y="3246"/>
                      <a:pt x="1647" y="3124"/>
                      <a:pt x="1557" y="3111"/>
                    </a:cubicBezTo>
                    <a:lnTo>
                      <a:pt x="891" y="2977"/>
                    </a:lnTo>
                    <a:cubicBezTo>
                      <a:pt x="878" y="2793"/>
                      <a:pt x="779" y="1472"/>
                      <a:pt x="779" y="1133"/>
                    </a:cubicBezTo>
                    <a:cubicBezTo>
                      <a:pt x="779" y="1085"/>
                      <a:pt x="781" y="1034"/>
                      <a:pt x="781" y="981"/>
                    </a:cubicBezTo>
                    <a:cubicBezTo>
                      <a:pt x="785" y="616"/>
                      <a:pt x="789" y="201"/>
                      <a:pt x="657" y="81"/>
                    </a:cubicBezTo>
                    <a:cubicBezTo>
                      <a:pt x="597" y="27"/>
                      <a:pt x="535" y="0"/>
                      <a:pt x="4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15;p36">
                <a:extLst>
                  <a:ext uri="{FF2B5EF4-FFF2-40B4-BE49-F238E27FC236}">
                    <a16:creationId xmlns:a16="http://schemas.microsoft.com/office/drawing/2014/main" id="{F0174845-578C-F04E-1AB0-80B4FCBA6A18}"/>
                  </a:ext>
                </a:extLst>
              </p:cNvPr>
              <p:cNvSpPr/>
              <p:nvPr/>
            </p:nvSpPr>
            <p:spPr>
              <a:xfrm>
                <a:off x="8296968" y="3206561"/>
                <a:ext cx="136554" cy="258496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1929" extrusionOk="0">
                    <a:moveTo>
                      <a:pt x="467" y="0"/>
                    </a:moveTo>
                    <a:cubicBezTo>
                      <a:pt x="277" y="0"/>
                      <a:pt x="172" y="116"/>
                      <a:pt x="148" y="266"/>
                    </a:cubicBezTo>
                    <a:cubicBezTo>
                      <a:pt x="117" y="468"/>
                      <a:pt x="106" y="960"/>
                      <a:pt x="54" y="1262"/>
                    </a:cubicBezTo>
                    <a:cubicBezTo>
                      <a:pt x="3" y="1563"/>
                      <a:pt x="1" y="1841"/>
                      <a:pt x="223" y="1911"/>
                    </a:cubicBezTo>
                    <a:cubicBezTo>
                      <a:pt x="262" y="1923"/>
                      <a:pt x="296" y="1928"/>
                      <a:pt x="327" y="1928"/>
                    </a:cubicBezTo>
                    <a:cubicBezTo>
                      <a:pt x="475" y="1928"/>
                      <a:pt x="540" y="1800"/>
                      <a:pt x="578" y="1640"/>
                    </a:cubicBezTo>
                    <a:cubicBezTo>
                      <a:pt x="626" y="1447"/>
                      <a:pt x="858" y="375"/>
                      <a:pt x="858" y="375"/>
                    </a:cubicBezTo>
                    <a:cubicBezTo>
                      <a:pt x="858" y="375"/>
                      <a:pt x="1019" y="159"/>
                      <a:pt x="688" y="42"/>
                    </a:cubicBezTo>
                    <a:cubicBezTo>
                      <a:pt x="605" y="13"/>
                      <a:pt x="531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16;p36">
                <a:extLst>
                  <a:ext uri="{FF2B5EF4-FFF2-40B4-BE49-F238E27FC236}">
                    <a16:creationId xmlns:a16="http://schemas.microsoft.com/office/drawing/2014/main" id="{6DE011A3-49DE-F4C5-A7DB-35A15E4E7370}"/>
                  </a:ext>
                </a:extLst>
              </p:cNvPr>
              <p:cNvSpPr/>
              <p:nvPr/>
            </p:nvSpPr>
            <p:spPr>
              <a:xfrm>
                <a:off x="8291607" y="3202943"/>
                <a:ext cx="131863" cy="265732"/>
              </a:xfrm>
              <a:custGeom>
                <a:avLst/>
                <a:gdLst/>
                <a:ahLst/>
                <a:cxnLst/>
                <a:rect l="l" t="t" r="r" b="b"/>
                <a:pathLst>
                  <a:path w="984" h="1983" extrusionOk="0">
                    <a:moveTo>
                      <a:pt x="507" y="57"/>
                    </a:moveTo>
                    <a:cubicBezTo>
                      <a:pt x="570" y="57"/>
                      <a:pt x="642" y="69"/>
                      <a:pt x="721" y="97"/>
                    </a:cubicBezTo>
                    <a:cubicBezTo>
                      <a:pt x="823" y="133"/>
                      <a:pt x="886" y="182"/>
                      <a:pt x="904" y="243"/>
                    </a:cubicBezTo>
                    <a:cubicBezTo>
                      <a:pt x="926" y="316"/>
                      <a:pt x="876" y="385"/>
                      <a:pt x="876" y="385"/>
                    </a:cubicBezTo>
                    <a:lnTo>
                      <a:pt x="871" y="395"/>
                    </a:lnTo>
                    <a:cubicBezTo>
                      <a:pt x="870" y="406"/>
                      <a:pt x="640" y="1470"/>
                      <a:pt x="594" y="1661"/>
                    </a:cubicBezTo>
                    <a:cubicBezTo>
                      <a:pt x="562" y="1792"/>
                      <a:pt x="519" y="1870"/>
                      <a:pt x="458" y="1904"/>
                    </a:cubicBezTo>
                    <a:cubicBezTo>
                      <a:pt x="432" y="1918"/>
                      <a:pt x="402" y="1925"/>
                      <a:pt x="369" y="1925"/>
                    </a:cubicBezTo>
                    <a:cubicBezTo>
                      <a:pt x="340" y="1925"/>
                      <a:pt x="309" y="1920"/>
                      <a:pt x="274" y="1909"/>
                    </a:cubicBezTo>
                    <a:cubicBezTo>
                      <a:pt x="105" y="1856"/>
                      <a:pt x="60" y="1667"/>
                      <a:pt x="124" y="1293"/>
                    </a:cubicBezTo>
                    <a:cubicBezTo>
                      <a:pt x="153" y="1119"/>
                      <a:pt x="169" y="883"/>
                      <a:pt x="183" y="673"/>
                    </a:cubicBezTo>
                    <a:cubicBezTo>
                      <a:pt x="194" y="517"/>
                      <a:pt x="204" y="382"/>
                      <a:pt x="216" y="297"/>
                    </a:cubicBezTo>
                    <a:cubicBezTo>
                      <a:pt x="230" y="208"/>
                      <a:pt x="274" y="139"/>
                      <a:pt x="342" y="97"/>
                    </a:cubicBezTo>
                    <a:cubicBezTo>
                      <a:pt x="387" y="69"/>
                      <a:pt x="444" y="57"/>
                      <a:pt x="507" y="57"/>
                    </a:cubicBezTo>
                    <a:close/>
                    <a:moveTo>
                      <a:pt x="506" y="0"/>
                    </a:moveTo>
                    <a:cubicBezTo>
                      <a:pt x="419" y="0"/>
                      <a:pt x="356" y="24"/>
                      <a:pt x="312" y="50"/>
                    </a:cubicBezTo>
                    <a:cubicBezTo>
                      <a:pt x="231" y="98"/>
                      <a:pt x="177" y="184"/>
                      <a:pt x="161" y="290"/>
                    </a:cubicBezTo>
                    <a:cubicBezTo>
                      <a:pt x="147" y="376"/>
                      <a:pt x="139" y="514"/>
                      <a:pt x="128" y="671"/>
                    </a:cubicBezTo>
                    <a:cubicBezTo>
                      <a:pt x="113" y="878"/>
                      <a:pt x="97" y="1113"/>
                      <a:pt x="67" y="1285"/>
                    </a:cubicBezTo>
                    <a:cubicBezTo>
                      <a:pt x="21" y="1560"/>
                      <a:pt x="0" y="1885"/>
                      <a:pt x="257" y="1965"/>
                    </a:cubicBezTo>
                    <a:cubicBezTo>
                      <a:pt x="296" y="1976"/>
                      <a:pt x="334" y="1983"/>
                      <a:pt x="369" y="1983"/>
                    </a:cubicBezTo>
                    <a:cubicBezTo>
                      <a:pt x="412" y="1983"/>
                      <a:pt x="450" y="1974"/>
                      <a:pt x="485" y="1955"/>
                    </a:cubicBezTo>
                    <a:cubicBezTo>
                      <a:pt x="583" y="1899"/>
                      <a:pt x="625" y="1768"/>
                      <a:pt x="647" y="1676"/>
                    </a:cubicBezTo>
                    <a:cubicBezTo>
                      <a:pt x="691" y="1491"/>
                      <a:pt x="906" y="499"/>
                      <a:pt x="924" y="415"/>
                    </a:cubicBezTo>
                    <a:cubicBezTo>
                      <a:pt x="939" y="393"/>
                      <a:pt x="984" y="314"/>
                      <a:pt x="957" y="227"/>
                    </a:cubicBezTo>
                    <a:cubicBezTo>
                      <a:pt x="934" y="148"/>
                      <a:pt x="860" y="87"/>
                      <a:pt x="738" y="45"/>
                    </a:cubicBezTo>
                    <a:cubicBezTo>
                      <a:pt x="646" y="13"/>
                      <a:pt x="570" y="0"/>
                      <a:pt x="5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17;p36">
                <a:extLst>
                  <a:ext uri="{FF2B5EF4-FFF2-40B4-BE49-F238E27FC236}">
                    <a16:creationId xmlns:a16="http://schemas.microsoft.com/office/drawing/2014/main" id="{280EE910-DF7B-D01A-08D6-CC8FD872C650}"/>
                  </a:ext>
                </a:extLst>
              </p:cNvPr>
              <p:cNvSpPr/>
              <p:nvPr/>
            </p:nvSpPr>
            <p:spPr>
              <a:xfrm>
                <a:off x="8365446" y="3221436"/>
                <a:ext cx="144192" cy="276452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2063" extrusionOk="0">
                    <a:moveTo>
                      <a:pt x="745" y="0"/>
                    </a:moveTo>
                    <a:cubicBezTo>
                      <a:pt x="738" y="0"/>
                      <a:pt x="731" y="0"/>
                      <a:pt x="724" y="1"/>
                    </a:cubicBezTo>
                    <a:cubicBezTo>
                      <a:pt x="478" y="17"/>
                      <a:pt x="400" y="195"/>
                      <a:pt x="400" y="195"/>
                    </a:cubicBezTo>
                    <a:cubicBezTo>
                      <a:pt x="400" y="195"/>
                      <a:pt x="123" y="1059"/>
                      <a:pt x="76" y="1407"/>
                    </a:cubicBezTo>
                    <a:cubicBezTo>
                      <a:pt x="31" y="1745"/>
                      <a:pt x="1" y="2063"/>
                      <a:pt x="237" y="2063"/>
                    </a:cubicBezTo>
                    <a:cubicBezTo>
                      <a:pt x="243" y="2063"/>
                      <a:pt x="248" y="2063"/>
                      <a:pt x="254" y="2062"/>
                    </a:cubicBezTo>
                    <a:cubicBezTo>
                      <a:pt x="508" y="2047"/>
                      <a:pt x="431" y="1993"/>
                      <a:pt x="530" y="1816"/>
                    </a:cubicBezTo>
                    <a:cubicBezTo>
                      <a:pt x="631" y="1638"/>
                      <a:pt x="608" y="1429"/>
                      <a:pt x="646" y="1221"/>
                    </a:cubicBezTo>
                    <a:cubicBezTo>
                      <a:pt x="685" y="1013"/>
                      <a:pt x="909" y="572"/>
                      <a:pt x="995" y="395"/>
                    </a:cubicBezTo>
                    <a:cubicBezTo>
                      <a:pt x="1075" y="222"/>
                      <a:pt x="977" y="0"/>
                      <a:pt x="7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18;p36">
                <a:extLst>
                  <a:ext uri="{FF2B5EF4-FFF2-40B4-BE49-F238E27FC236}">
                    <a16:creationId xmlns:a16="http://schemas.microsoft.com/office/drawing/2014/main" id="{C64E71AC-203E-3876-ECDB-6E2D5D2D42EC}"/>
                  </a:ext>
                </a:extLst>
              </p:cNvPr>
              <p:cNvSpPr/>
              <p:nvPr/>
            </p:nvSpPr>
            <p:spPr>
              <a:xfrm>
                <a:off x="8363971" y="3217416"/>
                <a:ext cx="144996" cy="284091"/>
              </a:xfrm>
              <a:custGeom>
                <a:avLst/>
                <a:gdLst/>
                <a:ahLst/>
                <a:cxnLst/>
                <a:rect l="l" t="t" r="r" b="b"/>
                <a:pathLst>
                  <a:path w="1082" h="2120" extrusionOk="0">
                    <a:moveTo>
                      <a:pt x="759" y="57"/>
                    </a:moveTo>
                    <a:cubicBezTo>
                      <a:pt x="849" y="57"/>
                      <a:pt x="921" y="92"/>
                      <a:pt x="965" y="159"/>
                    </a:cubicBezTo>
                    <a:cubicBezTo>
                      <a:pt x="1013" y="231"/>
                      <a:pt x="1020" y="328"/>
                      <a:pt x="980" y="411"/>
                    </a:cubicBezTo>
                    <a:cubicBezTo>
                      <a:pt x="968" y="435"/>
                      <a:pt x="955" y="462"/>
                      <a:pt x="939" y="494"/>
                    </a:cubicBezTo>
                    <a:cubicBezTo>
                      <a:pt x="836" y="706"/>
                      <a:pt x="662" y="1059"/>
                      <a:pt x="629" y="1244"/>
                    </a:cubicBezTo>
                    <a:cubicBezTo>
                      <a:pt x="617" y="1314"/>
                      <a:pt x="609" y="1382"/>
                      <a:pt x="604" y="1450"/>
                    </a:cubicBezTo>
                    <a:cubicBezTo>
                      <a:pt x="592" y="1587"/>
                      <a:pt x="580" y="1715"/>
                      <a:pt x="516" y="1830"/>
                    </a:cubicBezTo>
                    <a:cubicBezTo>
                      <a:pt x="487" y="1882"/>
                      <a:pt x="473" y="1923"/>
                      <a:pt x="460" y="1957"/>
                    </a:cubicBezTo>
                    <a:cubicBezTo>
                      <a:pt x="433" y="2033"/>
                      <a:pt x="427" y="2053"/>
                      <a:pt x="262" y="2063"/>
                    </a:cubicBezTo>
                    <a:cubicBezTo>
                      <a:pt x="258" y="2064"/>
                      <a:pt x="254" y="2064"/>
                      <a:pt x="250" y="2064"/>
                    </a:cubicBezTo>
                    <a:cubicBezTo>
                      <a:pt x="204" y="2064"/>
                      <a:pt x="168" y="2051"/>
                      <a:pt x="142" y="2023"/>
                    </a:cubicBezTo>
                    <a:cubicBezTo>
                      <a:pt x="58" y="1931"/>
                      <a:pt x="82" y="1694"/>
                      <a:pt x="116" y="1438"/>
                    </a:cubicBezTo>
                    <a:cubicBezTo>
                      <a:pt x="160" y="1105"/>
                      <a:pt x="425" y="275"/>
                      <a:pt x="438" y="233"/>
                    </a:cubicBezTo>
                    <a:cubicBezTo>
                      <a:pt x="444" y="220"/>
                      <a:pt x="521" y="72"/>
                      <a:pt x="737" y="57"/>
                    </a:cubicBezTo>
                    <a:cubicBezTo>
                      <a:pt x="745" y="57"/>
                      <a:pt x="752" y="57"/>
                      <a:pt x="759" y="57"/>
                    </a:cubicBezTo>
                    <a:close/>
                    <a:moveTo>
                      <a:pt x="763" y="1"/>
                    </a:moveTo>
                    <a:cubicBezTo>
                      <a:pt x="754" y="1"/>
                      <a:pt x="745" y="1"/>
                      <a:pt x="736" y="2"/>
                    </a:cubicBezTo>
                    <a:cubicBezTo>
                      <a:pt x="474" y="19"/>
                      <a:pt x="391" y="204"/>
                      <a:pt x="387" y="212"/>
                    </a:cubicBezTo>
                    <a:lnTo>
                      <a:pt x="385" y="215"/>
                    </a:lnTo>
                    <a:cubicBezTo>
                      <a:pt x="375" y="249"/>
                      <a:pt x="107" y="1086"/>
                      <a:pt x="60" y="1431"/>
                    </a:cubicBezTo>
                    <a:cubicBezTo>
                      <a:pt x="23" y="1711"/>
                      <a:pt x="1" y="1953"/>
                      <a:pt x="102" y="2061"/>
                    </a:cubicBezTo>
                    <a:cubicBezTo>
                      <a:pt x="138" y="2101"/>
                      <a:pt x="187" y="2120"/>
                      <a:pt x="249" y="2120"/>
                    </a:cubicBezTo>
                    <a:cubicBezTo>
                      <a:pt x="254" y="2120"/>
                      <a:pt x="261" y="2120"/>
                      <a:pt x="268" y="2118"/>
                    </a:cubicBezTo>
                    <a:cubicBezTo>
                      <a:pt x="455" y="2107"/>
                      <a:pt x="481" y="2073"/>
                      <a:pt x="518" y="1974"/>
                    </a:cubicBezTo>
                    <a:cubicBezTo>
                      <a:pt x="528" y="1943"/>
                      <a:pt x="543" y="1905"/>
                      <a:pt x="570" y="1857"/>
                    </a:cubicBezTo>
                    <a:cubicBezTo>
                      <a:pt x="640" y="1731"/>
                      <a:pt x="652" y="1597"/>
                      <a:pt x="665" y="1454"/>
                    </a:cubicBezTo>
                    <a:cubicBezTo>
                      <a:pt x="670" y="1389"/>
                      <a:pt x="676" y="1320"/>
                      <a:pt x="688" y="1254"/>
                    </a:cubicBezTo>
                    <a:cubicBezTo>
                      <a:pt x="720" y="1078"/>
                      <a:pt x="891" y="729"/>
                      <a:pt x="992" y="520"/>
                    </a:cubicBezTo>
                    <a:cubicBezTo>
                      <a:pt x="1008" y="488"/>
                      <a:pt x="1023" y="460"/>
                      <a:pt x="1033" y="436"/>
                    </a:cubicBezTo>
                    <a:cubicBezTo>
                      <a:pt x="1081" y="334"/>
                      <a:pt x="1073" y="217"/>
                      <a:pt x="1013" y="129"/>
                    </a:cubicBezTo>
                    <a:cubicBezTo>
                      <a:pt x="959" y="47"/>
                      <a:pt x="869" y="1"/>
                      <a:pt x="7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19;p36">
                <a:extLst>
                  <a:ext uri="{FF2B5EF4-FFF2-40B4-BE49-F238E27FC236}">
                    <a16:creationId xmlns:a16="http://schemas.microsoft.com/office/drawing/2014/main" id="{C454DC1B-E2D2-E52C-4039-4BE4A3B45A80}"/>
                  </a:ext>
                </a:extLst>
              </p:cNvPr>
              <p:cNvSpPr/>
              <p:nvPr/>
            </p:nvSpPr>
            <p:spPr>
              <a:xfrm>
                <a:off x="8441964" y="3270885"/>
                <a:ext cx="120071" cy="229015"/>
              </a:xfrm>
              <a:custGeom>
                <a:avLst/>
                <a:gdLst/>
                <a:ahLst/>
                <a:cxnLst/>
                <a:rect l="l" t="t" r="r" b="b"/>
                <a:pathLst>
                  <a:path w="896" h="1709" extrusionOk="0">
                    <a:moveTo>
                      <a:pt x="583" y="1"/>
                    </a:moveTo>
                    <a:cubicBezTo>
                      <a:pt x="498" y="1"/>
                      <a:pt x="425" y="26"/>
                      <a:pt x="425" y="26"/>
                    </a:cubicBezTo>
                    <a:cubicBezTo>
                      <a:pt x="425" y="26"/>
                      <a:pt x="223" y="442"/>
                      <a:pt x="211" y="477"/>
                    </a:cubicBezTo>
                    <a:cubicBezTo>
                      <a:pt x="195" y="507"/>
                      <a:pt x="78" y="808"/>
                      <a:pt x="56" y="909"/>
                    </a:cubicBezTo>
                    <a:cubicBezTo>
                      <a:pt x="31" y="1008"/>
                      <a:pt x="1" y="1402"/>
                      <a:pt x="9" y="1564"/>
                    </a:cubicBezTo>
                    <a:cubicBezTo>
                      <a:pt x="13" y="1657"/>
                      <a:pt x="78" y="1709"/>
                      <a:pt x="156" y="1709"/>
                    </a:cubicBezTo>
                    <a:cubicBezTo>
                      <a:pt x="215" y="1709"/>
                      <a:pt x="280" y="1680"/>
                      <a:pt x="333" y="1618"/>
                    </a:cubicBezTo>
                    <a:cubicBezTo>
                      <a:pt x="456" y="1470"/>
                      <a:pt x="541" y="1255"/>
                      <a:pt x="696" y="907"/>
                    </a:cubicBezTo>
                    <a:cubicBezTo>
                      <a:pt x="850" y="559"/>
                      <a:pt x="896" y="382"/>
                      <a:pt x="819" y="150"/>
                    </a:cubicBezTo>
                    <a:cubicBezTo>
                      <a:pt x="778" y="30"/>
                      <a:pt x="674" y="1"/>
                      <a:pt x="5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20;p36">
                <a:extLst>
                  <a:ext uri="{FF2B5EF4-FFF2-40B4-BE49-F238E27FC236}">
                    <a16:creationId xmlns:a16="http://schemas.microsoft.com/office/drawing/2014/main" id="{4641CF7B-211E-802D-D009-48A0E8FA13B7}"/>
                  </a:ext>
                </a:extLst>
              </p:cNvPr>
              <p:cNvSpPr/>
              <p:nvPr/>
            </p:nvSpPr>
            <p:spPr>
              <a:xfrm>
                <a:off x="8437944" y="3267266"/>
                <a:ext cx="128111" cy="236117"/>
              </a:xfrm>
              <a:custGeom>
                <a:avLst/>
                <a:gdLst/>
                <a:ahLst/>
                <a:cxnLst/>
                <a:rect l="l" t="t" r="r" b="b"/>
                <a:pathLst>
                  <a:path w="956" h="1762" extrusionOk="0">
                    <a:moveTo>
                      <a:pt x="612" y="57"/>
                    </a:moveTo>
                    <a:cubicBezTo>
                      <a:pt x="653" y="57"/>
                      <a:pt x="696" y="63"/>
                      <a:pt x="734" y="82"/>
                    </a:cubicBezTo>
                    <a:cubicBezTo>
                      <a:pt x="777" y="103"/>
                      <a:pt x="807" y="137"/>
                      <a:pt x="823" y="186"/>
                    </a:cubicBezTo>
                    <a:cubicBezTo>
                      <a:pt x="898" y="413"/>
                      <a:pt x="848" y="589"/>
                      <a:pt x="700" y="922"/>
                    </a:cubicBezTo>
                    <a:cubicBezTo>
                      <a:pt x="678" y="973"/>
                      <a:pt x="656" y="1021"/>
                      <a:pt x="636" y="1066"/>
                    </a:cubicBezTo>
                    <a:cubicBezTo>
                      <a:pt x="521" y="1330"/>
                      <a:pt x="444" y="1503"/>
                      <a:pt x="342" y="1625"/>
                    </a:cubicBezTo>
                    <a:cubicBezTo>
                      <a:pt x="298" y="1678"/>
                      <a:pt x="241" y="1707"/>
                      <a:pt x="188" y="1707"/>
                    </a:cubicBezTo>
                    <a:cubicBezTo>
                      <a:pt x="173" y="1707"/>
                      <a:pt x="159" y="1705"/>
                      <a:pt x="145" y="1700"/>
                    </a:cubicBezTo>
                    <a:cubicBezTo>
                      <a:pt x="98" y="1684"/>
                      <a:pt x="70" y="1645"/>
                      <a:pt x="67" y="1588"/>
                    </a:cubicBezTo>
                    <a:cubicBezTo>
                      <a:pt x="59" y="1429"/>
                      <a:pt x="89" y="1039"/>
                      <a:pt x="113" y="939"/>
                    </a:cubicBezTo>
                    <a:cubicBezTo>
                      <a:pt x="135" y="839"/>
                      <a:pt x="251" y="541"/>
                      <a:pt x="264" y="512"/>
                    </a:cubicBezTo>
                    <a:cubicBezTo>
                      <a:pt x="278" y="485"/>
                      <a:pt x="443" y="143"/>
                      <a:pt x="475" y="76"/>
                    </a:cubicBezTo>
                    <a:cubicBezTo>
                      <a:pt x="497" y="70"/>
                      <a:pt x="552" y="57"/>
                      <a:pt x="612" y="57"/>
                    </a:cubicBezTo>
                    <a:close/>
                    <a:moveTo>
                      <a:pt x="611" y="0"/>
                    </a:moveTo>
                    <a:cubicBezTo>
                      <a:pt x="524" y="0"/>
                      <a:pt x="449" y="25"/>
                      <a:pt x="444" y="26"/>
                    </a:cubicBezTo>
                    <a:lnTo>
                      <a:pt x="433" y="31"/>
                    </a:lnTo>
                    <a:lnTo>
                      <a:pt x="428" y="41"/>
                    </a:lnTo>
                    <a:cubicBezTo>
                      <a:pt x="428" y="41"/>
                      <a:pt x="227" y="457"/>
                      <a:pt x="212" y="488"/>
                    </a:cubicBezTo>
                    <a:cubicBezTo>
                      <a:pt x="194" y="523"/>
                      <a:pt x="79" y="825"/>
                      <a:pt x="55" y="926"/>
                    </a:cubicBezTo>
                    <a:cubicBezTo>
                      <a:pt x="31" y="1029"/>
                      <a:pt x="1" y="1424"/>
                      <a:pt x="8" y="1589"/>
                    </a:cubicBezTo>
                    <a:cubicBezTo>
                      <a:pt x="12" y="1668"/>
                      <a:pt x="56" y="1730"/>
                      <a:pt x="124" y="1752"/>
                    </a:cubicBezTo>
                    <a:cubicBezTo>
                      <a:pt x="145" y="1758"/>
                      <a:pt x="164" y="1762"/>
                      <a:pt x="185" y="1762"/>
                    </a:cubicBezTo>
                    <a:cubicBezTo>
                      <a:pt x="254" y="1762"/>
                      <a:pt x="328" y="1726"/>
                      <a:pt x="382" y="1663"/>
                    </a:cubicBezTo>
                    <a:cubicBezTo>
                      <a:pt x="492" y="1534"/>
                      <a:pt x="569" y="1358"/>
                      <a:pt x="686" y="1090"/>
                    </a:cubicBezTo>
                    <a:cubicBezTo>
                      <a:pt x="706" y="1044"/>
                      <a:pt x="728" y="996"/>
                      <a:pt x="750" y="946"/>
                    </a:cubicBezTo>
                    <a:cubicBezTo>
                      <a:pt x="904" y="599"/>
                      <a:pt x="956" y="413"/>
                      <a:pt x="874" y="169"/>
                    </a:cubicBezTo>
                    <a:cubicBezTo>
                      <a:pt x="853" y="105"/>
                      <a:pt x="813" y="58"/>
                      <a:pt x="756" y="31"/>
                    </a:cubicBezTo>
                    <a:cubicBezTo>
                      <a:pt x="710" y="8"/>
                      <a:pt x="659" y="0"/>
                      <a:pt x="6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21;p36">
                <a:extLst>
                  <a:ext uri="{FF2B5EF4-FFF2-40B4-BE49-F238E27FC236}">
                    <a16:creationId xmlns:a16="http://schemas.microsoft.com/office/drawing/2014/main" id="{F581E8F1-851B-6847-3169-4BFAAD176CF2}"/>
                  </a:ext>
                </a:extLst>
              </p:cNvPr>
              <p:cNvSpPr/>
              <p:nvPr/>
            </p:nvSpPr>
            <p:spPr>
              <a:xfrm>
                <a:off x="8189091" y="3387336"/>
                <a:ext cx="264397" cy="356721"/>
              </a:xfrm>
              <a:custGeom>
                <a:avLst/>
                <a:gdLst/>
                <a:ahLst/>
                <a:cxnLst/>
                <a:rect l="l" t="t" r="r" b="b"/>
                <a:pathLst>
                  <a:path w="1973" h="2662" extrusionOk="0">
                    <a:moveTo>
                      <a:pt x="1679" y="0"/>
                    </a:moveTo>
                    <a:cubicBezTo>
                      <a:pt x="1629" y="0"/>
                      <a:pt x="1576" y="9"/>
                      <a:pt x="1522" y="24"/>
                    </a:cubicBezTo>
                    <a:cubicBezTo>
                      <a:pt x="1343" y="72"/>
                      <a:pt x="987" y="106"/>
                      <a:pt x="809" y="213"/>
                    </a:cubicBezTo>
                    <a:cubicBezTo>
                      <a:pt x="630" y="320"/>
                      <a:pt x="120" y="890"/>
                      <a:pt x="120" y="890"/>
                    </a:cubicBezTo>
                    <a:cubicBezTo>
                      <a:pt x="120" y="890"/>
                      <a:pt x="1" y="1069"/>
                      <a:pt x="72" y="1485"/>
                    </a:cubicBezTo>
                    <a:cubicBezTo>
                      <a:pt x="143" y="1901"/>
                      <a:pt x="107" y="2092"/>
                      <a:pt x="297" y="2365"/>
                    </a:cubicBezTo>
                    <a:cubicBezTo>
                      <a:pt x="487" y="2637"/>
                      <a:pt x="593" y="2662"/>
                      <a:pt x="593" y="2662"/>
                    </a:cubicBezTo>
                    <a:lnTo>
                      <a:pt x="1082" y="2389"/>
                    </a:lnTo>
                    <a:cubicBezTo>
                      <a:pt x="1248" y="2389"/>
                      <a:pt x="1497" y="2032"/>
                      <a:pt x="1497" y="1746"/>
                    </a:cubicBezTo>
                    <a:cubicBezTo>
                      <a:pt x="1497" y="1461"/>
                      <a:pt x="1130" y="951"/>
                      <a:pt x="1130" y="951"/>
                    </a:cubicBezTo>
                    <a:cubicBezTo>
                      <a:pt x="1130" y="951"/>
                      <a:pt x="1534" y="784"/>
                      <a:pt x="1700" y="654"/>
                    </a:cubicBezTo>
                    <a:cubicBezTo>
                      <a:pt x="1866" y="523"/>
                      <a:pt x="1973" y="392"/>
                      <a:pt x="1925" y="190"/>
                    </a:cubicBezTo>
                    <a:cubicBezTo>
                      <a:pt x="1891" y="49"/>
                      <a:pt x="1795" y="0"/>
                      <a:pt x="167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522;p36">
                <a:extLst>
                  <a:ext uri="{FF2B5EF4-FFF2-40B4-BE49-F238E27FC236}">
                    <a16:creationId xmlns:a16="http://schemas.microsoft.com/office/drawing/2014/main" id="{93F47E77-518A-37D1-54E0-BFABDFE898E3}"/>
                  </a:ext>
                </a:extLst>
              </p:cNvPr>
              <p:cNvSpPr/>
              <p:nvPr/>
            </p:nvSpPr>
            <p:spPr>
              <a:xfrm>
                <a:off x="8185205" y="3383584"/>
                <a:ext cx="272571" cy="364226"/>
              </a:xfrm>
              <a:custGeom>
                <a:avLst/>
                <a:gdLst/>
                <a:ahLst/>
                <a:cxnLst/>
                <a:rect l="l" t="t" r="r" b="b"/>
                <a:pathLst>
                  <a:path w="2034" h="2718" extrusionOk="0">
                    <a:moveTo>
                      <a:pt x="1707" y="1"/>
                    </a:moveTo>
                    <a:cubicBezTo>
                      <a:pt x="1658" y="1"/>
                      <a:pt x="1603" y="9"/>
                      <a:pt x="1542" y="25"/>
                    </a:cubicBezTo>
                    <a:cubicBezTo>
                      <a:pt x="1490" y="38"/>
                      <a:pt x="1419" y="52"/>
                      <a:pt x="1344" y="67"/>
                    </a:cubicBezTo>
                    <a:cubicBezTo>
                      <a:pt x="1160" y="102"/>
                      <a:pt x="951" y="141"/>
                      <a:pt x="823" y="218"/>
                    </a:cubicBezTo>
                    <a:cubicBezTo>
                      <a:pt x="643" y="326"/>
                      <a:pt x="147" y="878"/>
                      <a:pt x="125" y="904"/>
                    </a:cubicBezTo>
                    <a:cubicBezTo>
                      <a:pt x="119" y="911"/>
                      <a:pt x="1" y="1096"/>
                      <a:pt x="72" y="1518"/>
                    </a:cubicBezTo>
                    <a:cubicBezTo>
                      <a:pt x="93" y="1630"/>
                      <a:pt x="103" y="1726"/>
                      <a:pt x="114" y="1812"/>
                    </a:cubicBezTo>
                    <a:cubicBezTo>
                      <a:pt x="141" y="2040"/>
                      <a:pt x="161" y="2205"/>
                      <a:pt x="304" y="2410"/>
                    </a:cubicBezTo>
                    <a:cubicBezTo>
                      <a:pt x="493" y="2685"/>
                      <a:pt x="605" y="2716"/>
                      <a:pt x="618" y="2718"/>
                    </a:cubicBezTo>
                    <a:lnTo>
                      <a:pt x="630" y="2664"/>
                    </a:lnTo>
                    <a:cubicBezTo>
                      <a:pt x="629" y="2664"/>
                      <a:pt x="525" y="2636"/>
                      <a:pt x="349" y="2380"/>
                    </a:cubicBezTo>
                    <a:cubicBezTo>
                      <a:pt x="214" y="2185"/>
                      <a:pt x="195" y="2034"/>
                      <a:pt x="168" y="1806"/>
                    </a:cubicBezTo>
                    <a:cubicBezTo>
                      <a:pt x="158" y="1721"/>
                      <a:pt x="146" y="1624"/>
                      <a:pt x="128" y="1511"/>
                    </a:cubicBezTo>
                    <a:cubicBezTo>
                      <a:pt x="60" y="1114"/>
                      <a:pt x="168" y="941"/>
                      <a:pt x="168" y="941"/>
                    </a:cubicBezTo>
                    <a:cubicBezTo>
                      <a:pt x="174" y="935"/>
                      <a:pt x="679" y="373"/>
                      <a:pt x="853" y="269"/>
                    </a:cubicBezTo>
                    <a:cubicBezTo>
                      <a:pt x="972" y="197"/>
                      <a:pt x="1184" y="157"/>
                      <a:pt x="1355" y="125"/>
                    </a:cubicBezTo>
                    <a:cubicBezTo>
                      <a:pt x="1430" y="110"/>
                      <a:pt x="1503" y="96"/>
                      <a:pt x="1557" y="83"/>
                    </a:cubicBezTo>
                    <a:cubicBezTo>
                      <a:pt x="1613" y="67"/>
                      <a:pt x="1663" y="59"/>
                      <a:pt x="1706" y="59"/>
                    </a:cubicBezTo>
                    <a:cubicBezTo>
                      <a:pt x="1758" y="59"/>
                      <a:pt x="1801" y="70"/>
                      <a:pt x="1836" y="90"/>
                    </a:cubicBezTo>
                    <a:cubicBezTo>
                      <a:pt x="1881" y="118"/>
                      <a:pt x="1911" y="161"/>
                      <a:pt x="1926" y="228"/>
                    </a:cubicBezTo>
                    <a:cubicBezTo>
                      <a:pt x="1969" y="412"/>
                      <a:pt x="1872" y="535"/>
                      <a:pt x="1711" y="661"/>
                    </a:cubicBezTo>
                    <a:cubicBezTo>
                      <a:pt x="1549" y="788"/>
                      <a:pt x="1151" y="953"/>
                      <a:pt x="1147" y="955"/>
                    </a:cubicBezTo>
                    <a:lnTo>
                      <a:pt x="1114" y="968"/>
                    </a:lnTo>
                    <a:lnTo>
                      <a:pt x="1135" y="997"/>
                    </a:lnTo>
                    <a:cubicBezTo>
                      <a:pt x="1138" y="1003"/>
                      <a:pt x="1499" y="1504"/>
                      <a:pt x="1499" y="1777"/>
                    </a:cubicBezTo>
                    <a:cubicBezTo>
                      <a:pt x="1499" y="2047"/>
                      <a:pt x="1258" y="2390"/>
                      <a:pt x="1111" y="2390"/>
                    </a:cubicBezTo>
                    <a:lnTo>
                      <a:pt x="1111" y="2446"/>
                    </a:lnTo>
                    <a:cubicBezTo>
                      <a:pt x="1301" y="2446"/>
                      <a:pt x="1554" y="2063"/>
                      <a:pt x="1554" y="1775"/>
                    </a:cubicBezTo>
                    <a:cubicBezTo>
                      <a:pt x="1554" y="1522"/>
                      <a:pt x="1280" y="1106"/>
                      <a:pt x="1201" y="992"/>
                    </a:cubicBezTo>
                    <a:cubicBezTo>
                      <a:pt x="1301" y="948"/>
                      <a:pt x="1603" y="815"/>
                      <a:pt x="1745" y="704"/>
                    </a:cubicBezTo>
                    <a:cubicBezTo>
                      <a:pt x="1899" y="585"/>
                      <a:pt x="2034" y="441"/>
                      <a:pt x="1981" y="213"/>
                    </a:cubicBezTo>
                    <a:cubicBezTo>
                      <a:pt x="1962" y="133"/>
                      <a:pt x="1923" y="74"/>
                      <a:pt x="1865" y="40"/>
                    </a:cubicBezTo>
                    <a:cubicBezTo>
                      <a:pt x="1822" y="14"/>
                      <a:pt x="1769" y="1"/>
                      <a:pt x="17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523;p36">
                <a:extLst>
                  <a:ext uri="{FF2B5EF4-FFF2-40B4-BE49-F238E27FC236}">
                    <a16:creationId xmlns:a16="http://schemas.microsoft.com/office/drawing/2014/main" id="{173D6A65-803C-5795-FF4F-782A2C1F5BCB}"/>
                  </a:ext>
                </a:extLst>
              </p:cNvPr>
              <p:cNvSpPr/>
              <p:nvPr/>
            </p:nvSpPr>
            <p:spPr>
              <a:xfrm>
                <a:off x="8264806" y="3513571"/>
                <a:ext cx="79332" cy="76785"/>
              </a:xfrm>
              <a:custGeom>
                <a:avLst/>
                <a:gdLst/>
                <a:ahLst/>
                <a:cxnLst/>
                <a:rect l="l" t="t" r="r" b="b"/>
                <a:pathLst>
                  <a:path w="592" h="573" extrusionOk="0">
                    <a:moveTo>
                      <a:pt x="538" y="1"/>
                    </a:moveTo>
                    <a:cubicBezTo>
                      <a:pt x="538" y="4"/>
                      <a:pt x="454" y="265"/>
                      <a:pt x="321" y="383"/>
                    </a:cubicBezTo>
                    <a:cubicBezTo>
                      <a:pt x="189" y="500"/>
                      <a:pt x="3" y="516"/>
                      <a:pt x="1" y="516"/>
                    </a:cubicBezTo>
                    <a:lnTo>
                      <a:pt x="5" y="573"/>
                    </a:lnTo>
                    <a:cubicBezTo>
                      <a:pt x="14" y="571"/>
                      <a:pt x="211" y="555"/>
                      <a:pt x="357" y="426"/>
                    </a:cubicBezTo>
                    <a:cubicBezTo>
                      <a:pt x="502" y="297"/>
                      <a:pt x="587" y="28"/>
                      <a:pt x="591" y="18"/>
                    </a:cubicBezTo>
                    <a:lnTo>
                      <a:pt x="5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524;p36">
                <a:extLst>
                  <a:ext uri="{FF2B5EF4-FFF2-40B4-BE49-F238E27FC236}">
                    <a16:creationId xmlns:a16="http://schemas.microsoft.com/office/drawing/2014/main" id="{E25F1310-FD5B-DB95-7C85-220747CBDF09}"/>
                  </a:ext>
                </a:extLst>
              </p:cNvPr>
              <p:cNvSpPr/>
              <p:nvPr/>
            </p:nvSpPr>
            <p:spPr>
              <a:xfrm>
                <a:off x="8255425" y="3351155"/>
                <a:ext cx="45161" cy="67003"/>
              </a:xfrm>
              <a:custGeom>
                <a:avLst/>
                <a:gdLst/>
                <a:ahLst/>
                <a:cxnLst/>
                <a:rect l="l" t="t" r="r" b="b"/>
                <a:pathLst>
                  <a:path w="337" h="500" extrusionOk="0">
                    <a:moveTo>
                      <a:pt x="50" y="1"/>
                    </a:moveTo>
                    <a:lnTo>
                      <a:pt x="0" y="26"/>
                    </a:lnTo>
                    <a:cubicBezTo>
                      <a:pt x="75" y="176"/>
                      <a:pt x="282" y="487"/>
                      <a:pt x="289" y="499"/>
                    </a:cubicBezTo>
                    <a:lnTo>
                      <a:pt x="336" y="470"/>
                    </a:lnTo>
                    <a:cubicBezTo>
                      <a:pt x="335" y="465"/>
                      <a:pt x="124" y="148"/>
                      <a:pt x="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CA8136B-F738-B6AA-B8F6-E6CC0BF2F39F}"/>
              </a:ext>
            </a:extLst>
          </p:cNvPr>
          <p:cNvSpPr txBox="1"/>
          <p:nvPr/>
        </p:nvSpPr>
        <p:spPr>
          <a:xfrm>
            <a:off x="-41782" y="1171844"/>
            <a:ext cx="7661542" cy="1611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marR="1173480" algn="l"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latin typeface="Fira Sans Condensed" panose="020B0503050000020004" pitchFamily="34" charset="0"/>
              </a:rPr>
              <a:t>Исходя из этого, 1 стандартная порция алкоголя содержится:</a:t>
            </a:r>
          </a:p>
          <a:p>
            <a:pPr marL="465138" marR="1173480" indent="-285750" algn="l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4380"/>
                </a:solidFill>
                <a:latin typeface="Fira Sans Condensed" panose="020B0503050000020004" pitchFamily="34" charset="0"/>
              </a:rPr>
              <a:t>В 250-300 мл пива (4,5-5%);</a:t>
            </a:r>
          </a:p>
          <a:p>
            <a:pPr marL="465138" indent="-285750" algn="l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4380"/>
                </a:solidFill>
                <a:latin typeface="Fira Sans Condensed" panose="020B0503050000020004" pitchFamily="34" charset="0"/>
              </a:rPr>
              <a:t>В 100-150 мл сухого вина (9-11%);</a:t>
            </a:r>
          </a:p>
          <a:p>
            <a:pPr marL="465138" indent="-285750" algn="l">
              <a:spcBef>
                <a:spcPts val="21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4380"/>
                </a:solidFill>
                <a:latin typeface="Fira Sans Condensed" panose="020B0503050000020004" pitchFamily="34" charset="0"/>
              </a:rPr>
              <a:t>В 70 мл крепленого вина (18%)</a:t>
            </a:r>
            <a:r>
              <a:rPr lang="en-US" sz="1800" dirty="0">
                <a:solidFill>
                  <a:srgbClr val="004380"/>
                </a:solidFill>
                <a:latin typeface="Fira Sans Condensed" panose="020B0503050000020004" pitchFamily="34" charset="0"/>
              </a:rPr>
              <a:t>;</a:t>
            </a:r>
            <a:endParaRPr lang="ru-RU" sz="1800" dirty="0">
              <a:solidFill>
                <a:srgbClr val="004380"/>
              </a:solidFill>
              <a:latin typeface="Fira Sans Condensed" panose="020B0503050000020004" pitchFamily="34" charset="0"/>
            </a:endParaRPr>
          </a:p>
          <a:p>
            <a:pPr marL="465138" indent="-285750" algn="l">
              <a:spcBef>
                <a:spcPts val="24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4380"/>
                </a:solidFill>
                <a:latin typeface="Fira Sans Condensed" panose="020B0503050000020004" pitchFamily="34" charset="0"/>
              </a:rPr>
              <a:t>В 30 мл крепких напитков (40%).</a:t>
            </a:r>
          </a:p>
        </p:txBody>
      </p:sp>
      <p:pic>
        <p:nvPicPr>
          <p:cNvPr id="63" name="Рисунок 62" descr="Изображение выглядит как текст, снимок экрана, Шрифт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D95DD5AC-4D7D-E0D3-075B-36C9CF947A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8" t="20828" r="3530" b="33316"/>
          <a:stretch/>
        </p:blipFill>
        <p:spPr>
          <a:xfrm>
            <a:off x="120029" y="2800733"/>
            <a:ext cx="5950844" cy="1601344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80EE75B7-F5B7-73A4-B4ED-A73FE0E56AD2}"/>
              </a:ext>
            </a:extLst>
          </p:cNvPr>
          <p:cNvSpPr txBox="1"/>
          <p:nvPr/>
        </p:nvSpPr>
        <p:spPr>
          <a:xfrm>
            <a:off x="2286000" y="160905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Одна стандартная порция</a:t>
            </a:r>
            <a:endParaRPr lang="ru-RU" sz="2800" b="1" dirty="0"/>
          </a:p>
        </p:txBody>
      </p:sp>
      <p:pic>
        <p:nvPicPr>
          <p:cNvPr id="65" name="Рисунок 6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3FF3C7E-D57D-6CD1-F58E-4EEDA1F44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1" y="68213"/>
            <a:ext cx="1019331" cy="68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037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C5675275-30EF-6609-B2FA-C09B114B40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01" t="17486" r="5629" b="22544"/>
          <a:stretch/>
        </p:blipFill>
        <p:spPr>
          <a:xfrm>
            <a:off x="1817557" y="2361760"/>
            <a:ext cx="5508885" cy="27817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9673BA-1059-0C4B-5C24-B3383572D05A}"/>
              </a:ext>
            </a:extLst>
          </p:cNvPr>
          <p:cNvSpPr txBox="1"/>
          <p:nvPr/>
        </p:nvSpPr>
        <p:spPr>
          <a:xfrm>
            <a:off x="164892" y="814800"/>
            <a:ext cx="8814216" cy="1666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7820" algn="just">
              <a:lnSpc>
                <a:spcPct val="115000"/>
              </a:lnSpc>
              <a:spcBef>
                <a:spcPts val="235"/>
              </a:spcBef>
              <a:spcAft>
                <a:spcPts val="0"/>
              </a:spcAf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800" spc="1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расчета</a:t>
            </a:r>
            <a:r>
              <a:rPr lang="ru-RU" sz="1800" spc="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количества</a:t>
            </a:r>
            <a:r>
              <a:rPr lang="ru-RU" sz="1800" spc="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этанола</a:t>
            </a:r>
            <a:r>
              <a:rPr lang="ru-RU" sz="1800" spc="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spc="8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граммах</a:t>
            </a:r>
            <a:r>
              <a:rPr lang="ru-RU" sz="1800" spc="9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spc="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алкогольном</a:t>
            </a:r>
            <a:r>
              <a:rPr lang="ru-RU" sz="1800" spc="8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напитке</a:t>
            </a:r>
            <a:r>
              <a:rPr lang="ru-RU" sz="18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необходимо</a:t>
            </a:r>
            <a:r>
              <a:rPr lang="ru-RU" sz="1800" spc="1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умножить</a:t>
            </a:r>
            <a:r>
              <a:rPr lang="ru-RU" sz="1800" spc="1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объем</a:t>
            </a:r>
            <a:r>
              <a:rPr lang="ru-RU" sz="1800" spc="1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напитка</a:t>
            </a:r>
            <a:r>
              <a:rPr lang="ru-RU" sz="1800" spc="10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800" spc="1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его</a:t>
            </a:r>
            <a:r>
              <a:rPr lang="ru-RU" sz="1800" spc="1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крепость</a:t>
            </a:r>
            <a:r>
              <a:rPr lang="ru-RU" sz="1800" spc="1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spc="1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800" spc="10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переводной</a:t>
            </a:r>
            <a:r>
              <a:rPr lang="ru-RU" sz="18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коэффициент 0,79 (в каждом миллилитре содержится 0,79 г чистого этанола).</a:t>
            </a:r>
            <a:r>
              <a:rPr lang="ru-RU" sz="18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Кроме</a:t>
            </a:r>
            <a:r>
              <a:rPr lang="ru-RU" sz="1800" spc="3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этого,</a:t>
            </a:r>
            <a:r>
              <a:rPr lang="ru-RU" sz="1800" spc="3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существуют</a:t>
            </a:r>
            <a:r>
              <a:rPr lang="ru-RU" sz="1800" spc="38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специальные</a:t>
            </a:r>
            <a:r>
              <a:rPr lang="ru-RU" sz="1800" spc="38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таблицы,</a:t>
            </a:r>
            <a:r>
              <a:rPr lang="ru-RU" sz="1800" spc="3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которые</a:t>
            </a:r>
            <a:r>
              <a:rPr lang="ru-RU" sz="1800" spc="3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позволяют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легко</a:t>
            </a:r>
            <a:r>
              <a:rPr lang="ru-RU" sz="1800" spc="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рассчитать</a:t>
            </a:r>
            <a:r>
              <a:rPr lang="ru-RU" sz="1800" spc="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количество</a:t>
            </a:r>
            <a:r>
              <a:rPr lang="ru-RU" sz="1800" spc="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стандартных</a:t>
            </a:r>
            <a:r>
              <a:rPr lang="ru-RU" sz="1800" spc="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доз,</a:t>
            </a:r>
            <a:r>
              <a:rPr lang="ru-RU" sz="1800" spc="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содержащихся</a:t>
            </a:r>
            <a:r>
              <a:rPr lang="ru-RU" sz="1800" spc="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spc="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том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или</a:t>
            </a:r>
            <a:r>
              <a:rPr lang="ru-RU" sz="1800" spc="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ином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алкогольном</a:t>
            </a:r>
            <a:r>
              <a:rPr lang="ru-RU" sz="1800" kern="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напитке</a:t>
            </a:r>
            <a:r>
              <a:rPr lang="ru-RU" sz="1800" spc="-10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79EBF4-1759-568D-C756-AC3AFA1743CD}"/>
              </a:ext>
            </a:extLst>
          </p:cNvPr>
          <p:cNvSpPr txBox="1"/>
          <p:nvPr/>
        </p:nvSpPr>
        <p:spPr>
          <a:xfrm>
            <a:off x="2286000" y="160905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Одна стандартная порция</a:t>
            </a:r>
            <a:endParaRPr lang="ru-RU" sz="2800" b="1" dirty="0"/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FDBC4F3-0FA9-B610-DC27-831D7968E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1" y="68213"/>
            <a:ext cx="1019331" cy="68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89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39.png">
            <a:extLst>
              <a:ext uri="{FF2B5EF4-FFF2-40B4-BE49-F238E27FC236}">
                <a16:creationId xmlns:a16="http://schemas.microsoft.com/office/drawing/2014/main" id="{27792745-FF63-A6EC-9B39-2B84CF086B0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69532" y="534988"/>
            <a:ext cx="6604935" cy="46085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839585-71A5-75E7-3072-3B7290D1DC2D}"/>
              </a:ext>
            </a:extLst>
          </p:cNvPr>
          <p:cNvSpPr txBox="1"/>
          <p:nvPr/>
        </p:nvSpPr>
        <p:spPr>
          <a:xfrm>
            <a:off x="1836294" y="150619"/>
            <a:ext cx="54714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kern="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Таблица</a:t>
            </a:r>
            <a:r>
              <a:rPr lang="ru-RU" sz="1400" b="1" kern="0" spc="-1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1.</a:t>
            </a:r>
            <a:r>
              <a:rPr lang="ru-RU" sz="1400" b="1" kern="0" spc="-1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Расчет</a:t>
            </a:r>
            <a:r>
              <a:rPr lang="ru-RU" sz="1400" b="1" kern="0" spc="-1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количества</a:t>
            </a:r>
            <a:r>
              <a:rPr lang="ru-RU" sz="1400" b="1" kern="0" spc="-1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этанола</a:t>
            </a:r>
            <a:r>
              <a:rPr lang="ru-RU" sz="1400" b="1" kern="0" spc="-1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(в</a:t>
            </a:r>
            <a:r>
              <a:rPr lang="ru-RU" sz="1400" b="1" kern="0" spc="-1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г)</a:t>
            </a:r>
            <a:r>
              <a:rPr lang="ru-RU" sz="1400" b="1" kern="0" spc="-1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b="1" kern="0" spc="-1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алкогольном</a:t>
            </a:r>
            <a:r>
              <a:rPr lang="ru-RU" sz="1400" b="1" kern="0" spc="-15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>
                <a:solidFill>
                  <a:srgbClr val="004380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напитке</a:t>
            </a:r>
            <a:endParaRPr lang="ru-RU" b="1" dirty="0">
              <a:solidFill>
                <a:srgbClr val="004380"/>
              </a:solidFill>
              <a:latin typeface="Fira Sans Condensed" panose="020B0503050000020004" pitchFamily="34" charset="0"/>
            </a:endParaRP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AA53BA7-7F36-D8F2-01FD-F062D409B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1" y="68213"/>
            <a:ext cx="1019331" cy="68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24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30379-8015-6313-89E1-A43E914F7BA2}"/>
              </a:ext>
            </a:extLst>
          </p:cNvPr>
          <p:cNvSpPr txBox="1"/>
          <p:nvPr/>
        </p:nvSpPr>
        <p:spPr>
          <a:xfrm>
            <a:off x="1" y="1105685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marR="338455" algn="just"/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Также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можно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сориентироваться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расчете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помощью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таких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рисунков, где   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представлены изображения сосудов, содержащих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одну</a:t>
            </a:r>
            <a:r>
              <a:rPr lang="ru-RU" sz="1800" spc="-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стандартную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порцию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алкоголя.</a:t>
            </a:r>
          </a:p>
        </p:txBody>
      </p:sp>
      <p:pic>
        <p:nvPicPr>
          <p:cNvPr id="4" name="image40.jpeg" descr="Изображение выглядит как текст, пить, Бокал для вина, Сосуды для напитков&#10;&#10;Автоматически созданное описание">
            <a:extLst>
              <a:ext uri="{FF2B5EF4-FFF2-40B4-BE49-F238E27FC236}">
                <a16:creationId xmlns:a16="http://schemas.microsoft.com/office/drawing/2014/main" id="{D62B1070-CA79-17A5-D0EF-3E66C66C0CA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5946" y="2571750"/>
            <a:ext cx="5852108" cy="22498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0561B5-C9A7-32A8-FEDB-481B0D42FB92}"/>
              </a:ext>
            </a:extLst>
          </p:cNvPr>
          <p:cNvSpPr txBox="1"/>
          <p:nvPr/>
        </p:nvSpPr>
        <p:spPr>
          <a:xfrm>
            <a:off x="2286000" y="160905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Одна стандартная порция</a:t>
            </a:r>
            <a:endParaRPr lang="ru-RU" sz="2800" b="1" dirty="0"/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3335825-EE72-511E-555F-5EC6A6120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1" y="68213"/>
            <a:ext cx="1019331" cy="68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867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BE7B22-C0BC-BBB4-3BE0-FA461D9543E4}"/>
              </a:ext>
            </a:extLst>
          </p:cNvPr>
          <p:cNvSpPr txBox="1"/>
          <p:nvPr/>
        </p:nvSpPr>
        <p:spPr>
          <a:xfrm>
            <a:off x="0" y="749879"/>
            <a:ext cx="9143999" cy="573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7820" algn="ctr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П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редлагается,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используя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таблицу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или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рисунки,</a:t>
            </a:r>
            <a:r>
              <a:rPr lang="ru-RU" sz="14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рассчитать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примерное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количество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стандартных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порций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алкоголя,</a:t>
            </a:r>
            <a:r>
              <a:rPr lang="ru-RU" sz="14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содержащихся</a:t>
            </a:r>
            <a:r>
              <a:rPr lang="ru-RU" sz="14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4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данных алкогольных напитках.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FF8A2A4-09FD-BC74-CBBE-2799317C91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422681"/>
              </p:ext>
            </p:extLst>
          </p:nvPr>
        </p:nvGraphicFramePr>
        <p:xfrm>
          <a:off x="1206709" y="1349115"/>
          <a:ext cx="6588176" cy="379438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{58D601DF-D650-4AF4-8DC2-68BEE9D375FA}</a:tableStyleId>
              </a:tblPr>
              <a:tblGrid>
                <a:gridCol w="4957202">
                  <a:extLst>
                    <a:ext uri="{9D8B030D-6E8A-4147-A177-3AD203B41FA5}">
                      <a16:colId xmlns:a16="http://schemas.microsoft.com/office/drawing/2014/main" val="707604459"/>
                    </a:ext>
                  </a:extLst>
                </a:gridCol>
                <a:gridCol w="1630974">
                  <a:extLst>
                    <a:ext uri="{9D8B030D-6E8A-4147-A177-3AD203B41FA5}">
                      <a16:colId xmlns:a16="http://schemas.microsoft.com/office/drawing/2014/main" val="3517011914"/>
                    </a:ext>
                  </a:extLst>
                </a:gridCol>
              </a:tblGrid>
              <a:tr h="753805">
                <a:tc>
                  <a:txBody>
                    <a:bodyPr/>
                    <a:lstStyle/>
                    <a:p>
                      <a:pPr marL="66675" algn="ctr">
                        <a:lnSpc>
                          <a:spcPts val="1455"/>
                        </a:lnSpc>
                      </a:pPr>
                      <a:r>
                        <a:rPr lang="ru-RU" sz="1600" b="1" dirty="0">
                          <a:solidFill>
                            <a:srgbClr val="004380"/>
                          </a:solidFill>
                          <a:effectLst/>
                          <a:latin typeface="Fira Sans Condensed" panose="020B0503050000020004" pitchFamily="34" charset="0"/>
                        </a:rPr>
                        <a:t>Алкогольный напиток</a:t>
                      </a:r>
                      <a:endParaRPr lang="ru-RU" sz="1400" b="1" dirty="0">
                        <a:solidFill>
                          <a:srgbClr val="004380"/>
                        </a:solidFill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455"/>
                        </a:lnSpc>
                      </a:pPr>
                      <a:r>
                        <a:rPr lang="ru-RU" sz="1600" b="1" dirty="0">
                          <a:solidFill>
                            <a:srgbClr val="004380"/>
                          </a:solidFill>
                          <a:effectLst/>
                          <a:latin typeface="Fira Sans Condensed" panose="020B0503050000020004" pitchFamily="34" charset="0"/>
                        </a:rPr>
                        <a:t>Количество стандартных порций</a:t>
                      </a:r>
                      <a:endParaRPr lang="ru-RU" sz="1400" b="1" dirty="0">
                        <a:solidFill>
                          <a:srgbClr val="004380"/>
                        </a:solidFill>
                        <a:effectLst/>
                        <a:latin typeface="Fira Sans Condensed" panose="020B0503050000020004" pitchFamily="34" charset="0"/>
                      </a:endParaRPr>
                    </a:p>
                  </a:txBody>
                  <a:tcPr marL="0" marR="0" marT="0" marB="0" anchor="ctr"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623381"/>
                  </a:ext>
                </a:extLst>
              </a:tr>
              <a:tr h="433642">
                <a:tc>
                  <a:txBody>
                    <a:bodyPr/>
                    <a:lstStyle/>
                    <a:p>
                      <a:pPr marL="66675">
                        <a:lnSpc>
                          <a:spcPts val="1455"/>
                        </a:lnSpc>
                      </a:pPr>
                      <a:r>
                        <a:rPr lang="ru-RU" sz="1600">
                          <a:effectLst/>
                          <a:latin typeface="Fira Sans Condensed" panose="020B0503050000020004" pitchFamily="34" charset="0"/>
                        </a:rPr>
                        <a:t>Бокал</a:t>
                      </a:r>
                      <a:r>
                        <a:rPr lang="ru-RU" sz="16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600">
                          <a:effectLst/>
                          <a:latin typeface="Fira Sans Condensed" panose="020B0503050000020004" pitchFamily="34" charset="0"/>
                        </a:rPr>
                        <a:t>(500</a:t>
                      </a:r>
                      <a:r>
                        <a:rPr lang="ru-RU" sz="16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600">
                          <a:effectLst/>
                          <a:latin typeface="Fira Sans Condensed" panose="020B0503050000020004" pitchFamily="34" charset="0"/>
                        </a:rPr>
                        <a:t>мл)</a:t>
                      </a:r>
                      <a:r>
                        <a:rPr lang="ru-RU" sz="16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600">
                          <a:effectLst/>
                          <a:latin typeface="Fira Sans Condensed" panose="020B0503050000020004" pitchFamily="34" charset="0"/>
                        </a:rPr>
                        <a:t>или</a:t>
                      </a:r>
                      <a:r>
                        <a:rPr lang="ru-RU" sz="16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600">
                          <a:effectLst/>
                          <a:latin typeface="Fira Sans Condensed" panose="020B0503050000020004" pitchFamily="34" charset="0"/>
                        </a:rPr>
                        <a:t>бутылка</a:t>
                      </a:r>
                      <a:r>
                        <a:rPr lang="ru-RU" sz="16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600">
                          <a:effectLst/>
                          <a:latin typeface="Fira Sans Condensed" panose="020B0503050000020004" pitchFamily="34" charset="0"/>
                        </a:rPr>
                        <a:t>пива</a:t>
                      </a:r>
                      <a:r>
                        <a:rPr lang="ru-RU" sz="16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600">
                          <a:effectLst/>
                          <a:latin typeface="Fira Sans Condensed" panose="020B0503050000020004" pitchFamily="34" charset="0"/>
                        </a:rPr>
                        <a:t>(4%)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ru-RU" sz="16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20311706"/>
                  </a:ext>
                </a:extLst>
              </a:tr>
              <a:tr h="435095">
                <a:tc>
                  <a:txBody>
                    <a:bodyPr/>
                    <a:lstStyle/>
                    <a:p>
                      <a:pPr marL="66675">
                        <a:lnSpc>
                          <a:spcPts val="1455"/>
                        </a:lnSpc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Рюмка</a:t>
                      </a:r>
                      <a:r>
                        <a:rPr lang="en-US" sz="16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аперитива (17%)</a:t>
                      </a:r>
                      <a:r>
                        <a:rPr lang="en-US" sz="16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объемом</a:t>
                      </a:r>
                      <a:r>
                        <a:rPr lang="en-US" sz="1600" spc="-2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50</a:t>
                      </a:r>
                      <a:r>
                        <a:rPr lang="en-US" sz="16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мл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46398244"/>
                  </a:ext>
                </a:extLst>
              </a:tr>
              <a:tr h="433642">
                <a:tc>
                  <a:txBody>
                    <a:bodyPr/>
                    <a:lstStyle/>
                    <a:p>
                      <a:pPr marL="66675">
                        <a:lnSpc>
                          <a:spcPts val="1455"/>
                        </a:lnSpc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Бокал</a:t>
                      </a:r>
                      <a:r>
                        <a:rPr lang="en-US" sz="16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вина (14%)</a:t>
                      </a:r>
                      <a:r>
                        <a:rPr lang="en-US" sz="16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объемом</a:t>
                      </a:r>
                      <a:r>
                        <a:rPr lang="en-US" sz="16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175</a:t>
                      </a:r>
                      <a:r>
                        <a:rPr lang="en-US" sz="16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мл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8692830"/>
                  </a:ext>
                </a:extLst>
              </a:tr>
              <a:tr h="433642">
                <a:tc>
                  <a:txBody>
                    <a:bodyPr/>
                    <a:lstStyle/>
                    <a:p>
                      <a:pPr marL="66675">
                        <a:lnSpc>
                          <a:spcPts val="1455"/>
                        </a:lnSpc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Бутылка</a:t>
                      </a:r>
                      <a:r>
                        <a:rPr lang="en-US" sz="16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сидра</a:t>
                      </a:r>
                      <a:r>
                        <a:rPr lang="en-US" sz="16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(5%)</a:t>
                      </a:r>
                      <a:r>
                        <a:rPr lang="en-US" sz="16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объемом</a:t>
                      </a:r>
                      <a:r>
                        <a:rPr lang="en-US" sz="16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</a:t>
                      </a:r>
                      <a:r>
                        <a:rPr lang="en-US" sz="16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л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76464095"/>
                  </a:ext>
                </a:extLst>
              </a:tr>
              <a:tr h="435095">
                <a:tc>
                  <a:txBody>
                    <a:bodyPr/>
                    <a:lstStyle/>
                    <a:p>
                      <a:pPr marL="66675">
                        <a:lnSpc>
                          <a:spcPts val="1455"/>
                        </a:lnSpc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Бутылка</a:t>
                      </a:r>
                      <a:r>
                        <a:rPr lang="en-US" sz="16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водки</a:t>
                      </a:r>
                      <a:r>
                        <a:rPr lang="en-US" sz="16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(40%)</a:t>
                      </a:r>
                      <a:r>
                        <a:rPr lang="en-US" sz="16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объемом</a:t>
                      </a:r>
                      <a:r>
                        <a:rPr lang="en-US" sz="1600" spc="-2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700</a:t>
                      </a:r>
                      <a:r>
                        <a:rPr lang="en-US" sz="16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мл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37223059"/>
                  </a:ext>
                </a:extLst>
              </a:tr>
              <a:tr h="433642">
                <a:tc>
                  <a:txBody>
                    <a:bodyPr/>
                    <a:lstStyle/>
                    <a:p>
                      <a:pPr marL="66675">
                        <a:lnSpc>
                          <a:spcPts val="1455"/>
                        </a:lnSpc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Бутылка</a:t>
                      </a:r>
                      <a:r>
                        <a:rPr lang="en-US" sz="16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вина</a:t>
                      </a:r>
                      <a:r>
                        <a:rPr lang="en-US" sz="16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(12%) объемом</a:t>
                      </a:r>
                      <a:r>
                        <a:rPr lang="en-US" sz="1600" spc="-2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750 мл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91287674"/>
                  </a:ext>
                </a:extLst>
              </a:tr>
              <a:tr h="435821">
                <a:tc>
                  <a:txBody>
                    <a:bodyPr/>
                    <a:lstStyle/>
                    <a:p>
                      <a:pPr marL="66675">
                        <a:lnSpc>
                          <a:spcPts val="1455"/>
                        </a:lnSpc>
                      </a:pPr>
                      <a:r>
                        <a:rPr lang="ru-RU" sz="1600" dirty="0">
                          <a:effectLst/>
                          <a:latin typeface="Fira Sans Condensed" panose="020B0503050000020004" pitchFamily="34" charset="0"/>
                        </a:rPr>
                        <a:t>Бутылка</a:t>
                      </a:r>
                      <a:r>
                        <a:rPr lang="ru-RU" sz="16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Fira Sans Condensed" panose="020B0503050000020004" pitchFamily="34" charset="0"/>
                        </a:rPr>
                        <a:t>«алкогольного</a:t>
                      </a:r>
                      <a:r>
                        <a:rPr lang="ru-RU" sz="1600" spc="-1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Fira Sans Condensed" panose="020B0503050000020004" pitchFamily="34" charset="0"/>
                        </a:rPr>
                        <a:t>коктейля»</a:t>
                      </a:r>
                      <a:r>
                        <a:rPr lang="ru-RU" sz="1600" spc="-2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Fira Sans Condensed" panose="020B0503050000020004" pitchFamily="34" charset="0"/>
                        </a:rPr>
                        <a:t>(5%) объемом</a:t>
                      </a:r>
                      <a:r>
                        <a:rPr lang="ru-RU" sz="16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Fira Sans Condensed" panose="020B0503050000020004" pitchFamily="34" charset="0"/>
                        </a:rPr>
                        <a:t>275</a:t>
                      </a:r>
                      <a:r>
                        <a:rPr lang="ru-RU" sz="16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Fira Sans Condensed" panose="020B0503050000020004" pitchFamily="34" charset="0"/>
                        </a:rPr>
                        <a:t>мл</a:t>
                      </a:r>
                      <a:endParaRPr lang="ru-RU" sz="14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/>
                      <a:r>
                        <a:rPr lang="ru-RU" sz="1600" dirty="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5111174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2B1B56D-8722-D4EF-1B83-56304E436226}"/>
              </a:ext>
            </a:extLst>
          </p:cNvPr>
          <p:cNvSpPr txBox="1"/>
          <p:nvPr/>
        </p:nvSpPr>
        <p:spPr>
          <a:xfrm>
            <a:off x="2286000" y="160905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Активная часть</a:t>
            </a:r>
            <a:endParaRPr lang="ru-RU" sz="2800" b="1" dirty="0"/>
          </a:p>
        </p:txBody>
      </p:sp>
      <p:pic>
        <p:nvPicPr>
          <p:cNvPr id="3" name="Рисунок 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A408B32-C938-A20E-5FB3-1AF709DB5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41" y="68213"/>
            <a:ext cx="1019331" cy="68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55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1C9463-FF4B-4E6D-E699-4F3D9D08A215}"/>
              </a:ext>
            </a:extLst>
          </p:cNvPr>
          <p:cNvSpPr txBox="1"/>
          <p:nvPr/>
        </p:nvSpPr>
        <p:spPr>
          <a:xfrm>
            <a:off x="115525" y="1687469"/>
            <a:ext cx="5591331" cy="1768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8945" algn="just">
              <a:lnSpc>
                <a:spcPct val="115000"/>
              </a:lnSpc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Многие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проблемы,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связанные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употреблением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можно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выявить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ранних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стадиях.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этого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требуется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специальных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лабораторных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инструментальных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методов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исследования.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Нужно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только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ответить</a:t>
            </a:r>
            <a:r>
              <a:rPr lang="ru-RU" sz="1600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несколько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вопросов,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касающихся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употребления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алкоголя.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1B32887-1FDB-15B5-0FB4-B610E7861141}"/>
              </a:ext>
            </a:extLst>
          </p:cNvPr>
          <p:cNvGrpSpPr/>
          <p:nvPr/>
        </p:nvGrpSpPr>
        <p:grpSpPr>
          <a:xfrm>
            <a:off x="5408203" y="706411"/>
            <a:ext cx="3790894" cy="4292649"/>
            <a:chOff x="5265797" y="1154626"/>
            <a:chExt cx="3790894" cy="4292649"/>
          </a:xfrm>
        </p:grpSpPr>
        <p:sp>
          <p:nvSpPr>
            <p:cNvPr id="5" name="Google Shape;531;p37">
              <a:extLst>
                <a:ext uri="{FF2B5EF4-FFF2-40B4-BE49-F238E27FC236}">
                  <a16:creationId xmlns:a16="http://schemas.microsoft.com/office/drawing/2014/main" id="{C556D65D-8912-C319-C356-8101503F7668}"/>
                </a:ext>
              </a:extLst>
            </p:cNvPr>
            <p:cNvSpPr/>
            <p:nvPr/>
          </p:nvSpPr>
          <p:spPr>
            <a:xfrm>
              <a:off x="5265797" y="1955676"/>
              <a:ext cx="3790894" cy="3491599"/>
            </a:xfrm>
            <a:custGeom>
              <a:avLst/>
              <a:gdLst/>
              <a:ahLst/>
              <a:cxnLst/>
              <a:rect l="l" t="t" r="r" b="b"/>
              <a:pathLst>
                <a:path w="22381" h="20614" extrusionOk="0">
                  <a:moveTo>
                    <a:pt x="12669" y="1"/>
                  </a:moveTo>
                  <a:cubicBezTo>
                    <a:pt x="9970" y="1"/>
                    <a:pt x="8108" y="1108"/>
                    <a:pt x="7031" y="3142"/>
                  </a:cubicBezTo>
                  <a:cubicBezTo>
                    <a:pt x="5563" y="5922"/>
                    <a:pt x="1343" y="5442"/>
                    <a:pt x="672" y="10237"/>
                  </a:cubicBezTo>
                  <a:cubicBezTo>
                    <a:pt x="0" y="15031"/>
                    <a:pt x="3261" y="20304"/>
                    <a:pt x="8789" y="20592"/>
                  </a:cubicBezTo>
                  <a:cubicBezTo>
                    <a:pt x="9061" y="20606"/>
                    <a:pt x="9318" y="20613"/>
                    <a:pt x="9560" y="20613"/>
                  </a:cubicBezTo>
                  <a:cubicBezTo>
                    <a:pt x="14256" y="20613"/>
                    <a:pt x="13755" y="18068"/>
                    <a:pt x="16631" y="16946"/>
                  </a:cubicBezTo>
                  <a:cubicBezTo>
                    <a:pt x="18944" y="16042"/>
                    <a:pt x="21657" y="13344"/>
                    <a:pt x="22090" y="9538"/>
                  </a:cubicBezTo>
                  <a:cubicBezTo>
                    <a:pt x="22380" y="6986"/>
                    <a:pt x="21517" y="4424"/>
                    <a:pt x="19706" y="2604"/>
                  </a:cubicBezTo>
                  <a:cubicBezTo>
                    <a:pt x="18816" y="1708"/>
                    <a:pt x="17598" y="864"/>
                    <a:pt x="15980" y="457"/>
                  </a:cubicBezTo>
                  <a:cubicBezTo>
                    <a:pt x="14762" y="150"/>
                    <a:pt x="13659" y="1"/>
                    <a:pt x="126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" name="Google Shape;535;p37">
              <a:extLst>
                <a:ext uri="{FF2B5EF4-FFF2-40B4-BE49-F238E27FC236}">
                  <a16:creationId xmlns:a16="http://schemas.microsoft.com/office/drawing/2014/main" id="{2D7645F3-F920-D4D6-C2A3-269F4E673CC0}"/>
                </a:ext>
              </a:extLst>
            </p:cNvPr>
            <p:cNvGrpSpPr/>
            <p:nvPr/>
          </p:nvGrpSpPr>
          <p:grpSpPr>
            <a:xfrm>
              <a:off x="5634150" y="1154626"/>
              <a:ext cx="2530038" cy="4019476"/>
              <a:chOff x="5634150" y="1154626"/>
              <a:chExt cx="2530038" cy="4019476"/>
            </a:xfrm>
          </p:grpSpPr>
          <p:sp>
            <p:nvSpPr>
              <p:cNvPr id="7" name="Google Shape;536;p37">
                <a:extLst>
                  <a:ext uri="{FF2B5EF4-FFF2-40B4-BE49-F238E27FC236}">
                    <a16:creationId xmlns:a16="http://schemas.microsoft.com/office/drawing/2014/main" id="{F92BD5D1-744D-B55F-EBEF-D5B9C5A67A24}"/>
                  </a:ext>
                </a:extLst>
              </p:cNvPr>
              <p:cNvSpPr/>
              <p:nvPr/>
            </p:nvSpPr>
            <p:spPr>
              <a:xfrm>
                <a:off x="6354355" y="1154626"/>
                <a:ext cx="1809833" cy="1388513"/>
              </a:xfrm>
              <a:custGeom>
                <a:avLst/>
                <a:gdLst/>
                <a:ahLst/>
                <a:cxnLst/>
                <a:rect l="l" t="t" r="r" b="b"/>
                <a:pathLst>
                  <a:path w="17088" h="13110" extrusionOk="0">
                    <a:moveTo>
                      <a:pt x="9212" y="1004"/>
                    </a:moveTo>
                    <a:cubicBezTo>
                      <a:pt x="9248" y="1008"/>
                      <a:pt x="9284" y="1011"/>
                      <a:pt x="9323" y="1014"/>
                    </a:cubicBezTo>
                    <a:cubicBezTo>
                      <a:pt x="9402" y="1032"/>
                      <a:pt x="9472" y="1074"/>
                      <a:pt x="9533" y="1137"/>
                    </a:cubicBezTo>
                    <a:cubicBezTo>
                      <a:pt x="9686" y="1296"/>
                      <a:pt x="9777" y="1586"/>
                      <a:pt x="9815" y="1955"/>
                    </a:cubicBezTo>
                    <a:cubicBezTo>
                      <a:pt x="9322" y="1971"/>
                      <a:pt x="8787" y="2045"/>
                      <a:pt x="8294" y="2160"/>
                    </a:cubicBezTo>
                    <a:cubicBezTo>
                      <a:pt x="8293" y="2156"/>
                      <a:pt x="8293" y="2151"/>
                      <a:pt x="8293" y="2147"/>
                    </a:cubicBezTo>
                    <a:cubicBezTo>
                      <a:pt x="8270" y="1761"/>
                      <a:pt x="8376" y="1256"/>
                      <a:pt x="9014" y="1042"/>
                    </a:cubicBezTo>
                    <a:cubicBezTo>
                      <a:pt x="9084" y="1018"/>
                      <a:pt x="9151" y="1005"/>
                      <a:pt x="9212" y="1004"/>
                    </a:cubicBezTo>
                    <a:close/>
                    <a:moveTo>
                      <a:pt x="7832" y="935"/>
                    </a:moveTo>
                    <a:cubicBezTo>
                      <a:pt x="8198" y="935"/>
                      <a:pt x="8575" y="950"/>
                      <a:pt x="8956" y="982"/>
                    </a:cubicBezTo>
                    <a:cubicBezTo>
                      <a:pt x="8303" y="1218"/>
                      <a:pt x="8193" y="1746"/>
                      <a:pt x="8216" y="2151"/>
                    </a:cubicBezTo>
                    <a:cubicBezTo>
                      <a:pt x="8216" y="2160"/>
                      <a:pt x="8217" y="2168"/>
                      <a:pt x="8217" y="2177"/>
                    </a:cubicBezTo>
                    <a:cubicBezTo>
                      <a:pt x="7519" y="2348"/>
                      <a:pt x="6914" y="2603"/>
                      <a:pt x="6633" y="2898"/>
                    </a:cubicBezTo>
                    <a:cubicBezTo>
                      <a:pt x="6385" y="2879"/>
                      <a:pt x="6142" y="2870"/>
                      <a:pt x="5909" y="2870"/>
                    </a:cubicBezTo>
                    <a:cubicBezTo>
                      <a:pt x="5552" y="2870"/>
                      <a:pt x="5216" y="2892"/>
                      <a:pt x="4910" y="2941"/>
                    </a:cubicBezTo>
                    <a:cubicBezTo>
                      <a:pt x="4890" y="2944"/>
                      <a:pt x="4872" y="2949"/>
                      <a:pt x="4853" y="2951"/>
                    </a:cubicBezTo>
                    <a:cubicBezTo>
                      <a:pt x="4645" y="2391"/>
                      <a:pt x="4639" y="1951"/>
                      <a:pt x="4840" y="1687"/>
                    </a:cubicBezTo>
                    <a:cubicBezTo>
                      <a:pt x="5234" y="1170"/>
                      <a:pt x="6431" y="935"/>
                      <a:pt x="7832" y="935"/>
                    </a:cubicBezTo>
                    <a:close/>
                    <a:moveTo>
                      <a:pt x="9537" y="1041"/>
                    </a:moveTo>
                    <a:lnTo>
                      <a:pt x="9537" y="1041"/>
                    </a:lnTo>
                    <a:cubicBezTo>
                      <a:pt x="10090" y="1107"/>
                      <a:pt x="10640" y="1203"/>
                      <a:pt x="11153" y="1328"/>
                    </a:cubicBezTo>
                    <a:cubicBezTo>
                      <a:pt x="12408" y="1633"/>
                      <a:pt x="13170" y="2047"/>
                      <a:pt x="13241" y="2461"/>
                    </a:cubicBezTo>
                    <a:cubicBezTo>
                      <a:pt x="13268" y="2608"/>
                      <a:pt x="13162" y="2786"/>
                      <a:pt x="12958" y="2986"/>
                    </a:cubicBezTo>
                    <a:cubicBezTo>
                      <a:pt x="12795" y="2907"/>
                      <a:pt x="12629" y="2837"/>
                      <a:pt x="12462" y="2774"/>
                    </a:cubicBezTo>
                    <a:cubicBezTo>
                      <a:pt x="12298" y="2713"/>
                      <a:pt x="12117" y="2684"/>
                      <a:pt x="11920" y="2684"/>
                    </a:cubicBezTo>
                    <a:cubicBezTo>
                      <a:pt x="11737" y="2684"/>
                      <a:pt x="11541" y="2710"/>
                      <a:pt x="11333" y="2757"/>
                    </a:cubicBezTo>
                    <a:cubicBezTo>
                      <a:pt x="11423" y="2615"/>
                      <a:pt x="11464" y="2493"/>
                      <a:pt x="11449" y="2389"/>
                    </a:cubicBezTo>
                    <a:cubicBezTo>
                      <a:pt x="11434" y="2288"/>
                      <a:pt x="11366" y="2209"/>
                      <a:pt x="11247" y="2155"/>
                    </a:cubicBezTo>
                    <a:cubicBezTo>
                      <a:pt x="10942" y="2015"/>
                      <a:pt x="10501" y="1953"/>
                      <a:pt x="10009" y="1953"/>
                    </a:cubicBezTo>
                    <a:cubicBezTo>
                      <a:pt x="9969" y="1953"/>
                      <a:pt x="9930" y="1953"/>
                      <a:pt x="9890" y="1954"/>
                    </a:cubicBezTo>
                    <a:cubicBezTo>
                      <a:pt x="9849" y="1549"/>
                      <a:pt x="9746" y="1251"/>
                      <a:pt x="9586" y="1085"/>
                    </a:cubicBezTo>
                    <a:cubicBezTo>
                      <a:pt x="9570" y="1069"/>
                      <a:pt x="9554" y="1053"/>
                      <a:pt x="9537" y="1041"/>
                    </a:cubicBezTo>
                    <a:close/>
                    <a:moveTo>
                      <a:pt x="10963" y="2706"/>
                    </a:moveTo>
                    <a:cubicBezTo>
                      <a:pt x="10987" y="2706"/>
                      <a:pt x="11009" y="2714"/>
                      <a:pt x="11027" y="2730"/>
                    </a:cubicBezTo>
                    <a:cubicBezTo>
                      <a:pt x="11050" y="2750"/>
                      <a:pt x="11068" y="2780"/>
                      <a:pt x="11082" y="2821"/>
                    </a:cubicBezTo>
                    <a:cubicBezTo>
                      <a:pt x="10921" y="2868"/>
                      <a:pt x="10752" y="2926"/>
                      <a:pt x="10579" y="2994"/>
                    </a:cubicBezTo>
                    <a:cubicBezTo>
                      <a:pt x="10662" y="2897"/>
                      <a:pt x="10747" y="2817"/>
                      <a:pt x="10830" y="2759"/>
                    </a:cubicBezTo>
                    <a:cubicBezTo>
                      <a:pt x="10881" y="2724"/>
                      <a:pt x="10926" y="2706"/>
                      <a:pt x="10963" y="2706"/>
                    </a:cubicBezTo>
                    <a:close/>
                    <a:moveTo>
                      <a:pt x="8226" y="2260"/>
                    </a:moveTo>
                    <a:cubicBezTo>
                      <a:pt x="8256" y="2508"/>
                      <a:pt x="8337" y="2775"/>
                      <a:pt x="8453" y="3036"/>
                    </a:cubicBezTo>
                    <a:cubicBezTo>
                      <a:pt x="8298" y="3044"/>
                      <a:pt x="8144" y="3055"/>
                      <a:pt x="7990" y="3072"/>
                    </a:cubicBezTo>
                    <a:cubicBezTo>
                      <a:pt x="7563" y="2997"/>
                      <a:pt x="7139" y="2939"/>
                      <a:pt x="6732" y="2906"/>
                    </a:cubicBezTo>
                    <a:cubicBezTo>
                      <a:pt x="7015" y="2644"/>
                      <a:pt x="7579" y="2416"/>
                      <a:pt x="8226" y="2260"/>
                    </a:cubicBezTo>
                    <a:close/>
                    <a:moveTo>
                      <a:pt x="9821" y="2036"/>
                    </a:moveTo>
                    <a:lnTo>
                      <a:pt x="9821" y="2036"/>
                    </a:lnTo>
                    <a:cubicBezTo>
                      <a:pt x="9846" y="2345"/>
                      <a:pt x="9837" y="2703"/>
                      <a:pt x="9798" y="3079"/>
                    </a:cubicBezTo>
                    <a:cubicBezTo>
                      <a:pt x="9499" y="3044"/>
                      <a:pt x="9181" y="3024"/>
                      <a:pt x="8859" y="3024"/>
                    </a:cubicBezTo>
                    <a:cubicBezTo>
                      <a:pt x="8753" y="3024"/>
                      <a:pt x="8648" y="3028"/>
                      <a:pt x="8540" y="3030"/>
                    </a:cubicBezTo>
                    <a:cubicBezTo>
                      <a:pt x="8416" y="2757"/>
                      <a:pt x="8328" y="2482"/>
                      <a:pt x="8299" y="2240"/>
                    </a:cubicBezTo>
                    <a:cubicBezTo>
                      <a:pt x="8791" y="2125"/>
                      <a:pt x="9326" y="2052"/>
                      <a:pt x="9821" y="2036"/>
                    </a:cubicBezTo>
                    <a:close/>
                    <a:moveTo>
                      <a:pt x="10025" y="2033"/>
                    </a:moveTo>
                    <a:cubicBezTo>
                      <a:pt x="10503" y="2033"/>
                      <a:pt x="10928" y="2090"/>
                      <a:pt x="11217" y="2223"/>
                    </a:cubicBezTo>
                    <a:cubicBezTo>
                      <a:pt x="11313" y="2267"/>
                      <a:pt x="11365" y="2325"/>
                      <a:pt x="11376" y="2400"/>
                    </a:cubicBezTo>
                    <a:cubicBezTo>
                      <a:pt x="11391" y="2501"/>
                      <a:pt x="11336" y="2630"/>
                      <a:pt x="11228" y="2780"/>
                    </a:cubicBezTo>
                    <a:cubicBezTo>
                      <a:pt x="11204" y="2786"/>
                      <a:pt x="11179" y="2793"/>
                      <a:pt x="11154" y="2800"/>
                    </a:cubicBezTo>
                    <a:cubicBezTo>
                      <a:pt x="11136" y="2745"/>
                      <a:pt x="11109" y="2703"/>
                      <a:pt x="11076" y="2673"/>
                    </a:cubicBezTo>
                    <a:cubicBezTo>
                      <a:pt x="11050" y="2650"/>
                      <a:pt x="11013" y="2631"/>
                      <a:pt x="10963" y="2631"/>
                    </a:cubicBezTo>
                    <a:cubicBezTo>
                      <a:pt x="10916" y="2631"/>
                      <a:pt x="10857" y="2649"/>
                      <a:pt x="10785" y="2698"/>
                    </a:cubicBezTo>
                    <a:cubicBezTo>
                      <a:pt x="10666" y="2780"/>
                      <a:pt x="10544" y="2902"/>
                      <a:pt x="10433" y="3052"/>
                    </a:cubicBezTo>
                    <a:cubicBezTo>
                      <a:pt x="10364" y="3080"/>
                      <a:pt x="10295" y="3111"/>
                      <a:pt x="10225" y="3143"/>
                    </a:cubicBezTo>
                    <a:cubicBezTo>
                      <a:pt x="10110" y="3121"/>
                      <a:pt x="9993" y="3104"/>
                      <a:pt x="9873" y="3088"/>
                    </a:cubicBezTo>
                    <a:cubicBezTo>
                      <a:pt x="9881" y="3020"/>
                      <a:pt x="9887" y="2953"/>
                      <a:pt x="9894" y="2886"/>
                    </a:cubicBezTo>
                    <a:cubicBezTo>
                      <a:pt x="9919" y="2569"/>
                      <a:pt x="9920" y="2284"/>
                      <a:pt x="9899" y="2034"/>
                    </a:cubicBezTo>
                    <a:cubicBezTo>
                      <a:pt x="9941" y="2033"/>
                      <a:pt x="9983" y="2033"/>
                      <a:pt x="10025" y="2033"/>
                    </a:cubicBezTo>
                    <a:close/>
                    <a:moveTo>
                      <a:pt x="10357" y="3167"/>
                    </a:moveTo>
                    <a:lnTo>
                      <a:pt x="10356" y="3168"/>
                    </a:lnTo>
                    <a:lnTo>
                      <a:pt x="10352" y="3168"/>
                    </a:lnTo>
                    <a:cubicBezTo>
                      <a:pt x="10354" y="3167"/>
                      <a:pt x="10356" y="3167"/>
                      <a:pt x="10357" y="3167"/>
                    </a:cubicBezTo>
                    <a:close/>
                    <a:moveTo>
                      <a:pt x="8493" y="3121"/>
                    </a:moveTo>
                    <a:cubicBezTo>
                      <a:pt x="8502" y="3140"/>
                      <a:pt x="8509" y="3157"/>
                      <a:pt x="8519" y="3174"/>
                    </a:cubicBezTo>
                    <a:cubicBezTo>
                      <a:pt x="8450" y="3161"/>
                      <a:pt x="8381" y="3146"/>
                      <a:pt x="8314" y="3132"/>
                    </a:cubicBezTo>
                    <a:cubicBezTo>
                      <a:pt x="8374" y="3128"/>
                      <a:pt x="8433" y="3125"/>
                      <a:pt x="8493" y="3121"/>
                    </a:cubicBezTo>
                    <a:close/>
                    <a:moveTo>
                      <a:pt x="11099" y="2891"/>
                    </a:moveTo>
                    <a:cubicBezTo>
                      <a:pt x="11102" y="2906"/>
                      <a:pt x="11104" y="2921"/>
                      <a:pt x="11105" y="2935"/>
                    </a:cubicBezTo>
                    <a:cubicBezTo>
                      <a:pt x="11018" y="3040"/>
                      <a:pt x="10908" y="3153"/>
                      <a:pt x="10785" y="3275"/>
                    </a:cubicBezTo>
                    <a:cubicBezTo>
                      <a:pt x="10673" y="3243"/>
                      <a:pt x="10558" y="3212"/>
                      <a:pt x="10436" y="3185"/>
                    </a:cubicBezTo>
                    <a:lnTo>
                      <a:pt x="10487" y="3110"/>
                    </a:lnTo>
                    <a:cubicBezTo>
                      <a:pt x="10698" y="3022"/>
                      <a:pt x="10902" y="2949"/>
                      <a:pt x="11099" y="2891"/>
                    </a:cubicBezTo>
                    <a:close/>
                    <a:moveTo>
                      <a:pt x="9866" y="3163"/>
                    </a:moveTo>
                    <a:cubicBezTo>
                      <a:pt x="9947" y="3174"/>
                      <a:pt x="10028" y="3184"/>
                      <a:pt x="10108" y="3198"/>
                    </a:cubicBezTo>
                    <a:cubicBezTo>
                      <a:pt x="10022" y="3238"/>
                      <a:pt x="9936" y="3280"/>
                      <a:pt x="9846" y="3324"/>
                    </a:cubicBezTo>
                    <a:cubicBezTo>
                      <a:pt x="9855" y="3270"/>
                      <a:pt x="9861" y="3216"/>
                      <a:pt x="9866" y="3163"/>
                    </a:cubicBezTo>
                    <a:close/>
                    <a:moveTo>
                      <a:pt x="11115" y="3041"/>
                    </a:moveTo>
                    <a:lnTo>
                      <a:pt x="11115" y="3041"/>
                    </a:lnTo>
                    <a:cubicBezTo>
                      <a:pt x="11116" y="3141"/>
                      <a:pt x="11105" y="3254"/>
                      <a:pt x="11084" y="3375"/>
                    </a:cubicBezTo>
                    <a:cubicBezTo>
                      <a:pt x="11014" y="3348"/>
                      <a:pt x="10943" y="3324"/>
                      <a:pt x="10868" y="3301"/>
                    </a:cubicBezTo>
                    <a:cubicBezTo>
                      <a:pt x="10959" y="3210"/>
                      <a:pt x="11041" y="3124"/>
                      <a:pt x="11115" y="3041"/>
                    </a:cubicBezTo>
                    <a:close/>
                    <a:moveTo>
                      <a:pt x="6665" y="2975"/>
                    </a:moveTo>
                    <a:cubicBezTo>
                      <a:pt x="7012" y="3002"/>
                      <a:pt x="7372" y="3046"/>
                      <a:pt x="7735" y="3104"/>
                    </a:cubicBezTo>
                    <a:cubicBezTo>
                      <a:pt x="7334" y="3163"/>
                      <a:pt x="6940" y="3254"/>
                      <a:pt x="6575" y="3383"/>
                    </a:cubicBezTo>
                    <a:cubicBezTo>
                      <a:pt x="6532" y="3288"/>
                      <a:pt x="6535" y="3191"/>
                      <a:pt x="6584" y="3094"/>
                    </a:cubicBezTo>
                    <a:cubicBezTo>
                      <a:pt x="6606" y="3053"/>
                      <a:pt x="6632" y="3014"/>
                      <a:pt x="6665" y="2975"/>
                    </a:cubicBezTo>
                    <a:close/>
                    <a:moveTo>
                      <a:pt x="8939" y="3109"/>
                    </a:moveTo>
                    <a:cubicBezTo>
                      <a:pt x="9228" y="3109"/>
                      <a:pt x="9515" y="3123"/>
                      <a:pt x="9792" y="3153"/>
                    </a:cubicBezTo>
                    <a:cubicBezTo>
                      <a:pt x="9785" y="3225"/>
                      <a:pt x="9776" y="3294"/>
                      <a:pt x="9766" y="3364"/>
                    </a:cubicBezTo>
                    <a:cubicBezTo>
                      <a:pt x="9717" y="3390"/>
                      <a:pt x="9668" y="3415"/>
                      <a:pt x="9618" y="3441"/>
                    </a:cubicBezTo>
                    <a:cubicBezTo>
                      <a:pt x="9290" y="3351"/>
                      <a:pt x="8956" y="3269"/>
                      <a:pt x="8623" y="3196"/>
                    </a:cubicBezTo>
                    <a:cubicBezTo>
                      <a:pt x="8609" y="3169"/>
                      <a:pt x="8595" y="3143"/>
                      <a:pt x="8583" y="3116"/>
                    </a:cubicBezTo>
                    <a:cubicBezTo>
                      <a:pt x="8701" y="3111"/>
                      <a:pt x="8820" y="3109"/>
                      <a:pt x="8939" y="3109"/>
                    </a:cubicBezTo>
                    <a:close/>
                    <a:moveTo>
                      <a:pt x="9753" y="3455"/>
                    </a:moveTo>
                    <a:lnTo>
                      <a:pt x="9749" y="3479"/>
                    </a:lnTo>
                    <a:cubicBezTo>
                      <a:pt x="9741" y="3476"/>
                      <a:pt x="9732" y="3473"/>
                      <a:pt x="9722" y="3471"/>
                    </a:cubicBezTo>
                    <a:cubicBezTo>
                      <a:pt x="9732" y="3466"/>
                      <a:pt x="9743" y="3460"/>
                      <a:pt x="9753" y="3455"/>
                    </a:cubicBezTo>
                    <a:close/>
                    <a:moveTo>
                      <a:pt x="10238" y="3217"/>
                    </a:moveTo>
                    <a:cubicBezTo>
                      <a:pt x="10263" y="3223"/>
                      <a:pt x="10288" y="3227"/>
                      <a:pt x="10314" y="3232"/>
                    </a:cubicBezTo>
                    <a:cubicBezTo>
                      <a:pt x="10247" y="3343"/>
                      <a:pt x="10187" y="3465"/>
                      <a:pt x="10137" y="3594"/>
                    </a:cubicBezTo>
                    <a:cubicBezTo>
                      <a:pt x="10033" y="3562"/>
                      <a:pt x="9927" y="3530"/>
                      <a:pt x="9821" y="3499"/>
                    </a:cubicBezTo>
                    <a:cubicBezTo>
                      <a:pt x="9826" y="3471"/>
                      <a:pt x="9830" y="3441"/>
                      <a:pt x="9833" y="3412"/>
                    </a:cubicBezTo>
                    <a:cubicBezTo>
                      <a:pt x="9970" y="3343"/>
                      <a:pt x="10105" y="3278"/>
                      <a:pt x="10238" y="3217"/>
                    </a:cubicBezTo>
                    <a:close/>
                    <a:moveTo>
                      <a:pt x="10395" y="3249"/>
                    </a:moveTo>
                    <a:cubicBezTo>
                      <a:pt x="10510" y="3274"/>
                      <a:pt x="10622" y="3301"/>
                      <a:pt x="10729" y="3331"/>
                    </a:cubicBezTo>
                    <a:cubicBezTo>
                      <a:pt x="10618" y="3439"/>
                      <a:pt x="10496" y="3551"/>
                      <a:pt x="10367" y="3667"/>
                    </a:cubicBezTo>
                    <a:cubicBezTo>
                      <a:pt x="10315" y="3651"/>
                      <a:pt x="10263" y="3633"/>
                      <a:pt x="10212" y="3617"/>
                    </a:cubicBezTo>
                    <a:cubicBezTo>
                      <a:pt x="10265" y="3484"/>
                      <a:pt x="10327" y="3360"/>
                      <a:pt x="10395" y="3249"/>
                    </a:cubicBezTo>
                    <a:close/>
                    <a:moveTo>
                      <a:pt x="8668" y="3281"/>
                    </a:moveTo>
                    <a:cubicBezTo>
                      <a:pt x="8954" y="3344"/>
                      <a:pt x="9240" y="3415"/>
                      <a:pt x="9522" y="3492"/>
                    </a:cubicBezTo>
                    <a:cubicBezTo>
                      <a:pt x="9349" y="3584"/>
                      <a:pt x="9175" y="3682"/>
                      <a:pt x="8998" y="3786"/>
                    </a:cubicBezTo>
                    <a:cubicBezTo>
                      <a:pt x="8876" y="3628"/>
                      <a:pt x="8765" y="3457"/>
                      <a:pt x="8668" y="3281"/>
                    </a:cubicBezTo>
                    <a:close/>
                    <a:moveTo>
                      <a:pt x="11918" y="2760"/>
                    </a:moveTo>
                    <a:cubicBezTo>
                      <a:pt x="12106" y="2760"/>
                      <a:pt x="12279" y="2787"/>
                      <a:pt x="12435" y="2845"/>
                    </a:cubicBezTo>
                    <a:cubicBezTo>
                      <a:pt x="12591" y="2905"/>
                      <a:pt x="12746" y="2970"/>
                      <a:pt x="12898" y="3041"/>
                    </a:cubicBezTo>
                    <a:cubicBezTo>
                      <a:pt x="12644" y="3274"/>
                      <a:pt x="12264" y="3534"/>
                      <a:pt x="11798" y="3811"/>
                    </a:cubicBezTo>
                    <a:lnTo>
                      <a:pt x="11796" y="3811"/>
                    </a:lnTo>
                    <a:cubicBezTo>
                      <a:pt x="11732" y="3740"/>
                      <a:pt x="11652" y="3674"/>
                      <a:pt x="11555" y="3610"/>
                    </a:cubicBezTo>
                    <a:cubicBezTo>
                      <a:pt x="11441" y="3535"/>
                      <a:pt x="11308" y="3467"/>
                      <a:pt x="11156" y="3404"/>
                    </a:cubicBezTo>
                    <a:cubicBezTo>
                      <a:pt x="11188" y="3239"/>
                      <a:pt x="11199" y="3084"/>
                      <a:pt x="11185" y="2957"/>
                    </a:cubicBezTo>
                    <a:cubicBezTo>
                      <a:pt x="11217" y="2920"/>
                      <a:pt x="11246" y="2884"/>
                      <a:pt x="11272" y="2847"/>
                    </a:cubicBezTo>
                    <a:cubicBezTo>
                      <a:pt x="11502" y="2791"/>
                      <a:pt x="11718" y="2760"/>
                      <a:pt x="11918" y="2760"/>
                    </a:cubicBezTo>
                    <a:close/>
                    <a:moveTo>
                      <a:pt x="10812" y="3356"/>
                    </a:moveTo>
                    <a:cubicBezTo>
                      <a:pt x="10901" y="3385"/>
                      <a:pt x="10987" y="3415"/>
                      <a:pt x="11070" y="3447"/>
                    </a:cubicBezTo>
                    <a:cubicBezTo>
                      <a:pt x="11040" y="3583"/>
                      <a:pt x="10996" y="3724"/>
                      <a:pt x="10938" y="3862"/>
                    </a:cubicBezTo>
                    <a:cubicBezTo>
                      <a:pt x="10778" y="3804"/>
                      <a:pt x="10615" y="3748"/>
                      <a:pt x="10449" y="3694"/>
                    </a:cubicBezTo>
                    <a:cubicBezTo>
                      <a:pt x="10581" y="3577"/>
                      <a:pt x="10702" y="3463"/>
                      <a:pt x="10812" y="3356"/>
                    </a:cubicBezTo>
                    <a:close/>
                    <a:moveTo>
                      <a:pt x="10186" y="3685"/>
                    </a:moveTo>
                    <a:cubicBezTo>
                      <a:pt x="10225" y="3699"/>
                      <a:pt x="10265" y="3711"/>
                      <a:pt x="10304" y="3723"/>
                    </a:cubicBezTo>
                    <a:cubicBezTo>
                      <a:pt x="10246" y="3776"/>
                      <a:pt x="10185" y="3829"/>
                      <a:pt x="10123" y="3884"/>
                    </a:cubicBezTo>
                    <a:cubicBezTo>
                      <a:pt x="10140" y="3816"/>
                      <a:pt x="10162" y="3749"/>
                      <a:pt x="10186" y="3685"/>
                    </a:cubicBezTo>
                    <a:close/>
                    <a:moveTo>
                      <a:pt x="11141" y="3474"/>
                    </a:moveTo>
                    <a:cubicBezTo>
                      <a:pt x="11278" y="3532"/>
                      <a:pt x="11402" y="3597"/>
                      <a:pt x="11513" y="3670"/>
                    </a:cubicBezTo>
                    <a:cubicBezTo>
                      <a:pt x="11585" y="3718"/>
                      <a:pt x="11648" y="3767"/>
                      <a:pt x="11700" y="3819"/>
                    </a:cubicBezTo>
                    <a:cubicBezTo>
                      <a:pt x="11483" y="3840"/>
                      <a:pt x="11260" y="3867"/>
                      <a:pt x="11028" y="3894"/>
                    </a:cubicBezTo>
                    <a:cubicBezTo>
                      <a:pt x="11023" y="3893"/>
                      <a:pt x="11017" y="3891"/>
                      <a:pt x="11009" y="3888"/>
                    </a:cubicBezTo>
                    <a:cubicBezTo>
                      <a:pt x="11067" y="3752"/>
                      <a:pt x="11110" y="3612"/>
                      <a:pt x="11141" y="3474"/>
                    </a:cubicBezTo>
                    <a:close/>
                    <a:moveTo>
                      <a:pt x="10388" y="3750"/>
                    </a:moveTo>
                    <a:cubicBezTo>
                      <a:pt x="10550" y="3804"/>
                      <a:pt x="10710" y="3859"/>
                      <a:pt x="10868" y="3915"/>
                    </a:cubicBezTo>
                    <a:cubicBezTo>
                      <a:pt x="10841" y="3919"/>
                      <a:pt x="10812" y="3921"/>
                      <a:pt x="10784" y="3925"/>
                    </a:cubicBezTo>
                    <a:cubicBezTo>
                      <a:pt x="10559" y="3953"/>
                      <a:pt x="10330" y="3983"/>
                      <a:pt x="10098" y="4007"/>
                    </a:cubicBezTo>
                    <a:cubicBezTo>
                      <a:pt x="10198" y="3920"/>
                      <a:pt x="10294" y="3835"/>
                      <a:pt x="10388" y="3750"/>
                    </a:cubicBezTo>
                    <a:close/>
                    <a:moveTo>
                      <a:pt x="11645" y="3900"/>
                    </a:moveTo>
                    <a:lnTo>
                      <a:pt x="11645" y="3900"/>
                    </a:lnTo>
                    <a:cubicBezTo>
                      <a:pt x="11567" y="3947"/>
                      <a:pt x="11487" y="3992"/>
                      <a:pt x="11403" y="4038"/>
                    </a:cubicBezTo>
                    <a:cubicBezTo>
                      <a:pt x="11331" y="4009"/>
                      <a:pt x="11256" y="3980"/>
                      <a:pt x="11182" y="3952"/>
                    </a:cubicBezTo>
                    <a:cubicBezTo>
                      <a:pt x="11338" y="3934"/>
                      <a:pt x="11493" y="3916"/>
                      <a:pt x="11645" y="3900"/>
                    </a:cubicBezTo>
                    <a:close/>
                    <a:moveTo>
                      <a:pt x="9810" y="3572"/>
                    </a:moveTo>
                    <a:cubicBezTo>
                      <a:pt x="9911" y="3601"/>
                      <a:pt x="10011" y="3632"/>
                      <a:pt x="10113" y="3663"/>
                    </a:cubicBezTo>
                    <a:cubicBezTo>
                      <a:pt x="10076" y="3763"/>
                      <a:pt x="10048" y="3867"/>
                      <a:pt x="10023" y="3973"/>
                    </a:cubicBezTo>
                    <a:lnTo>
                      <a:pt x="9968" y="4021"/>
                    </a:lnTo>
                    <a:lnTo>
                      <a:pt x="9724" y="4046"/>
                    </a:lnTo>
                    <a:cubicBezTo>
                      <a:pt x="9755" y="3888"/>
                      <a:pt x="9785" y="3729"/>
                      <a:pt x="9810" y="3572"/>
                    </a:cubicBezTo>
                    <a:close/>
                    <a:moveTo>
                      <a:pt x="9628" y="3519"/>
                    </a:moveTo>
                    <a:cubicBezTo>
                      <a:pt x="9664" y="3530"/>
                      <a:pt x="9701" y="3540"/>
                      <a:pt x="9738" y="3551"/>
                    </a:cubicBezTo>
                    <a:cubicBezTo>
                      <a:pt x="9713" y="3717"/>
                      <a:pt x="9681" y="3885"/>
                      <a:pt x="9647" y="4052"/>
                    </a:cubicBezTo>
                    <a:cubicBezTo>
                      <a:pt x="9516" y="4064"/>
                      <a:pt x="9386" y="4073"/>
                      <a:pt x="9254" y="4081"/>
                    </a:cubicBezTo>
                    <a:cubicBezTo>
                      <a:pt x="9181" y="4007"/>
                      <a:pt x="9112" y="3927"/>
                      <a:pt x="9044" y="3844"/>
                    </a:cubicBezTo>
                    <a:cubicBezTo>
                      <a:pt x="9240" y="3731"/>
                      <a:pt x="9436" y="3621"/>
                      <a:pt x="9628" y="3519"/>
                    </a:cubicBezTo>
                    <a:close/>
                    <a:moveTo>
                      <a:pt x="8044" y="3154"/>
                    </a:moveTo>
                    <a:cubicBezTo>
                      <a:pt x="8216" y="3185"/>
                      <a:pt x="8390" y="3221"/>
                      <a:pt x="8565" y="3258"/>
                    </a:cubicBezTo>
                    <a:cubicBezTo>
                      <a:pt x="8669" y="3457"/>
                      <a:pt x="8795" y="3649"/>
                      <a:pt x="8930" y="3824"/>
                    </a:cubicBezTo>
                    <a:cubicBezTo>
                      <a:pt x="8781" y="3910"/>
                      <a:pt x="8632" y="4000"/>
                      <a:pt x="8483" y="4091"/>
                    </a:cubicBezTo>
                    <a:cubicBezTo>
                      <a:pt x="7913" y="4071"/>
                      <a:pt x="7389" y="3974"/>
                      <a:pt x="6969" y="3739"/>
                    </a:cubicBezTo>
                    <a:cubicBezTo>
                      <a:pt x="6801" y="3644"/>
                      <a:pt x="6681" y="3547"/>
                      <a:pt x="6614" y="3448"/>
                    </a:cubicBezTo>
                    <a:cubicBezTo>
                      <a:pt x="7020" y="3310"/>
                      <a:pt x="7516" y="3210"/>
                      <a:pt x="8044" y="3154"/>
                    </a:cubicBezTo>
                    <a:close/>
                    <a:moveTo>
                      <a:pt x="8975" y="3885"/>
                    </a:moveTo>
                    <a:cubicBezTo>
                      <a:pt x="9032" y="3956"/>
                      <a:pt x="9092" y="4024"/>
                      <a:pt x="9153" y="4087"/>
                    </a:cubicBezTo>
                    <a:cubicBezTo>
                      <a:pt x="9014" y="4094"/>
                      <a:pt x="8875" y="4098"/>
                      <a:pt x="8738" y="4098"/>
                    </a:cubicBezTo>
                    <a:cubicBezTo>
                      <a:pt x="8698" y="4098"/>
                      <a:pt x="8659" y="4098"/>
                      <a:pt x="8619" y="4097"/>
                    </a:cubicBezTo>
                    <a:cubicBezTo>
                      <a:pt x="8739" y="4024"/>
                      <a:pt x="8858" y="3953"/>
                      <a:pt x="8975" y="3885"/>
                    </a:cubicBezTo>
                    <a:close/>
                    <a:moveTo>
                      <a:pt x="5923" y="2945"/>
                    </a:moveTo>
                    <a:cubicBezTo>
                      <a:pt x="6134" y="2945"/>
                      <a:pt x="6351" y="2953"/>
                      <a:pt x="6574" y="2968"/>
                    </a:cubicBezTo>
                    <a:cubicBezTo>
                      <a:pt x="6551" y="2999"/>
                      <a:pt x="6532" y="3029"/>
                      <a:pt x="6516" y="3059"/>
                    </a:cubicBezTo>
                    <a:cubicBezTo>
                      <a:pt x="6468" y="3153"/>
                      <a:pt x="6445" y="3275"/>
                      <a:pt x="6503" y="3408"/>
                    </a:cubicBezTo>
                    <a:cubicBezTo>
                      <a:pt x="6489" y="3412"/>
                      <a:pt x="6477" y="3418"/>
                      <a:pt x="6463" y="3423"/>
                    </a:cubicBezTo>
                    <a:cubicBezTo>
                      <a:pt x="6057" y="3578"/>
                      <a:pt x="5730" y="3841"/>
                      <a:pt x="5507" y="4179"/>
                    </a:cubicBezTo>
                    <a:cubicBezTo>
                      <a:pt x="5326" y="3910"/>
                      <a:pt x="5171" y="3646"/>
                      <a:pt x="5044" y="3391"/>
                    </a:cubicBezTo>
                    <a:cubicBezTo>
                      <a:pt x="4981" y="3263"/>
                      <a:pt x="4927" y="3141"/>
                      <a:pt x="4880" y="3023"/>
                    </a:cubicBezTo>
                    <a:cubicBezTo>
                      <a:pt x="4895" y="3020"/>
                      <a:pt x="4909" y="3018"/>
                      <a:pt x="4921" y="3017"/>
                    </a:cubicBezTo>
                    <a:cubicBezTo>
                      <a:pt x="5228" y="2968"/>
                      <a:pt x="5565" y="2945"/>
                      <a:pt x="5923" y="2945"/>
                    </a:cubicBezTo>
                    <a:close/>
                    <a:moveTo>
                      <a:pt x="11780" y="3908"/>
                    </a:moveTo>
                    <a:cubicBezTo>
                      <a:pt x="11854" y="4005"/>
                      <a:pt x="11894" y="4106"/>
                      <a:pt x="11898" y="4212"/>
                    </a:cubicBezTo>
                    <a:cubicBezTo>
                      <a:pt x="11898" y="4224"/>
                      <a:pt x="11899" y="4235"/>
                      <a:pt x="11899" y="4247"/>
                    </a:cubicBezTo>
                    <a:cubicBezTo>
                      <a:pt x="11768" y="4190"/>
                      <a:pt x="11631" y="4131"/>
                      <a:pt x="11492" y="4074"/>
                    </a:cubicBezTo>
                    <a:cubicBezTo>
                      <a:pt x="11592" y="4019"/>
                      <a:pt x="11688" y="3964"/>
                      <a:pt x="11780" y="3908"/>
                    </a:cubicBezTo>
                    <a:close/>
                    <a:moveTo>
                      <a:pt x="9868" y="4107"/>
                    </a:moveTo>
                    <a:lnTo>
                      <a:pt x="9777" y="4187"/>
                    </a:lnTo>
                    <a:cubicBezTo>
                      <a:pt x="9741" y="4218"/>
                      <a:pt x="9706" y="4250"/>
                      <a:pt x="9670" y="4281"/>
                    </a:cubicBezTo>
                    <a:cubicBezTo>
                      <a:pt x="9682" y="4229"/>
                      <a:pt x="9695" y="4177"/>
                      <a:pt x="9706" y="4123"/>
                    </a:cubicBezTo>
                    <a:cubicBezTo>
                      <a:pt x="9761" y="4118"/>
                      <a:pt x="9815" y="4113"/>
                      <a:pt x="9868" y="4107"/>
                    </a:cubicBezTo>
                    <a:close/>
                    <a:moveTo>
                      <a:pt x="9629" y="4131"/>
                    </a:moveTo>
                    <a:lnTo>
                      <a:pt x="9629" y="4131"/>
                    </a:lnTo>
                    <a:cubicBezTo>
                      <a:pt x="9612" y="4207"/>
                      <a:pt x="9595" y="4282"/>
                      <a:pt x="9575" y="4358"/>
                    </a:cubicBezTo>
                    <a:cubicBezTo>
                      <a:pt x="9492" y="4299"/>
                      <a:pt x="9408" y="4230"/>
                      <a:pt x="9327" y="4153"/>
                    </a:cubicBezTo>
                    <a:cubicBezTo>
                      <a:pt x="9426" y="4147"/>
                      <a:pt x="9527" y="4138"/>
                      <a:pt x="9629" y="4131"/>
                    </a:cubicBezTo>
                    <a:close/>
                    <a:moveTo>
                      <a:pt x="11023" y="3973"/>
                    </a:moveTo>
                    <a:cubicBezTo>
                      <a:pt x="11123" y="4010"/>
                      <a:pt x="11222" y="4048"/>
                      <a:pt x="11320" y="4086"/>
                    </a:cubicBezTo>
                    <a:cubicBezTo>
                      <a:pt x="11099" y="4211"/>
                      <a:pt x="10864" y="4336"/>
                      <a:pt x="10620" y="4464"/>
                    </a:cubicBezTo>
                    <a:cubicBezTo>
                      <a:pt x="10777" y="4328"/>
                      <a:pt x="10886" y="4145"/>
                      <a:pt x="10956" y="4005"/>
                    </a:cubicBezTo>
                    <a:cubicBezTo>
                      <a:pt x="10960" y="3996"/>
                      <a:pt x="10964" y="3988"/>
                      <a:pt x="10969" y="3978"/>
                    </a:cubicBezTo>
                    <a:cubicBezTo>
                      <a:pt x="10987" y="3976"/>
                      <a:pt x="11004" y="3973"/>
                      <a:pt x="11023" y="3973"/>
                    </a:cubicBezTo>
                    <a:close/>
                    <a:moveTo>
                      <a:pt x="10000" y="4095"/>
                    </a:moveTo>
                    <a:lnTo>
                      <a:pt x="10000" y="4095"/>
                    </a:lnTo>
                    <a:cubicBezTo>
                      <a:pt x="9983" y="4195"/>
                      <a:pt x="9973" y="4297"/>
                      <a:pt x="9969" y="4401"/>
                    </a:cubicBezTo>
                    <a:cubicBezTo>
                      <a:pt x="9968" y="4449"/>
                      <a:pt x="9968" y="4500"/>
                      <a:pt x="9969" y="4552"/>
                    </a:cubicBezTo>
                    <a:cubicBezTo>
                      <a:pt x="9861" y="4522"/>
                      <a:pt x="9753" y="4472"/>
                      <a:pt x="9645" y="4404"/>
                    </a:cubicBezTo>
                    <a:cubicBezTo>
                      <a:pt x="9706" y="4351"/>
                      <a:pt x="9767" y="4297"/>
                      <a:pt x="9828" y="4245"/>
                    </a:cubicBezTo>
                    <a:cubicBezTo>
                      <a:pt x="9887" y="4195"/>
                      <a:pt x="9943" y="4144"/>
                      <a:pt x="10000" y="4095"/>
                    </a:cubicBezTo>
                    <a:close/>
                    <a:moveTo>
                      <a:pt x="10879" y="3989"/>
                    </a:moveTo>
                    <a:cubicBezTo>
                      <a:pt x="10758" y="4226"/>
                      <a:pt x="10517" y="4578"/>
                      <a:pt x="10146" y="4578"/>
                    </a:cubicBezTo>
                    <a:cubicBezTo>
                      <a:pt x="10113" y="4578"/>
                      <a:pt x="10079" y="4575"/>
                      <a:pt x="10044" y="4569"/>
                    </a:cubicBezTo>
                    <a:cubicBezTo>
                      <a:pt x="10042" y="4510"/>
                      <a:pt x="10042" y="4456"/>
                      <a:pt x="10043" y="4402"/>
                    </a:cubicBezTo>
                    <a:cubicBezTo>
                      <a:pt x="10047" y="4294"/>
                      <a:pt x="10058" y="4188"/>
                      <a:pt x="10076" y="4085"/>
                    </a:cubicBezTo>
                    <a:cubicBezTo>
                      <a:pt x="10318" y="4058"/>
                      <a:pt x="10558" y="4030"/>
                      <a:pt x="10793" y="4000"/>
                    </a:cubicBezTo>
                    <a:cubicBezTo>
                      <a:pt x="10821" y="3996"/>
                      <a:pt x="10849" y="3993"/>
                      <a:pt x="10879" y="3989"/>
                    </a:cubicBezTo>
                    <a:close/>
                    <a:moveTo>
                      <a:pt x="10277" y="4639"/>
                    </a:moveTo>
                    <a:lnTo>
                      <a:pt x="10277" y="4639"/>
                    </a:lnTo>
                    <a:cubicBezTo>
                      <a:pt x="10206" y="4676"/>
                      <a:pt x="10134" y="4713"/>
                      <a:pt x="10062" y="4749"/>
                    </a:cubicBezTo>
                    <a:cubicBezTo>
                      <a:pt x="10057" y="4713"/>
                      <a:pt x="10053" y="4678"/>
                      <a:pt x="10050" y="4645"/>
                    </a:cubicBezTo>
                    <a:lnTo>
                      <a:pt x="10050" y="4645"/>
                    </a:lnTo>
                    <a:cubicBezTo>
                      <a:pt x="10085" y="4650"/>
                      <a:pt x="10119" y="4652"/>
                      <a:pt x="10152" y="4652"/>
                    </a:cubicBezTo>
                    <a:cubicBezTo>
                      <a:pt x="10195" y="4652"/>
                      <a:pt x="10237" y="4648"/>
                      <a:pt x="10277" y="4639"/>
                    </a:cubicBezTo>
                    <a:close/>
                    <a:moveTo>
                      <a:pt x="5511" y="4317"/>
                    </a:moveTo>
                    <a:cubicBezTo>
                      <a:pt x="5599" y="4446"/>
                      <a:pt x="5695" y="4576"/>
                      <a:pt x="5794" y="4709"/>
                    </a:cubicBezTo>
                    <a:cubicBezTo>
                      <a:pt x="5591" y="4794"/>
                      <a:pt x="5413" y="4879"/>
                      <a:pt x="5310" y="4930"/>
                    </a:cubicBezTo>
                    <a:cubicBezTo>
                      <a:pt x="5299" y="4936"/>
                      <a:pt x="5287" y="4942"/>
                      <a:pt x="5274" y="4947"/>
                    </a:cubicBezTo>
                    <a:cubicBezTo>
                      <a:pt x="5320" y="4719"/>
                      <a:pt x="5399" y="4507"/>
                      <a:pt x="5511" y="4317"/>
                    </a:cubicBezTo>
                    <a:close/>
                    <a:moveTo>
                      <a:pt x="9623" y="4477"/>
                    </a:moveTo>
                    <a:cubicBezTo>
                      <a:pt x="9741" y="4549"/>
                      <a:pt x="9860" y="4602"/>
                      <a:pt x="9975" y="4632"/>
                    </a:cubicBezTo>
                    <a:cubicBezTo>
                      <a:pt x="9979" y="4682"/>
                      <a:pt x="9985" y="4733"/>
                      <a:pt x="9993" y="4786"/>
                    </a:cubicBezTo>
                    <a:cubicBezTo>
                      <a:pt x="9817" y="4874"/>
                      <a:pt x="9637" y="4963"/>
                      <a:pt x="9456" y="5053"/>
                    </a:cubicBezTo>
                    <a:cubicBezTo>
                      <a:pt x="9517" y="4868"/>
                      <a:pt x="9573" y="4674"/>
                      <a:pt x="9623" y="4477"/>
                    </a:cubicBezTo>
                    <a:close/>
                    <a:moveTo>
                      <a:pt x="6770" y="4508"/>
                    </a:moveTo>
                    <a:cubicBezTo>
                      <a:pt x="6850" y="4508"/>
                      <a:pt x="6909" y="4523"/>
                      <a:pt x="6943" y="4553"/>
                    </a:cubicBezTo>
                    <a:cubicBezTo>
                      <a:pt x="6985" y="4589"/>
                      <a:pt x="6990" y="4654"/>
                      <a:pt x="6958" y="4747"/>
                    </a:cubicBezTo>
                    <a:cubicBezTo>
                      <a:pt x="6894" y="4933"/>
                      <a:pt x="6707" y="5140"/>
                      <a:pt x="6409" y="5335"/>
                    </a:cubicBezTo>
                    <a:cubicBezTo>
                      <a:pt x="6234" y="5136"/>
                      <a:pt x="6068" y="4937"/>
                      <a:pt x="5914" y="4739"/>
                    </a:cubicBezTo>
                    <a:cubicBezTo>
                      <a:pt x="6285" y="4588"/>
                      <a:pt x="6584" y="4508"/>
                      <a:pt x="6770" y="4508"/>
                    </a:cubicBezTo>
                    <a:close/>
                    <a:moveTo>
                      <a:pt x="6539" y="3475"/>
                    </a:moveTo>
                    <a:cubicBezTo>
                      <a:pt x="6606" y="3580"/>
                      <a:pt x="6727" y="3692"/>
                      <a:pt x="6930" y="3806"/>
                    </a:cubicBezTo>
                    <a:cubicBezTo>
                      <a:pt x="7328" y="4030"/>
                      <a:pt x="7813" y="4131"/>
                      <a:pt x="8341" y="4163"/>
                    </a:cubicBezTo>
                    <a:cubicBezTo>
                      <a:pt x="8278" y="4185"/>
                      <a:pt x="8203" y="4233"/>
                      <a:pt x="8117" y="4321"/>
                    </a:cubicBezTo>
                    <a:cubicBezTo>
                      <a:pt x="7568" y="4667"/>
                      <a:pt x="7015" y="5038"/>
                      <a:pt x="6481" y="5396"/>
                    </a:cubicBezTo>
                    <a:cubicBezTo>
                      <a:pt x="6477" y="5397"/>
                      <a:pt x="6473" y="5400"/>
                      <a:pt x="6470" y="5403"/>
                    </a:cubicBezTo>
                    <a:cubicBezTo>
                      <a:pt x="6468" y="5400"/>
                      <a:pt x="6466" y="5397"/>
                      <a:pt x="6463" y="5395"/>
                    </a:cubicBezTo>
                    <a:cubicBezTo>
                      <a:pt x="6743" y="5214"/>
                      <a:pt x="6951" y="5003"/>
                      <a:pt x="7028" y="4773"/>
                    </a:cubicBezTo>
                    <a:cubicBezTo>
                      <a:pt x="7070" y="4649"/>
                      <a:pt x="7059" y="4555"/>
                      <a:pt x="6992" y="4497"/>
                    </a:cubicBezTo>
                    <a:cubicBezTo>
                      <a:pt x="6943" y="4453"/>
                      <a:pt x="6865" y="4434"/>
                      <a:pt x="6769" y="4434"/>
                    </a:cubicBezTo>
                    <a:cubicBezTo>
                      <a:pt x="6528" y="4434"/>
                      <a:pt x="6174" y="4552"/>
                      <a:pt x="5865" y="4678"/>
                    </a:cubicBezTo>
                    <a:cubicBezTo>
                      <a:pt x="5754" y="4533"/>
                      <a:pt x="5649" y="4389"/>
                      <a:pt x="5551" y="4246"/>
                    </a:cubicBezTo>
                    <a:cubicBezTo>
                      <a:pt x="5768" y="3910"/>
                      <a:pt x="6087" y="3647"/>
                      <a:pt x="6489" y="3493"/>
                    </a:cubicBezTo>
                    <a:cubicBezTo>
                      <a:pt x="6505" y="3487"/>
                      <a:pt x="6523" y="3482"/>
                      <a:pt x="6539" y="3475"/>
                    </a:cubicBezTo>
                    <a:close/>
                    <a:moveTo>
                      <a:pt x="12489" y="3851"/>
                    </a:moveTo>
                    <a:cubicBezTo>
                      <a:pt x="13018" y="3851"/>
                      <a:pt x="13448" y="3933"/>
                      <a:pt x="13690" y="4181"/>
                    </a:cubicBezTo>
                    <a:cubicBezTo>
                      <a:pt x="13922" y="4417"/>
                      <a:pt x="13948" y="4870"/>
                      <a:pt x="13794" y="5415"/>
                    </a:cubicBezTo>
                    <a:cubicBezTo>
                      <a:pt x="13717" y="5339"/>
                      <a:pt x="13629" y="5260"/>
                      <a:pt x="13530" y="5182"/>
                    </a:cubicBezTo>
                    <a:cubicBezTo>
                      <a:pt x="13146" y="4875"/>
                      <a:pt x="12608" y="4567"/>
                      <a:pt x="11977" y="4282"/>
                    </a:cubicBezTo>
                    <a:cubicBezTo>
                      <a:pt x="11976" y="4259"/>
                      <a:pt x="11974" y="4233"/>
                      <a:pt x="11974" y="4209"/>
                    </a:cubicBezTo>
                    <a:cubicBezTo>
                      <a:pt x="11968" y="4095"/>
                      <a:pt x="11929" y="3985"/>
                      <a:pt x="11854" y="3881"/>
                    </a:cubicBezTo>
                    <a:cubicBezTo>
                      <a:pt x="12077" y="3863"/>
                      <a:pt x="12290" y="3851"/>
                      <a:pt x="12489" y="3851"/>
                    </a:cubicBezTo>
                    <a:close/>
                    <a:moveTo>
                      <a:pt x="9541" y="4495"/>
                    </a:moveTo>
                    <a:lnTo>
                      <a:pt x="9541" y="4495"/>
                    </a:lnTo>
                    <a:cubicBezTo>
                      <a:pt x="9487" y="4703"/>
                      <a:pt x="9426" y="4905"/>
                      <a:pt x="9360" y="5099"/>
                    </a:cubicBezTo>
                    <a:cubicBezTo>
                      <a:pt x="9039" y="5257"/>
                      <a:pt x="8711" y="5415"/>
                      <a:pt x="8381" y="5572"/>
                    </a:cubicBezTo>
                    <a:cubicBezTo>
                      <a:pt x="8747" y="5203"/>
                      <a:pt x="9151" y="4839"/>
                      <a:pt x="9541" y="4495"/>
                    </a:cubicBezTo>
                    <a:close/>
                    <a:moveTo>
                      <a:pt x="9226" y="4160"/>
                    </a:moveTo>
                    <a:cubicBezTo>
                      <a:pt x="9323" y="4256"/>
                      <a:pt x="9422" y="4340"/>
                      <a:pt x="9524" y="4411"/>
                    </a:cubicBezTo>
                    <a:cubicBezTo>
                      <a:pt x="9098" y="4784"/>
                      <a:pt x="8653" y="5184"/>
                      <a:pt x="8259" y="5589"/>
                    </a:cubicBezTo>
                    <a:cubicBezTo>
                      <a:pt x="8525" y="5235"/>
                      <a:pt x="8652" y="4870"/>
                      <a:pt x="8669" y="4594"/>
                    </a:cubicBezTo>
                    <a:cubicBezTo>
                      <a:pt x="8683" y="4380"/>
                      <a:pt x="8631" y="4228"/>
                      <a:pt x="8527" y="4170"/>
                    </a:cubicBezTo>
                    <a:lnTo>
                      <a:pt x="8527" y="4170"/>
                    </a:lnTo>
                    <a:cubicBezTo>
                      <a:pt x="8594" y="4172"/>
                      <a:pt x="8661" y="4173"/>
                      <a:pt x="8728" y="4173"/>
                    </a:cubicBezTo>
                    <a:cubicBezTo>
                      <a:pt x="8891" y="4173"/>
                      <a:pt x="9057" y="4168"/>
                      <a:pt x="9226" y="4160"/>
                    </a:cubicBezTo>
                    <a:close/>
                    <a:moveTo>
                      <a:pt x="11409" y="4121"/>
                    </a:moveTo>
                    <a:cubicBezTo>
                      <a:pt x="11578" y="4188"/>
                      <a:pt x="11744" y="4260"/>
                      <a:pt x="11902" y="4330"/>
                    </a:cubicBezTo>
                    <a:cubicBezTo>
                      <a:pt x="11913" y="4613"/>
                      <a:pt x="11924" y="4995"/>
                      <a:pt x="11889" y="5343"/>
                    </a:cubicBezTo>
                    <a:cubicBezTo>
                      <a:pt x="11486" y="5387"/>
                      <a:pt x="11017" y="5519"/>
                      <a:pt x="10542" y="5738"/>
                    </a:cubicBezTo>
                    <a:cubicBezTo>
                      <a:pt x="10262" y="5444"/>
                      <a:pt x="10130" y="5120"/>
                      <a:pt x="10075" y="4827"/>
                    </a:cubicBezTo>
                    <a:cubicBezTo>
                      <a:pt x="10554" y="4586"/>
                      <a:pt x="11006" y="4349"/>
                      <a:pt x="11409" y="4121"/>
                    </a:cubicBezTo>
                    <a:close/>
                    <a:moveTo>
                      <a:pt x="5842" y="4768"/>
                    </a:moveTo>
                    <a:cubicBezTo>
                      <a:pt x="5998" y="4971"/>
                      <a:pt x="6167" y="5176"/>
                      <a:pt x="6345" y="5376"/>
                    </a:cubicBezTo>
                    <a:cubicBezTo>
                      <a:pt x="6068" y="5547"/>
                      <a:pt x="5708" y="5706"/>
                      <a:pt x="5274" y="5831"/>
                    </a:cubicBezTo>
                    <a:cubicBezTo>
                      <a:pt x="5268" y="5790"/>
                      <a:pt x="5261" y="5749"/>
                      <a:pt x="5256" y="5710"/>
                    </a:cubicBezTo>
                    <a:cubicBezTo>
                      <a:pt x="5225" y="5476"/>
                      <a:pt x="5228" y="5251"/>
                      <a:pt x="5260" y="5038"/>
                    </a:cubicBezTo>
                    <a:cubicBezTo>
                      <a:pt x="5288" y="5024"/>
                      <a:pt x="5316" y="5010"/>
                      <a:pt x="5344" y="4996"/>
                    </a:cubicBezTo>
                    <a:cubicBezTo>
                      <a:pt x="5519" y="4910"/>
                      <a:pt x="5688" y="4833"/>
                      <a:pt x="5842" y="4768"/>
                    </a:cubicBezTo>
                    <a:close/>
                    <a:moveTo>
                      <a:pt x="8432" y="4223"/>
                    </a:moveTo>
                    <a:cubicBezTo>
                      <a:pt x="8449" y="4223"/>
                      <a:pt x="8465" y="4226"/>
                      <a:pt x="8480" y="4232"/>
                    </a:cubicBezTo>
                    <a:cubicBezTo>
                      <a:pt x="8562" y="4266"/>
                      <a:pt x="8606" y="4404"/>
                      <a:pt x="8595" y="4590"/>
                    </a:cubicBezTo>
                    <a:cubicBezTo>
                      <a:pt x="8575" y="4904"/>
                      <a:pt x="8407" y="5338"/>
                      <a:pt x="8042" y="5735"/>
                    </a:cubicBezTo>
                    <a:cubicBezTo>
                      <a:pt x="7874" y="5815"/>
                      <a:pt x="7707" y="5895"/>
                      <a:pt x="7539" y="5973"/>
                    </a:cubicBezTo>
                    <a:cubicBezTo>
                      <a:pt x="7458" y="5534"/>
                      <a:pt x="7682" y="4921"/>
                      <a:pt x="8126" y="4421"/>
                    </a:cubicBezTo>
                    <a:cubicBezTo>
                      <a:pt x="8139" y="4406"/>
                      <a:pt x="8152" y="4392"/>
                      <a:pt x="8166" y="4378"/>
                    </a:cubicBezTo>
                    <a:cubicBezTo>
                      <a:pt x="8250" y="4326"/>
                      <a:pt x="8332" y="4274"/>
                      <a:pt x="8417" y="4224"/>
                    </a:cubicBezTo>
                    <a:cubicBezTo>
                      <a:pt x="8422" y="4223"/>
                      <a:pt x="8427" y="4223"/>
                      <a:pt x="8432" y="4223"/>
                    </a:cubicBezTo>
                    <a:close/>
                    <a:moveTo>
                      <a:pt x="5177" y="5082"/>
                    </a:moveTo>
                    <a:cubicBezTo>
                      <a:pt x="5152" y="5285"/>
                      <a:pt x="5152" y="5501"/>
                      <a:pt x="5181" y="5720"/>
                    </a:cubicBezTo>
                    <a:cubicBezTo>
                      <a:pt x="5188" y="5764"/>
                      <a:pt x="5194" y="5808"/>
                      <a:pt x="5203" y="5852"/>
                    </a:cubicBezTo>
                    <a:cubicBezTo>
                      <a:pt x="5033" y="5897"/>
                      <a:pt x="4855" y="5938"/>
                      <a:pt x="4667" y="5971"/>
                    </a:cubicBezTo>
                    <a:cubicBezTo>
                      <a:pt x="4356" y="6025"/>
                      <a:pt x="4064" y="6053"/>
                      <a:pt x="3801" y="6053"/>
                    </a:cubicBezTo>
                    <a:cubicBezTo>
                      <a:pt x="3761" y="6053"/>
                      <a:pt x="3721" y="6052"/>
                      <a:pt x="3683" y="6051"/>
                    </a:cubicBezTo>
                    <a:cubicBezTo>
                      <a:pt x="4045" y="5736"/>
                      <a:pt x="4611" y="5375"/>
                      <a:pt x="5177" y="5082"/>
                    </a:cubicBezTo>
                    <a:close/>
                    <a:moveTo>
                      <a:pt x="7883" y="5893"/>
                    </a:moveTo>
                    <a:cubicBezTo>
                      <a:pt x="7793" y="5975"/>
                      <a:pt x="7694" y="6055"/>
                      <a:pt x="7585" y="6130"/>
                    </a:cubicBezTo>
                    <a:cubicBezTo>
                      <a:pt x="7575" y="6104"/>
                      <a:pt x="7565" y="6076"/>
                      <a:pt x="7557" y="6048"/>
                    </a:cubicBezTo>
                    <a:cubicBezTo>
                      <a:pt x="7665" y="5997"/>
                      <a:pt x="7774" y="5945"/>
                      <a:pt x="7883" y="5893"/>
                    </a:cubicBezTo>
                    <a:close/>
                    <a:moveTo>
                      <a:pt x="7950" y="4518"/>
                    </a:moveTo>
                    <a:lnTo>
                      <a:pt x="7950" y="4518"/>
                    </a:lnTo>
                    <a:cubicBezTo>
                      <a:pt x="7568" y="5011"/>
                      <a:pt x="7385" y="5585"/>
                      <a:pt x="7470" y="6008"/>
                    </a:cubicBezTo>
                    <a:cubicBezTo>
                      <a:pt x="7462" y="6011"/>
                      <a:pt x="7453" y="6016"/>
                      <a:pt x="7443" y="6020"/>
                    </a:cubicBezTo>
                    <a:cubicBezTo>
                      <a:pt x="7357" y="6061"/>
                      <a:pt x="7272" y="6101"/>
                      <a:pt x="7186" y="6142"/>
                    </a:cubicBezTo>
                    <a:cubicBezTo>
                      <a:pt x="6953" y="5919"/>
                      <a:pt x="6731" y="5690"/>
                      <a:pt x="6521" y="5460"/>
                    </a:cubicBezTo>
                    <a:cubicBezTo>
                      <a:pt x="6522" y="5460"/>
                      <a:pt x="6523" y="5459"/>
                      <a:pt x="6523" y="5459"/>
                    </a:cubicBezTo>
                    <a:cubicBezTo>
                      <a:pt x="6524" y="5459"/>
                      <a:pt x="6524" y="5460"/>
                      <a:pt x="6525" y="5460"/>
                    </a:cubicBezTo>
                    <a:cubicBezTo>
                      <a:pt x="6990" y="5147"/>
                      <a:pt x="7472" y="4826"/>
                      <a:pt x="7950" y="4518"/>
                    </a:cubicBezTo>
                    <a:close/>
                    <a:moveTo>
                      <a:pt x="6399" y="5437"/>
                    </a:moveTo>
                    <a:cubicBezTo>
                      <a:pt x="6402" y="5439"/>
                      <a:pt x="6404" y="5443"/>
                      <a:pt x="6407" y="5445"/>
                    </a:cubicBezTo>
                    <a:cubicBezTo>
                      <a:pt x="6049" y="5685"/>
                      <a:pt x="5694" y="5923"/>
                      <a:pt x="5353" y="6143"/>
                    </a:cubicBezTo>
                    <a:cubicBezTo>
                      <a:pt x="5327" y="6064"/>
                      <a:pt x="5306" y="5983"/>
                      <a:pt x="5289" y="5903"/>
                    </a:cubicBezTo>
                    <a:cubicBezTo>
                      <a:pt x="5692" y="5786"/>
                      <a:pt x="6084" y="5629"/>
                      <a:pt x="6399" y="5437"/>
                    </a:cubicBezTo>
                    <a:close/>
                    <a:moveTo>
                      <a:pt x="11881" y="5415"/>
                    </a:moveTo>
                    <a:lnTo>
                      <a:pt x="11881" y="5415"/>
                    </a:lnTo>
                    <a:cubicBezTo>
                      <a:pt x="11838" y="5780"/>
                      <a:pt x="11742" y="6096"/>
                      <a:pt x="11541" y="6198"/>
                    </a:cubicBezTo>
                    <a:cubicBezTo>
                      <a:pt x="11494" y="6221"/>
                      <a:pt x="11442" y="6233"/>
                      <a:pt x="11385" y="6233"/>
                    </a:cubicBezTo>
                    <a:cubicBezTo>
                      <a:pt x="11218" y="6233"/>
                      <a:pt x="11006" y="6132"/>
                      <a:pt x="10753" y="5931"/>
                    </a:cubicBezTo>
                    <a:cubicBezTo>
                      <a:pt x="10698" y="5887"/>
                      <a:pt x="10645" y="5840"/>
                      <a:pt x="10597" y="5793"/>
                    </a:cubicBezTo>
                    <a:cubicBezTo>
                      <a:pt x="11051" y="5586"/>
                      <a:pt x="11496" y="5458"/>
                      <a:pt x="11881" y="5415"/>
                    </a:cubicBezTo>
                    <a:close/>
                    <a:moveTo>
                      <a:pt x="7901" y="5977"/>
                    </a:moveTo>
                    <a:cubicBezTo>
                      <a:pt x="7816" y="6074"/>
                      <a:pt x="7735" y="6172"/>
                      <a:pt x="7661" y="6268"/>
                    </a:cubicBezTo>
                    <a:cubicBezTo>
                      <a:pt x="7645" y="6247"/>
                      <a:pt x="7630" y="6222"/>
                      <a:pt x="7617" y="6199"/>
                    </a:cubicBezTo>
                    <a:cubicBezTo>
                      <a:pt x="7719" y="6127"/>
                      <a:pt x="7814" y="6055"/>
                      <a:pt x="7901" y="5977"/>
                    </a:cubicBezTo>
                    <a:close/>
                    <a:moveTo>
                      <a:pt x="7488" y="6082"/>
                    </a:moveTo>
                    <a:cubicBezTo>
                      <a:pt x="7497" y="6114"/>
                      <a:pt x="7509" y="6143"/>
                      <a:pt x="7521" y="6173"/>
                    </a:cubicBezTo>
                    <a:cubicBezTo>
                      <a:pt x="7463" y="6212"/>
                      <a:pt x="7401" y="6248"/>
                      <a:pt x="7337" y="6284"/>
                    </a:cubicBezTo>
                    <a:cubicBezTo>
                      <a:pt x="7307" y="6254"/>
                      <a:pt x="7276" y="6227"/>
                      <a:pt x="7245" y="6197"/>
                    </a:cubicBezTo>
                    <a:cubicBezTo>
                      <a:pt x="7321" y="6159"/>
                      <a:pt x="7399" y="6124"/>
                      <a:pt x="7475" y="6087"/>
                    </a:cubicBezTo>
                    <a:cubicBezTo>
                      <a:pt x="7480" y="6085"/>
                      <a:pt x="7484" y="6083"/>
                      <a:pt x="7488" y="6082"/>
                    </a:cubicBezTo>
                    <a:close/>
                    <a:moveTo>
                      <a:pt x="7554" y="6242"/>
                    </a:moveTo>
                    <a:cubicBezTo>
                      <a:pt x="7570" y="6270"/>
                      <a:pt x="7591" y="6301"/>
                      <a:pt x="7613" y="6330"/>
                    </a:cubicBezTo>
                    <a:cubicBezTo>
                      <a:pt x="7581" y="6372"/>
                      <a:pt x="7552" y="6412"/>
                      <a:pt x="7522" y="6453"/>
                    </a:cubicBezTo>
                    <a:cubicBezTo>
                      <a:pt x="7479" y="6414"/>
                      <a:pt x="7437" y="6376"/>
                      <a:pt x="7394" y="6337"/>
                    </a:cubicBezTo>
                    <a:cubicBezTo>
                      <a:pt x="7451" y="6307"/>
                      <a:pt x="7502" y="6275"/>
                      <a:pt x="7554" y="6242"/>
                    </a:cubicBezTo>
                    <a:close/>
                    <a:moveTo>
                      <a:pt x="9325" y="5200"/>
                    </a:moveTo>
                    <a:lnTo>
                      <a:pt x="9325" y="5200"/>
                    </a:lnTo>
                    <a:cubicBezTo>
                      <a:pt x="9315" y="5226"/>
                      <a:pt x="9307" y="5250"/>
                      <a:pt x="9297" y="5275"/>
                    </a:cubicBezTo>
                    <a:cubicBezTo>
                      <a:pt x="9009" y="6043"/>
                      <a:pt x="8678" y="6500"/>
                      <a:pt x="8386" y="6525"/>
                    </a:cubicBezTo>
                    <a:cubicBezTo>
                      <a:pt x="8346" y="6528"/>
                      <a:pt x="8307" y="6530"/>
                      <a:pt x="8269" y="6530"/>
                    </a:cubicBezTo>
                    <a:cubicBezTo>
                      <a:pt x="8027" y="6530"/>
                      <a:pt x="7837" y="6461"/>
                      <a:pt x="7709" y="6326"/>
                    </a:cubicBezTo>
                    <a:cubicBezTo>
                      <a:pt x="7863" y="6127"/>
                      <a:pt x="8039" y="5928"/>
                      <a:pt x="8231" y="5728"/>
                    </a:cubicBezTo>
                    <a:cubicBezTo>
                      <a:pt x="8600" y="5552"/>
                      <a:pt x="8968" y="5375"/>
                      <a:pt x="9325" y="5200"/>
                    </a:cubicBezTo>
                    <a:close/>
                    <a:moveTo>
                      <a:pt x="7172" y="6232"/>
                    </a:moveTo>
                    <a:cubicBezTo>
                      <a:pt x="7204" y="6261"/>
                      <a:pt x="7234" y="6292"/>
                      <a:pt x="7266" y="6322"/>
                    </a:cubicBezTo>
                    <a:cubicBezTo>
                      <a:pt x="7069" y="6424"/>
                      <a:pt x="6846" y="6512"/>
                      <a:pt x="6598" y="6583"/>
                    </a:cubicBezTo>
                    <a:cubicBezTo>
                      <a:pt x="6471" y="6617"/>
                      <a:pt x="6349" y="6650"/>
                      <a:pt x="6230" y="6682"/>
                    </a:cubicBezTo>
                    <a:cubicBezTo>
                      <a:pt x="6536" y="6535"/>
                      <a:pt x="6852" y="6383"/>
                      <a:pt x="7172" y="6232"/>
                    </a:cubicBezTo>
                    <a:close/>
                    <a:moveTo>
                      <a:pt x="6457" y="5502"/>
                    </a:moveTo>
                    <a:cubicBezTo>
                      <a:pt x="6665" y="5730"/>
                      <a:pt x="6884" y="5955"/>
                      <a:pt x="7113" y="6175"/>
                    </a:cubicBezTo>
                    <a:cubicBezTo>
                      <a:pt x="6683" y="6381"/>
                      <a:pt x="6260" y="6584"/>
                      <a:pt x="5857" y="6779"/>
                    </a:cubicBezTo>
                    <a:cubicBezTo>
                      <a:pt x="5800" y="6793"/>
                      <a:pt x="5743" y="6808"/>
                      <a:pt x="5689" y="6820"/>
                    </a:cubicBezTo>
                    <a:cubicBezTo>
                      <a:pt x="5557" y="6632"/>
                      <a:pt x="5453" y="6426"/>
                      <a:pt x="5379" y="6217"/>
                    </a:cubicBezTo>
                    <a:cubicBezTo>
                      <a:pt x="5724" y="5993"/>
                      <a:pt x="6086" y="5752"/>
                      <a:pt x="6457" y="5502"/>
                    </a:cubicBezTo>
                    <a:close/>
                    <a:moveTo>
                      <a:pt x="5216" y="5924"/>
                    </a:moveTo>
                    <a:cubicBezTo>
                      <a:pt x="5235" y="6011"/>
                      <a:pt x="5258" y="6100"/>
                      <a:pt x="5288" y="6188"/>
                    </a:cubicBezTo>
                    <a:cubicBezTo>
                      <a:pt x="4735" y="6544"/>
                      <a:pt x="4218" y="6858"/>
                      <a:pt x="3774" y="7072"/>
                    </a:cubicBezTo>
                    <a:cubicBezTo>
                      <a:pt x="3651" y="7052"/>
                      <a:pt x="3555" y="7014"/>
                      <a:pt x="3480" y="6962"/>
                    </a:cubicBezTo>
                    <a:cubicBezTo>
                      <a:pt x="3366" y="6881"/>
                      <a:pt x="3305" y="6760"/>
                      <a:pt x="3294" y="6589"/>
                    </a:cubicBezTo>
                    <a:cubicBezTo>
                      <a:pt x="3285" y="6470"/>
                      <a:pt x="3403" y="6307"/>
                      <a:pt x="3605" y="6120"/>
                    </a:cubicBezTo>
                    <a:cubicBezTo>
                      <a:pt x="3668" y="6123"/>
                      <a:pt x="3733" y="6125"/>
                      <a:pt x="3798" y="6125"/>
                    </a:cubicBezTo>
                    <a:cubicBezTo>
                      <a:pt x="4092" y="6125"/>
                      <a:pt x="4397" y="6094"/>
                      <a:pt x="4679" y="6045"/>
                    </a:cubicBezTo>
                    <a:cubicBezTo>
                      <a:pt x="4855" y="6013"/>
                      <a:pt x="5036" y="5973"/>
                      <a:pt x="5216" y="5924"/>
                    </a:cubicBezTo>
                    <a:close/>
                    <a:moveTo>
                      <a:pt x="5314" y="6261"/>
                    </a:moveTo>
                    <a:cubicBezTo>
                      <a:pt x="5386" y="6461"/>
                      <a:pt x="5485" y="6658"/>
                      <a:pt x="5610" y="6841"/>
                    </a:cubicBezTo>
                    <a:cubicBezTo>
                      <a:pt x="4909" y="7009"/>
                      <a:pt x="4405" y="7091"/>
                      <a:pt x="4048" y="7091"/>
                    </a:cubicBezTo>
                    <a:cubicBezTo>
                      <a:pt x="4001" y="7091"/>
                      <a:pt x="3956" y="7090"/>
                      <a:pt x="3914" y="7087"/>
                    </a:cubicBezTo>
                    <a:cubicBezTo>
                      <a:pt x="4330" y="6877"/>
                      <a:pt x="4803" y="6589"/>
                      <a:pt x="5314" y="6261"/>
                    </a:cubicBezTo>
                    <a:close/>
                    <a:moveTo>
                      <a:pt x="10005" y="4863"/>
                    </a:moveTo>
                    <a:cubicBezTo>
                      <a:pt x="10062" y="5156"/>
                      <a:pt x="10196" y="5478"/>
                      <a:pt x="10470" y="5774"/>
                    </a:cubicBezTo>
                    <a:cubicBezTo>
                      <a:pt x="10054" y="5973"/>
                      <a:pt x="9636" y="6239"/>
                      <a:pt x="9253" y="6573"/>
                    </a:cubicBezTo>
                    <a:cubicBezTo>
                      <a:pt x="8981" y="6810"/>
                      <a:pt x="8714" y="7026"/>
                      <a:pt x="8454" y="7222"/>
                    </a:cubicBezTo>
                    <a:cubicBezTo>
                      <a:pt x="8450" y="7218"/>
                      <a:pt x="8445" y="7215"/>
                      <a:pt x="8442" y="7213"/>
                    </a:cubicBezTo>
                    <a:cubicBezTo>
                      <a:pt x="8146" y="6989"/>
                      <a:pt x="7857" y="6750"/>
                      <a:pt x="7579" y="6503"/>
                    </a:cubicBezTo>
                    <a:cubicBezTo>
                      <a:pt x="7605" y="6465"/>
                      <a:pt x="7633" y="6426"/>
                      <a:pt x="7661" y="6388"/>
                    </a:cubicBezTo>
                    <a:cubicBezTo>
                      <a:pt x="7779" y="6509"/>
                      <a:pt x="7965" y="6607"/>
                      <a:pt x="8262" y="6607"/>
                    </a:cubicBezTo>
                    <a:cubicBezTo>
                      <a:pt x="8303" y="6607"/>
                      <a:pt x="8346" y="6605"/>
                      <a:pt x="8391" y="6601"/>
                    </a:cubicBezTo>
                    <a:cubicBezTo>
                      <a:pt x="8833" y="6562"/>
                      <a:pt x="9192" y="5770"/>
                      <a:pt x="9366" y="5303"/>
                    </a:cubicBezTo>
                    <a:cubicBezTo>
                      <a:pt x="9383" y="5253"/>
                      <a:pt x="9403" y="5204"/>
                      <a:pt x="9420" y="5153"/>
                    </a:cubicBezTo>
                    <a:cubicBezTo>
                      <a:pt x="9618" y="5056"/>
                      <a:pt x="9814" y="4959"/>
                      <a:pt x="10005" y="4863"/>
                    </a:cubicBezTo>
                    <a:close/>
                    <a:moveTo>
                      <a:pt x="11977" y="4366"/>
                    </a:moveTo>
                    <a:lnTo>
                      <a:pt x="11977" y="4366"/>
                    </a:lnTo>
                    <a:cubicBezTo>
                      <a:pt x="12587" y="4645"/>
                      <a:pt x="13107" y="4943"/>
                      <a:pt x="13481" y="5242"/>
                    </a:cubicBezTo>
                    <a:cubicBezTo>
                      <a:pt x="13592" y="5330"/>
                      <a:pt x="13686" y="5415"/>
                      <a:pt x="13768" y="5499"/>
                    </a:cubicBezTo>
                    <a:cubicBezTo>
                      <a:pt x="13649" y="5882"/>
                      <a:pt x="13444" y="6309"/>
                      <a:pt x="13161" y="6733"/>
                    </a:cubicBezTo>
                    <a:cubicBezTo>
                      <a:pt x="13021" y="6945"/>
                      <a:pt x="12863" y="7151"/>
                      <a:pt x="12692" y="7346"/>
                    </a:cubicBezTo>
                    <a:cubicBezTo>
                      <a:pt x="12539" y="7298"/>
                      <a:pt x="12390" y="7244"/>
                      <a:pt x="12246" y="7183"/>
                    </a:cubicBezTo>
                    <a:cubicBezTo>
                      <a:pt x="12536" y="6975"/>
                      <a:pt x="12767" y="6729"/>
                      <a:pt x="12938" y="6442"/>
                    </a:cubicBezTo>
                    <a:cubicBezTo>
                      <a:pt x="13172" y="6060"/>
                      <a:pt x="13170" y="5738"/>
                      <a:pt x="12932" y="5539"/>
                    </a:cubicBezTo>
                    <a:cubicBezTo>
                      <a:pt x="12765" y="5398"/>
                      <a:pt x="12499" y="5329"/>
                      <a:pt x="12171" y="5329"/>
                    </a:cubicBezTo>
                    <a:cubicBezTo>
                      <a:pt x="12104" y="5329"/>
                      <a:pt x="12034" y="5332"/>
                      <a:pt x="11962" y="5338"/>
                    </a:cubicBezTo>
                    <a:cubicBezTo>
                      <a:pt x="11989" y="5046"/>
                      <a:pt x="11989" y="4712"/>
                      <a:pt x="11977" y="4366"/>
                    </a:cubicBezTo>
                    <a:close/>
                    <a:moveTo>
                      <a:pt x="4804" y="3036"/>
                    </a:moveTo>
                    <a:cubicBezTo>
                      <a:pt x="4852" y="3159"/>
                      <a:pt x="4911" y="3288"/>
                      <a:pt x="4976" y="3424"/>
                    </a:cubicBezTo>
                    <a:cubicBezTo>
                      <a:pt x="5108" y="3690"/>
                      <a:pt x="5272" y="3967"/>
                      <a:pt x="5463" y="4248"/>
                    </a:cubicBezTo>
                    <a:cubicBezTo>
                      <a:pt x="5327" y="4470"/>
                      <a:pt x="5235" y="4720"/>
                      <a:pt x="5189" y="4990"/>
                    </a:cubicBezTo>
                    <a:cubicBezTo>
                      <a:pt x="4571" y="5307"/>
                      <a:pt x="3950" y="5701"/>
                      <a:pt x="3574" y="6046"/>
                    </a:cubicBezTo>
                    <a:cubicBezTo>
                      <a:pt x="3093" y="6018"/>
                      <a:pt x="2730" y="5888"/>
                      <a:pt x="2551" y="5668"/>
                    </a:cubicBezTo>
                    <a:cubicBezTo>
                      <a:pt x="2438" y="5528"/>
                      <a:pt x="2403" y="5385"/>
                      <a:pt x="2446" y="5230"/>
                    </a:cubicBezTo>
                    <a:cubicBezTo>
                      <a:pt x="2639" y="4529"/>
                      <a:pt x="4341" y="3897"/>
                      <a:pt x="4360" y="3891"/>
                    </a:cubicBezTo>
                    <a:cubicBezTo>
                      <a:pt x="4379" y="3884"/>
                      <a:pt x="4388" y="3862"/>
                      <a:pt x="4382" y="3843"/>
                    </a:cubicBezTo>
                    <a:cubicBezTo>
                      <a:pt x="4377" y="3827"/>
                      <a:pt x="4362" y="3818"/>
                      <a:pt x="4347" y="3818"/>
                    </a:cubicBezTo>
                    <a:cubicBezTo>
                      <a:pt x="4342" y="3818"/>
                      <a:pt x="4338" y="3818"/>
                      <a:pt x="4334" y="3820"/>
                    </a:cubicBezTo>
                    <a:cubicBezTo>
                      <a:pt x="4261" y="3846"/>
                      <a:pt x="2576" y="4472"/>
                      <a:pt x="2374" y="5210"/>
                    </a:cubicBezTo>
                    <a:cubicBezTo>
                      <a:pt x="2325" y="5387"/>
                      <a:pt x="2366" y="5557"/>
                      <a:pt x="2494" y="5716"/>
                    </a:cubicBezTo>
                    <a:cubicBezTo>
                      <a:pt x="2693" y="5961"/>
                      <a:pt x="3072" y="6080"/>
                      <a:pt x="3504" y="6115"/>
                    </a:cubicBezTo>
                    <a:cubicBezTo>
                      <a:pt x="3316" y="6298"/>
                      <a:pt x="3206" y="6466"/>
                      <a:pt x="3216" y="6594"/>
                    </a:cubicBezTo>
                    <a:cubicBezTo>
                      <a:pt x="3231" y="6788"/>
                      <a:pt x="3301" y="6929"/>
                      <a:pt x="3434" y="7023"/>
                    </a:cubicBezTo>
                    <a:cubicBezTo>
                      <a:pt x="3496" y="7066"/>
                      <a:pt x="3571" y="7100"/>
                      <a:pt x="3662" y="7123"/>
                    </a:cubicBezTo>
                    <a:cubicBezTo>
                      <a:pt x="3317" y="7282"/>
                      <a:pt x="3021" y="7375"/>
                      <a:pt x="2794" y="7375"/>
                    </a:cubicBezTo>
                    <a:cubicBezTo>
                      <a:pt x="2647" y="7375"/>
                      <a:pt x="2528" y="7336"/>
                      <a:pt x="2443" y="7250"/>
                    </a:cubicBezTo>
                    <a:cubicBezTo>
                      <a:pt x="1927" y="6729"/>
                      <a:pt x="1769" y="5912"/>
                      <a:pt x="2028" y="5122"/>
                    </a:cubicBezTo>
                    <a:cubicBezTo>
                      <a:pt x="2197" y="4611"/>
                      <a:pt x="2801" y="3398"/>
                      <a:pt x="4804" y="3036"/>
                    </a:cubicBezTo>
                    <a:close/>
                    <a:moveTo>
                      <a:pt x="13830" y="5563"/>
                    </a:moveTo>
                    <a:cubicBezTo>
                      <a:pt x="14007" y="5760"/>
                      <a:pt x="14099" y="5946"/>
                      <a:pt x="14111" y="6121"/>
                    </a:cubicBezTo>
                    <a:cubicBezTo>
                      <a:pt x="14138" y="6529"/>
                      <a:pt x="13938" y="7026"/>
                      <a:pt x="13586" y="7505"/>
                    </a:cubicBezTo>
                    <a:cubicBezTo>
                      <a:pt x="13306" y="7495"/>
                      <a:pt x="13033" y="7443"/>
                      <a:pt x="12772" y="7368"/>
                    </a:cubicBezTo>
                    <a:cubicBezTo>
                      <a:pt x="12936" y="7179"/>
                      <a:pt x="13088" y="6979"/>
                      <a:pt x="13225" y="6772"/>
                    </a:cubicBezTo>
                    <a:cubicBezTo>
                      <a:pt x="13503" y="6356"/>
                      <a:pt x="13708" y="5941"/>
                      <a:pt x="13830" y="5563"/>
                    </a:cubicBezTo>
                    <a:close/>
                    <a:moveTo>
                      <a:pt x="12965" y="3076"/>
                    </a:moveTo>
                    <a:cubicBezTo>
                      <a:pt x="14435" y="3795"/>
                      <a:pt x="15602" y="5090"/>
                      <a:pt x="15617" y="6092"/>
                    </a:cubicBezTo>
                    <a:cubicBezTo>
                      <a:pt x="15625" y="6636"/>
                      <a:pt x="15292" y="7062"/>
                      <a:pt x="14653" y="7321"/>
                    </a:cubicBezTo>
                    <a:cubicBezTo>
                      <a:pt x="14329" y="7453"/>
                      <a:pt x="14004" y="7507"/>
                      <a:pt x="13689" y="7507"/>
                    </a:cubicBezTo>
                    <a:lnTo>
                      <a:pt x="13674" y="7507"/>
                    </a:lnTo>
                    <a:cubicBezTo>
                      <a:pt x="14019" y="7026"/>
                      <a:pt x="14214" y="6529"/>
                      <a:pt x="14185" y="6117"/>
                    </a:cubicBezTo>
                    <a:cubicBezTo>
                      <a:pt x="14171" y="5916"/>
                      <a:pt x="14061" y="5703"/>
                      <a:pt x="13854" y="5480"/>
                    </a:cubicBezTo>
                    <a:cubicBezTo>
                      <a:pt x="14031" y="4889"/>
                      <a:pt x="14002" y="4394"/>
                      <a:pt x="13742" y="4129"/>
                    </a:cubicBezTo>
                    <a:cubicBezTo>
                      <a:pt x="13481" y="3863"/>
                      <a:pt x="13045" y="3775"/>
                      <a:pt x="12498" y="3775"/>
                    </a:cubicBezTo>
                    <a:cubicBezTo>
                      <a:pt x="12330" y="3775"/>
                      <a:pt x="12151" y="3783"/>
                      <a:pt x="11964" y="3797"/>
                    </a:cubicBezTo>
                    <a:cubicBezTo>
                      <a:pt x="12386" y="3539"/>
                      <a:pt x="12730" y="3296"/>
                      <a:pt x="12965" y="3076"/>
                    </a:cubicBezTo>
                    <a:close/>
                    <a:moveTo>
                      <a:pt x="10341" y="6381"/>
                    </a:moveTo>
                    <a:cubicBezTo>
                      <a:pt x="10526" y="6381"/>
                      <a:pt x="10836" y="6551"/>
                      <a:pt x="11212" y="6754"/>
                    </a:cubicBezTo>
                    <a:cubicBezTo>
                      <a:pt x="11471" y="6894"/>
                      <a:pt x="11766" y="7055"/>
                      <a:pt x="12091" y="7198"/>
                    </a:cubicBezTo>
                    <a:cubicBezTo>
                      <a:pt x="11733" y="7428"/>
                      <a:pt x="11294" y="7603"/>
                      <a:pt x="10772" y="7719"/>
                    </a:cubicBezTo>
                    <a:cubicBezTo>
                      <a:pt x="10404" y="7371"/>
                      <a:pt x="10107" y="7005"/>
                      <a:pt x="10137" y="6643"/>
                    </a:cubicBezTo>
                    <a:cubicBezTo>
                      <a:pt x="10148" y="6516"/>
                      <a:pt x="10182" y="6436"/>
                      <a:pt x="10245" y="6403"/>
                    </a:cubicBezTo>
                    <a:cubicBezTo>
                      <a:pt x="10271" y="6388"/>
                      <a:pt x="10303" y="6381"/>
                      <a:pt x="10341" y="6381"/>
                    </a:cubicBezTo>
                    <a:close/>
                    <a:moveTo>
                      <a:pt x="7326" y="6376"/>
                    </a:moveTo>
                    <a:cubicBezTo>
                      <a:pt x="7377" y="6423"/>
                      <a:pt x="7427" y="6469"/>
                      <a:pt x="7480" y="6516"/>
                    </a:cubicBezTo>
                    <a:cubicBezTo>
                      <a:pt x="7188" y="6939"/>
                      <a:pt x="7010" y="7357"/>
                      <a:pt x="7024" y="7741"/>
                    </a:cubicBezTo>
                    <a:cubicBezTo>
                      <a:pt x="6473" y="7601"/>
                      <a:pt x="6052" y="7293"/>
                      <a:pt x="5757" y="6911"/>
                    </a:cubicBezTo>
                    <a:cubicBezTo>
                      <a:pt x="5799" y="6892"/>
                      <a:pt x="5841" y="6870"/>
                      <a:pt x="5885" y="6851"/>
                    </a:cubicBezTo>
                    <a:cubicBezTo>
                      <a:pt x="6111" y="6794"/>
                      <a:pt x="6355" y="6729"/>
                      <a:pt x="6619" y="6655"/>
                    </a:cubicBezTo>
                    <a:cubicBezTo>
                      <a:pt x="6883" y="6583"/>
                      <a:pt x="7118" y="6486"/>
                      <a:pt x="7326" y="6376"/>
                    </a:cubicBezTo>
                    <a:close/>
                    <a:moveTo>
                      <a:pt x="7534" y="6567"/>
                    </a:moveTo>
                    <a:cubicBezTo>
                      <a:pt x="7810" y="6812"/>
                      <a:pt x="8097" y="7047"/>
                      <a:pt x="8390" y="7270"/>
                    </a:cubicBezTo>
                    <a:cubicBezTo>
                      <a:pt x="8106" y="7480"/>
                      <a:pt x="7830" y="7666"/>
                      <a:pt x="7561" y="7826"/>
                    </a:cubicBezTo>
                    <a:cubicBezTo>
                      <a:pt x="7509" y="7820"/>
                      <a:pt x="7456" y="7815"/>
                      <a:pt x="7403" y="7810"/>
                    </a:cubicBezTo>
                    <a:cubicBezTo>
                      <a:pt x="7297" y="7799"/>
                      <a:pt x="7196" y="7782"/>
                      <a:pt x="7099" y="7761"/>
                    </a:cubicBezTo>
                    <a:cubicBezTo>
                      <a:pt x="7078" y="7389"/>
                      <a:pt x="7249" y="6982"/>
                      <a:pt x="7534" y="6567"/>
                    </a:cubicBezTo>
                    <a:close/>
                    <a:moveTo>
                      <a:pt x="12173" y="5397"/>
                    </a:moveTo>
                    <a:cubicBezTo>
                      <a:pt x="12481" y="5397"/>
                      <a:pt x="12732" y="5463"/>
                      <a:pt x="12888" y="5595"/>
                    </a:cubicBezTo>
                    <a:cubicBezTo>
                      <a:pt x="13096" y="5770"/>
                      <a:pt x="13092" y="6049"/>
                      <a:pt x="12879" y="6403"/>
                    </a:cubicBezTo>
                    <a:cubicBezTo>
                      <a:pt x="12702" y="6692"/>
                      <a:pt x="12464" y="6942"/>
                      <a:pt x="12166" y="7149"/>
                    </a:cubicBezTo>
                    <a:cubicBezTo>
                      <a:pt x="11825" y="7002"/>
                      <a:pt x="11514" y="6832"/>
                      <a:pt x="11248" y="6687"/>
                    </a:cubicBezTo>
                    <a:cubicBezTo>
                      <a:pt x="10853" y="6473"/>
                      <a:pt x="10547" y="6306"/>
                      <a:pt x="10340" y="6306"/>
                    </a:cubicBezTo>
                    <a:cubicBezTo>
                      <a:pt x="10290" y="6306"/>
                      <a:pt x="10247" y="6316"/>
                      <a:pt x="10209" y="6336"/>
                    </a:cubicBezTo>
                    <a:cubicBezTo>
                      <a:pt x="10122" y="6383"/>
                      <a:pt x="10074" y="6482"/>
                      <a:pt x="10060" y="6638"/>
                    </a:cubicBezTo>
                    <a:cubicBezTo>
                      <a:pt x="10031" y="7017"/>
                      <a:pt x="10316" y="7389"/>
                      <a:pt x="10682" y="7738"/>
                    </a:cubicBezTo>
                    <a:cubicBezTo>
                      <a:pt x="10302" y="7817"/>
                      <a:pt x="9879" y="7867"/>
                      <a:pt x="9418" y="7885"/>
                    </a:cubicBezTo>
                    <a:cubicBezTo>
                      <a:pt x="9116" y="7698"/>
                      <a:pt x="8815" y="7491"/>
                      <a:pt x="8517" y="7268"/>
                    </a:cubicBezTo>
                    <a:cubicBezTo>
                      <a:pt x="8773" y="7075"/>
                      <a:pt x="9034" y="6862"/>
                      <a:pt x="9304" y="6627"/>
                    </a:cubicBezTo>
                    <a:cubicBezTo>
                      <a:pt x="9689" y="6293"/>
                      <a:pt x="10108" y="6025"/>
                      <a:pt x="10524" y="5827"/>
                    </a:cubicBezTo>
                    <a:cubicBezTo>
                      <a:pt x="10581" y="5882"/>
                      <a:pt x="10641" y="5937"/>
                      <a:pt x="10708" y="5990"/>
                    </a:cubicBezTo>
                    <a:cubicBezTo>
                      <a:pt x="10974" y="6202"/>
                      <a:pt x="11201" y="6309"/>
                      <a:pt x="11387" y="6309"/>
                    </a:cubicBezTo>
                    <a:cubicBezTo>
                      <a:pt x="11456" y="6309"/>
                      <a:pt x="11520" y="6294"/>
                      <a:pt x="11577" y="6265"/>
                    </a:cubicBezTo>
                    <a:cubicBezTo>
                      <a:pt x="11803" y="6150"/>
                      <a:pt x="11913" y="5829"/>
                      <a:pt x="11960" y="5407"/>
                    </a:cubicBezTo>
                    <a:cubicBezTo>
                      <a:pt x="12033" y="5401"/>
                      <a:pt x="12104" y="5397"/>
                      <a:pt x="12173" y="5397"/>
                    </a:cubicBezTo>
                    <a:close/>
                    <a:moveTo>
                      <a:pt x="8454" y="7316"/>
                    </a:moveTo>
                    <a:cubicBezTo>
                      <a:pt x="8729" y="7523"/>
                      <a:pt x="9006" y="7715"/>
                      <a:pt x="9284" y="7891"/>
                    </a:cubicBezTo>
                    <a:cubicBezTo>
                      <a:pt x="9179" y="7894"/>
                      <a:pt x="9071" y="7895"/>
                      <a:pt x="8961" y="7895"/>
                    </a:cubicBezTo>
                    <a:cubicBezTo>
                      <a:pt x="8564" y="7895"/>
                      <a:pt x="8139" y="7876"/>
                      <a:pt x="7689" y="7836"/>
                    </a:cubicBezTo>
                    <a:cubicBezTo>
                      <a:pt x="7938" y="7683"/>
                      <a:pt x="8193" y="7510"/>
                      <a:pt x="8454" y="7316"/>
                    </a:cubicBezTo>
                    <a:close/>
                    <a:moveTo>
                      <a:pt x="7108" y="7838"/>
                    </a:moveTo>
                    <a:lnTo>
                      <a:pt x="7108" y="7838"/>
                    </a:lnTo>
                    <a:cubicBezTo>
                      <a:pt x="7201" y="7859"/>
                      <a:pt x="7297" y="7874"/>
                      <a:pt x="7398" y="7884"/>
                    </a:cubicBezTo>
                    <a:cubicBezTo>
                      <a:pt x="7415" y="7885"/>
                      <a:pt x="7433" y="7888"/>
                      <a:pt x="7452" y="7890"/>
                    </a:cubicBezTo>
                    <a:cubicBezTo>
                      <a:pt x="7357" y="7944"/>
                      <a:pt x="7264" y="7995"/>
                      <a:pt x="7171" y="8043"/>
                    </a:cubicBezTo>
                    <a:cubicBezTo>
                      <a:pt x="7166" y="8041"/>
                      <a:pt x="7161" y="8041"/>
                      <a:pt x="7158" y="8041"/>
                    </a:cubicBezTo>
                    <a:cubicBezTo>
                      <a:pt x="7133" y="7976"/>
                      <a:pt x="7116" y="7908"/>
                      <a:pt x="7108" y="7838"/>
                    </a:cubicBezTo>
                    <a:close/>
                    <a:moveTo>
                      <a:pt x="12171" y="7232"/>
                    </a:moveTo>
                    <a:cubicBezTo>
                      <a:pt x="12320" y="7296"/>
                      <a:pt x="12477" y="7356"/>
                      <a:pt x="12637" y="7406"/>
                    </a:cubicBezTo>
                    <a:cubicBezTo>
                      <a:pt x="12293" y="7788"/>
                      <a:pt x="11898" y="8116"/>
                      <a:pt x="11486" y="8339"/>
                    </a:cubicBezTo>
                    <a:cubicBezTo>
                      <a:pt x="11417" y="8281"/>
                      <a:pt x="11345" y="8221"/>
                      <a:pt x="11273" y="8160"/>
                    </a:cubicBezTo>
                    <a:cubicBezTo>
                      <a:pt x="11128" y="8038"/>
                      <a:pt x="10977" y="7911"/>
                      <a:pt x="10836" y="7782"/>
                    </a:cubicBezTo>
                    <a:cubicBezTo>
                      <a:pt x="11365" y="7657"/>
                      <a:pt x="11811" y="7475"/>
                      <a:pt x="12171" y="7232"/>
                    </a:cubicBezTo>
                    <a:close/>
                    <a:moveTo>
                      <a:pt x="10748" y="7801"/>
                    </a:moveTo>
                    <a:cubicBezTo>
                      <a:pt x="10901" y="7944"/>
                      <a:pt x="11067" y="8082"/>
                      <a:pt x="11225" y="8217"/>
                    </a:cubicBezTo>
                    <a:cubicBezTo>
                      <a:pt x="11289" y="8270"/>
                      <a:pt x="11353" y="8323"/>
                      <a:pt x="11414" y="8377"/>
                    </a:cubicBezTo>
                    <a:cubicBezTo>
                      <a:pt x="11205" y="8483"/>
                      <a:pt x="10992" y="8562"/>
                      <a:pt x="10778" y="8608"/>
                    </a:cubicBezTo>
                    <a:cubicBezTo>
                      <a:pt x="10364" y="8427"/>
                      <a:pt x="9947" y="8208"/>
                      <a:pt x="9531" y="7955"/>
                    </a:cubicBezTo>
                    <a:cubicBezTo>
                      <a:pt x="9974" y="7932"/>
                      <a:pt x="10380" y="7880"/>
                      <a:pt x="10748" y="7801"/>
                    </a:cubicBezTo>
                    <a:close/>
                    <a:moveTo>
                      <a:pt x="6174" y="8080"/>
                    </a:moveTo>
                    <a:cubicBezTo>
                      <a:pt x="6456" y="8080"/>
                      <a:pt x="6751" y="8088"/>
                      <a:pt x="7047" y="8104"/>
                    </a:cubicBezTo>
                    <a:cubicBezTo>
                      <a:pt x="6346" y="8449"/>
                      <a:pt x="5689" y="8619"/>
                      <a:pt x="5059" y="8619"/>
                    </a:cubicBezTo>
                    <a:cubicBezTo>
                      <a:pt x="4759" y="8619"/>
                      <a:pt x="4464" y="8580"/>
                      <a:pt x="4174" y="8504"/>
                    </a:cubicBezTo>
                    <a:cubicBezTo>
                      <a:pt x="3922" y="8437"/>
                      <a:pt x="3898" y="8384"/>
                      <a:pt x="3896" y="8375"/>
                    </a:cubicBezTo>
                    <a:cubicBezTo>
                      <a:pt x="3894" y="8365"/>
                      <a:pt x="3905" y="8353"/>
                      <a:pt x="3914" y="8347"/>
                    </a:cubicBezTo>
                    <a:cubicBezTo>
                      <a:pt x="4077" y="8208"/>
                      <a:pt x="5024" y="8080"/>
                      <a:pt x="6174" y="8080"/>
                    </a:cubicBezTo>
                    <a:close/>
                    <a:moveTo>
                      <a:pt x="7579" y="7901"/>
                    </a:moveTo>
                    <a:cubicBezTo>
                      <a:pt x="8068" y="7947"/>
                      <a:pt x="8525" y="7969"/>
                      <a:pt x="8953" y="7969"/>
                    </a:cubicBezTo>
                    <a:cubicBezTo>
                      <a:pt x="9105" y="7969"/>
                      <a:pt x="9252" y="7967"/>
                      <a:pt x="9396" y="7961"/>
                    </a:cubicBezTo>
                    <a:cubicBezTo>
                      <a:pt x="9813" y="8220"/>
                      <a:pt x="10231" y="8444"/>
                      <a:pt x="10646" y="8631"/>
                    </a:cubicBezTo>
                    <a:cubicBezTo>
                      <a:pt x="10552" y="8646"/>
                      <a:pt x="10459" y="8653"/>
                      <a:pt x="10366" y="8653"/>
                    </a:cubicBezTo>
                    <a:cubicBezTo>
                      <a:pt x="10149" y="8653"/>
                      <a:pt x="9934" y="8614"/>
                      <a:pt x="9724" y="8530"/>
                    </a:cubicBezTo>
                    <a:cubicBezTo>
                      <a:pt x="9064" y="8269"/>
                      <a:pt x="8187" y="8120"/>
                      <a:pt x="7312" y="8054"/>
                    </a:cubicBezTo>
                    <a:cubicBezTo>
                      <a:pt x="7401" y="8005"/>
                      <a:pt x="7489" y="7955"/>
                      <a:pt x="7579" y="7901"/>
                    </a:cubicBezTo>
                    <a:close/>
                    <a:moveTo>
                      <a:pt x="12716" y="7430"/>
                    </a:moveTo>
                    <a:cubicBezTo>
                      <a:pt x="12977" y="7507"/>
                      <a:pt x="13249" y="7561"/>
                      <a:pt x="13529" y="7576"/>
                    </a:cubicBezTo>
                    <a:cubicBezTo>
                      <a:pt x="13214" y="7985"/>
                      <a:pt x="12788" y="8376"/>
                      <a:pt x="12300" y="8683"/>
                    </a:cubicBezTo>
                    <a:cubicBezTo>
                      <a:pt x="12211" y="8738"/>
                      <a:pt x="12112" y="8797"/>
                      <a:pt x="12005" y="8854"/>
                    </a:cubicBezTo>
                    <a:cubicBezTo>
                      <a:pt x="11896" y="8708"/>
                      <a:pt x="11733" y="8555"/>
                      <a:pt x="11546" y="8392"/>
                    </a:cubicBezTo>
                    <a:cubicBezTo>
                      <a:pt x="11967" y="8158"/>
                      <a:pt x="12367" y="7821"/>
                      <a:pt x="12716" y="7430"/>
                    </a:cubicBezTo>
                    <a:close/>
                    <a:moveTo>
                      <a:pt x="11475" y="8430"/>
                    </a:moveTo>
                    <a:cubicBezTo>
                      <a:pt x="11659" y="8591"/>
                      <a:pt x="11825" y="8748"/>
                      <a:pt x="11935" y="8892"/>
                    </a:cubicBezTo>
                    <a:cubicBezTo>
                      <a:pt x="11880" y="8919"/>
                      <a:pt x="11822" y="8947"/>
                      <a:pt x="11763" y="8975"/>
                    </a:cubicBezTo>
                    <a:cubicBezTo>
                      <a:pt x="11476" y="8888"/>
                      <a:pt x="11185" y="8782"/>
                      <a:pt x="10892" y="8658"/>
                    </a:cubicBezTo>
                    <a:cubicBezTo>
                      <a:pt x="11089" y="8608"/>
                      <a:pt x="11284" y="8530"/>
                      <a:pt x="11475" y="8430"/>
                    </a:cubicBezTo>
                    <a:close/>
                    <a:moveTo>
                      <a:pt x="11981" y="8952"/>
                    </a:moveTo>
                    <a:cubicBezTo>
                      <a:pt x="12004" y="8986"/>
                      <a:pt x="12022" y="9019"/>
                      <a:pt x="12038" y="9053"/>
                    </a:cubicBezTo>
                    <a:cubicBezTo>
                      <a:pt x="11983" y="9038"/>
                      <a:pt x="11928" y="9024"/>
                      <a:pt x="11871" y="9008"/>
                    </a:cubicBezTo>
                    <a:cubicBezTo>
                      <a:pt x="11909" y="8989"/>
                      <a:pt x="11945" y="8972"/>
                      <a:pt x="11981" y="8952"/>
                    </a:cubicBezTo>
                    <a:close/>
                    <a:moveTo>
                      <a:pt x="7198" y="8113"/>
                    </a:moveTo>
                    <a:cubicBezTo>
                      <a:pt x="8087" y="8173"/>
                      <a:pt x="8997" y="8321"/>
                      <a:pt x="9697" y="8599"/>
                    </a:cubicBezTo>
                    <a:cubicBezTo>
                      <a:pt x="9917" y="8687"/>
                      <a:pt x="10141" y="8727"/>
                      <a:pt x="10366" y="8727"/>
                    </a:cubicBezTo>
                    <a:cubicBezTo>
                      <a:pt x="10500" y="8727"/>
                      <a:pt x="10635" y="8713"/>
                      <a:pt x="10769" y="8686"/>
                    </a:cubicBezTo>
                    <a:cubicBezTo>
                      <a:pt x="11070" y="8817"/>
                      <a:pt x="11366" y="8929"/>
                      <a:pt x="11659" y="9021"/>
                    </a:cubicBezTo>
                    <a:cubicBezTo>
                      <a:pt x="11205" y="9217"/>
                      <a:pt x="10638" y="9376"/>
                      <a:pt x="9994" y="9376"/>
                    </a:cubicBezTo>
                    <a:cubicBezTo>
                      <a:pt x="9744" y="9376"/>
                      <a:pt x="9484" y="9352"/>
                      <a:pt x="9213" y="9298"/>
                    </a:cubicBezTo>
                    <a:cubicBezTo>
                      <a:pt x="8968" y="9221"/>
                      <a:pt x="8723" y="9143"/>
                      <a:pt x="8477" y="9078"/>
                    </a:cubicBezTo>
                    <a:cubicBezTo>
                      <a:pt x="8280" y="8999"/>
                      <a:pt x="8080" y="8903"/>
                      <a:pt x="7875" y="8787"/>
                    </a:cubicBezTo>
                    <a:cubicBezTo>
                      <a:pt x="7537" y="8595"/>
                      <a:pt x="7308" y="8371"/>
                      <a:pt x="7191" y="8117"/>
                    </a:cubicBezTo>
                    <a:lnTo>
                      <a:pt x="7198" y="8113"/>
                    </a:lnTo>
                    <a:close/>
                    <a:moveTo>
                      <a:pt x="5688" y="6946"/>
                    </a:moveTo>
                    <a:cubicBezTo>
                      <a:pt x="5997" y="7351"/>
                      <a:pt x="6444" y="7677"/>
                      <a:pt x="7030" y="7821"/>
                    </a:cubicBezTo>
                    <a:cubicBezTo>
                      <a:pt x="7037" y="7895"/>
                      <a:pt x="7053" y="7967"/>
                      <a:pt x="7076" y="8037"/>
                    </a:cubicBezTo>
                    <a:cubicBezTo>
                      <a:pt x="6753" y="8017"/>
                      <a:pt x="6434" y="8008"/>
                      <a:pt x="6128" y="8008"/>
                    </a:cubicBezTo>
                    <a:cubicBezTo>
                      <a:pt x="4994" y="8008"/>
                      <a:pt x="4052" y="8131"/>
                      <a:pt x="3866" y="8290"/>
                    </a:cubicBezTo>
                    <a:cubicBezTo>
                      <a:pt x="3821" y="8330"/>
                      <a:pt x="3818" y="8367"/>
                      <a:pt x="3823" y="8393"/>
                    </a:cubicBezTo>
                    <a:cubicBezTo>
                      <a:pt x="3834" y="8436"/>
                      <a:pt x="3880" y="8505"/>
                      <a:pt x="4157" y="8578"/>
                    </a:cubicBezTo>
                    <a:cubicBezTo>
                      <a:pt x="4453" y="8656"/>
                      <a:pt x="4753" y="8696"/>
                      <a:pt x="5060" y="8696"/>
                    </a:cubicBezTo>
                    <a:cubicBezTo>
                      <a:pt x="5713" y="8696"/>
                      <a:pt x="6395" y="8516"/>
                      <a:pt x="7121" y="8153"/>
                    </a:cubicBezTo>
                    <a:cubicBezTo>
                      <a:pt x="7245" y="8420"/>
                      <a:pt x="7485" y="8655"/>
                      <a:pt x="7837" y="8855"/>
                    </a:cubicBezTo>
                    <a:cubicBezTo>
                      <a:pt x="7921" y="8903"/>
                      <a:pt x="8005" y="8947"/>
                      <a:pt x="8087" y="8989"/>
                    </a:cubicBezTo>
                    <a:cubicBezTo>
                      <a:pt x="7828" y="8936"/>
                      <a:pt x="7569" y="8904"/>
                      <a:pt x="7313" y="8904"/>
                    </a:cubicBezTo>
                    <a:cubicBezTo>
                      <a:pt x="6979" y="8904"/>
                      <a:pt x="6649" y="8959"/>
                      <a:pt x="6327" y="9099"/>
                    </a:cubicBezTo>
                    <a:cubicBezTo>
                      <a:pt x="5483" y="9466"/>
                      <a:pt x="4523" y="9663"/>
                      <a:pt x="3794" y="9663"/>
                    </a:cubicBezTo>
                    <a:cubicBezTo>
                      <a:pt x="3300" y="9663"/>
                      <a:pt x="2912" y="9572"/>
                      <a:pt x="2740" y="9382"/>
                    </a:cubicBezTo>
                    <a:cubicBezTo>
                      <a:pt x="2599" y="9226"/>
                      <a:pt x="2606" y="9009"/>
                      <a:pt x="2757" y="8737"/>
                    </a:cubicBezTo>
                    <a:cubicBezTo>
                      <a:pt x="2984" y="8334"/>
                      <a:pt x="4179" y="7685"/>
                      <a:pt x="5688" y="6946"/>
                    </a:cubicBezTo>
                    <a:close/>
                    <a:moveTo>
                      <a:pt x="11768" y="9057"/>
                    </a:moveTo>
                    <a:cubicBezTo>
                      <a:pt x="11869" y="9086"/>
                      <a:pt x="11968" y="9113"/>
                      <a:pt x="12069" y="9139"/>
                    </a:cubicBezTo>
                    <a:cubicBezTo>
                      <a:pt x="12079" y="9177"/>
                      <a:pt x="12083" y="9217"/>
                      <a:pt x="12077" y="9254"/>
                    </a:cubicBezTo>
                    <a:cubicBezTo>
                      <a:pt x="12058" y="9382"/>
                      <a:pt x="11942" y="9491"/>
                      <a:pt x="11722" y="9588"/>
                    </a:cubicBezTo>
                    <a:cubicBezTo>
                      <a:pt x="11513" y="9680"/>
                      <a:pt x="11288" y="9718"/>
                      <a:pt x="11051" y="9718"/>
                    </a:cubicBezTo>
                    <a:cubicBezTo>
                      <a:pt x="10618" y="9718"/>
                      <a:pt x="10144" y="9591"/>
                      <a:pt x="9650" y="9437"/>
                    </a:cubicBezTo>
                    <a:lnTo>
                      <a:pt x="9650" y="9437"/>
                    </a:lnTo>
                    <a:cubicBezTo>
                      <a:pt x="9767" y="9447"/>
                      <a:pt x="9882" y="9452"/>
                      <a:pt x="9994" y="9452"/>
                    </a:cubicBezTo>
                    <a:cubicBezTo>
                      <a:pt x="10689" y="9452"/>
                      <a:pt x="11294" y="9271"/>
                      <a:pt x="11768" y="9057"/>
                    </a:cubicBezTo>
                    <a:close/>
                    <a:moveTo>
                      <a:pt x="8229" y="0"/>
                    </a:moveTo>
                    <a:cubicBezTo>
                      <a:pt x="8049" y="0"/>
                      <a:pt x="7866" y="3"/>
                      <a:pt x="7681" y="9"/>
                    </a:cubicBezTo>
                    <a:cubicBezTo>
                      <a:pt x="6041" y="61"/>
                      <a:pt x="4285" y="641"/>
                      <a:pt x="2863" y="1598"/>
                    </a:cubicBezTo>
                    <a:cubicBezTo>
                      <a:pt x="1419" y="2574"/>
                      <a:pt x="498" y="3829"/>
                      <a:pt x="339" y="5044"/>
                    </a:cubicBezTo>
                    <a:cubicBezTo>
                      <a:pt x="1" y="7628"/>
                      <a:pt x="1259" y="9728"/>
                      <a:pt x="3542" y="10396"/>
                    </a:cubicBezTo>
                    <a:cubicBezTo>
                      <a:pt x="4168" y="10578"/>
                      <a:pt x="4862" y="10610"/>
                      <a:pt x="5473" y="10639"/>
                    </a:cubicBezTo>
                    <a:cubicBezTo>
                      <a:pt x="6231" y="10673"/>
                      <a:pt x="6886" y="10704"/>
                      <a:pt x="7232" y="10989"/>
                    </a:cubicBezTo>
                    <a:cubicBezTo>
                      <a:pt x="7863" y="11514"/>
                      <a:pt x="8403" y="13069"/>
                      <a:pt x="8408" y="13085"/>
                    </a:cubicBezTo>
                    <a:cubicBezTo>
                      <a:pt x="8413" y="13099"/>
                      <a:pt x="8428" y="13110"/>
                      <a:pt x="8444" y="13110"/>
                    </a:cubicBezTo>
                    <a:cubicBezTo>
                      <a:pt x="8445" y="13110"/>
                      <a:pt x="8449" y="13109"/>
                      <a:pt x="8451" y="13109"/>
                    </a:cubicBezTo>
                    <a:cubicBezTo>
                      <a:pt x="8470" y="13106"/>
                      <a:pt x="8483" y="13092"/>
                      <a:pt x="8483" y="13072"/>
                    </a:cubicBezTo>
                    <a:cubicBezTo>
                      <a:pt x="8483" y="13050"/>
                      <a:pt x="8549" y="10869"/>
                      <a:pt x="9670" y="10604"/>
                    </a:cubicBezTo>
                    <a:cubicBezTo>
                      <a:pt x="9690" y="10598"/>
                      <a:pt x="9703" y="10578"/>
                      <a:pt x="9698" y="10559"/>
                    </a:cubicBezTo>
                    <a:cubicBezTo>
                      <a:pt x="9693" y="10541"/>
                      <a:pt x="9679" y="10529"/>
                      <a:pt x="9662" y="10529"/>
                    </a:cubicBezTo>
                    <a:cubicBezTo>
                      <a:pt x="9659" y="10529"/>
                      <a:pt x="9656" y="10529"/>
                      <a:pt x="9653" y="10530"/>
                    </a:cubicBezTo>
                    <a:cubicBezTo>
                      <a:pt x="9164" y="10646"/>
                      <a:pt x="8794" y="11124"/>
                      <a:pt x="8582" y="11913"/>
                    </a:cubicBezTo>
                    <a:cubicBezTo>
                      <a:pt x="8477" y="12297"/>
                      <a:pt x="8437" y="12672"/>
                      <a:pt x="8419" y="12886"/>
                    </a:cubicBezTo>
                    <a:cubicBezTo>
                      <a:pt x="8258" y="12459"/>
                      <a:pt x="7809" y="11367"/>
                      <a:pt x="7281" y="10930"/>
                    </a:cubicBezTo>
                    <a:cubicBezTo>
                      <a:pt x="6915" y="10626"/>
                      <a:pt x="6250" y="10596"/>
                      <a:pt x="5479" y="10561"/>
                    </a:cubicBezTo>
                    <a:cubicBezTo>
                      <a:pt x="4869" y="10534"/>
                      <a:pt x="4182" y="10502"/>
                      <a:pt x="3565" y="10322"/>
                    </a:cubicBezTo>
                    <a:cubicBezTo>
                      <a:pt x="1318" y="9665"/>
                      <a:pt x="82" y="7597"/>
                      <a:pt x="415" y="5053"/>
                    </a:cubicBezTo>
                    <a:cubicBezTo>
                      <a:pt x="572" y="3859"/>
                      <a:pt x="1479" y="2623"/>
                      <a:pt x="2907" y="1660"/>
                    </a:cubicBezTo>
                    <a:cubicBezTo>
                      <a:pt x="4317" y="709"/>
                      <a:pt x="6058" y="135"/>
                      <a:pt x="7685" y="83"/>
                    </a:cubicBezTo>
                    <a:cubicBezTo>
                      <a:pt x="7871" y="78"/>
                      <a:pt x="8053" y="75"/>
                      <a:pt x="8233" y="75"/>
                    </a:cubicBezTo>
                    <a:cubicBezTo>
                      <a:pt x="11773" y="75"/>
                      <a:pt x="14328" y="1190"/>
                      <a:pt x="15832" y="3392"/>
                    </a:cubicBezTo>
                    <a:cubicBezTo>
                      <a:pt x="17008" y="5115"/>
                      <a:pt x="16874" y="6522"/>
                      <a:pt x="16689" y="7207"/>
                    </a:cubicBezTo>
                    <a:cubicBezTo>
                      <a:pt x="16485" y="7961"/>
                      <a:pt x="16028" y="8572"/>
                      <a:pt x="15467" y="8838"/>
                    </a:cubicBezTo>
                    <a:cubicBezTo>
                      <a:pt x="14671" y="9217"/>
                      <a:pt x="14125" y="9283"/>
                      <a:pt x="13838" y="9283"/>
                    </a:cubicBezTo>
                    <a:cubicBezTo>
                      <a:pt x="13684" y="9283"/>
                      <a:pt x="13605" y="9264"/>
                      <a:pt x="13603" y="9264"/>
                    </a:cubicBezTo>
                    <a:cubicBezTo>
                      <a:pt x="13599" y="9261"/>
                      <a:pt x="13594" y="9261"/>
                      <a:pt x="13593" y="9261"/>
                    </a:cubicBezTo>
                    <a:lnTo>
                      <a:pt x="13578" y="9261"/>
                    </a:lnTo>
                    <a:cubicBezTo>
                      <a:pt x="13117" y="9261"/>
                      <a:pt x="12629" y="9198"/>
                      <a:pt x="12130" y="9074"/>
                    </a:cubicBezTo>
                    <a:cubicBezTo>
                      <a:pt x="12111" y="9022"/>
                      <a:pt x="12085" y="8970"/>
                      <a:pt x="12048" y="8915"/>
                    </a:cubicBezTo>
                    <a:cubicBezTo>
                      <a:pt x="12155" y="8859"/>
                      <a:pt x="12253" y="8801"/>
                      <a:pt x="12340" y="8747"/>
                    </a:cubicBezTo>
                    <a:cubicBezTo>
                      <a:pt x="12851" y="8425"/>
                      <a:pt x="13295" y="8012"/>
                      <a:pt x="13620" y="7580"/>
                    </a:cubicBezTo>
                    <a:cubicBezTo>
                      <a:pt x="13641" y="7581"/>
                      <a:pt x="13662" y="7581"/>
                      <a:pt x="13683" y="7581"/>
                    </a:cubicBezTo>
                    <a:cubicBezTo>
                      <a:pt x="14009" y="7581"/>
                      <a:pt x="14344" y="7526"/>
                      <a:pt x="14680" y="7390"/>
                    </a:cubicBezTo>
                    <a:cubicBezTo>
                      <a:pt x="15351" y="7117"/>
                      <a:pt x="15699" y="6666"/>
                      <a:pt x="15692" y="6088"/>
                    </a:cubicBezTo>
                    <a:cubicBezTo>
                      <a:pt x="15677" y="5066"/>
                      <a:pt x="14503" y="3750"/>
                      <a:pt x="13023" y="3017"/>
                    </a:cubicBezTo>
                    <a:cubicBezTo>
                      <a:pt x="13236" y="2804"/>
                      <a:pt x="13344" y="2612"/>
                      <a:pt x="13315" y="2447"/>
                    </a:cubicBezTo>
                    <a:cubicBezTo>
                      <a:pt x="13208" y="1836"/>
                      <a:pt x="11925" y="1436"/>
                      <a:pt x="11169" y="1253"/>
                    </a:cubicBezTo>
                    <a:cubicBezTo>
                      <a:pt x="10604" y="1115"/>
                      <a:pt x="9980" y="1010"/>
                      <a:pt x="9351" y="944"/>
                    </a:cubicBezTo>
                    <a:cubicBezTo>
                      <a:pt x="9311" y="932"/>
                      <a:pt x="9269" y="927"/>
                      <a:pt x="9225" y="927"/>
                    </a:cubicBezTo>
                    <a:cubicBezTo>
                      <a:pt x="9214" y="927"/>
                      <a:pt x="9204" y="927"/>
                      <a:pt x="9194" y="928"/>
                    </a:cubicBezTo>
                    <a:cubicBezTo>
                      <a:pt x="8728" y="882"/>
                      <a:pt x="8261" y="858"/>
                      <a:pt x="7816" y="858"/>
                    </a:cubicBezTo>
                    <a:cubicBezTo>
                      <a:pt x="7680" y="858"/>
                      <a:pt x="7547" y="860"/>
                      <a:pt x="7416" y="865"/>
                    </a:cubicBezTo>
                    <a:cubicBezTo>
                      <a:pt x="6061" y="908"/>
                      <a:pt x="5124" y="1185"/>
                      <a:pt x="4777" y="1640"/>
                    </a:cubicBezTo>
                    <a:cubicBezTo>
                      <a:pt x="4559" y="1926"/>
                      <a:pt x="4560" y="2380"/>
                      <a:pt x="4775" y="2964"/>
                    </a:cubicBezTo>
                    <a:cubicBezTo>
                      <a:pt x="2742" y="3334"/>
                      <a:pt x="2127" y="4573"/>
                      <a:pt x="1956" y="5097"/>
                    </a:cubicBezTo>
                    <a:cubicBezTo>
                      <a:pt x="1687" y="5914"/>
                      <a:pt x="1852" y="6760"/>
                      <a:pt x="2389" y="7302"/>
                    </a:cubicBezTo>
                    <a:cubicBezTo>
                      <a:pt x="2488" y="7402"/>
                      <a:pt x="2624" y="7448"/>
                      <a:pt x="2792" y="7448"/>
                    </a:cubicBezTo>
                    <a:cubicBezTo>
                      <a:pt x="3054" y="7448"/>
                      <a:pt x="3392" y="7336"/>
                      <a:pt x="3789" y="7146"/>
                    </a:cubicBezTo>
                    <a:cubicBezTo>
                      <a:pt x="3865" y="7156"/>
                      <a:pt x="3950" y="7162"/>
                      <a:pt x="4045" y="7162"/>
                    </a:cubicBezTo>
                    <a:cubicBezTo>
                      <a:pt x="4396" y="7162"/>
                      <a:pt x="4881" y="7087"/>
                      <a:pt x="5541" y="6931"/>
                    </a:cubicBezTo>
                    <a:lnTo>
                      <a:pt x="5541" y="6931"/>
                    </a:lnTo>
                    <a:cubicBezTo>
                      <a:pt x="4073" y="7655"/>
                      <a:pt x="2918" y="8290"/>
                      <a:pt x="2689" y="8698"/>
                    </a:cubicBezTo>
                    <a:cubicBezTo>
                      <a:pt x="2519" y="9000"/>
                      <a:pt x="2516" y="9247"/>
                      <a:pt x="2682" y="9430"/>
                    </a:cubicBezTo>
                    <a:cubicBezTo>
                      <a:pt x="2876" y="9645"/>
                      <a:pt x="3281" y="9739"/>
                      <a:pt x="3780" y="9739"/>
                    </a:cubicBezTo>
                    <a:cubicBezTo>
                      <a:pt x="4552" y="9739"/>
                      <a:pt x="5550" y="9515"/>
                      <a:pt x="6355" y="9166"/>
                    </a:cubicBezTo>
                    <a:cubicBezTo>
                      <a:pt x="6665" y="9031"/>
                      <a:pt x="6985" y="8978"/>
                      <a:pt x="7310" y="8978"/>
                    </a:cubicBezTo>
                    <a:cubicBezTo>
                      <a:pt x="7686" y="8978"/>
                      <a:pt x="8068" y="9049"/>
                      <a:pt x="8451" y="9150"/>
                    </a:cubicBezTo>
                    <a:cubicBezTo>
                      <a:pt x="8706" y="9251"/>
                      <a:pt x="8955" y="9324"/>
                      <a:pt x="9196" y="9372"/>
                    </a:cubicBezTo>
                    <a:cubicBezTo>
                      <a:pt x="9232" y="9383"/>
                      <a:pt x="9268" y="9395"/>
                      <a:pt x="9302" y="9405"/>
                    </a:cubicBezTo>
                    <a:cubicBezTo>
                      <a:pt x="9919" y="9603"/>
                      <a:pt x="10512" y="9793"/>
                      <a:pt x="11050" y="9793"/>
                    </a:cubicBezTo>
                    <a:cubicBezTo>
                      <a:pt x="11297" y="9793"/>
                      <a:pt x="11531" y="9753"/>
                      <a:pt x="11752" y="9656"/>
                    </a:cubicBezTo>
                    <a:cubicBezTo>
                      <a:pt x="11997" y="9548"/>
                      <a:pt x="12127" y="9419"/>
                      <a:pt x="12150" y="9263"/>
                    </a:cubicBezTo>
                    <a:cubicBezTo>
                      <a:pt x="12154" y="9228"/>
                      <a:pt x="12154" y="9194"/>
                      <a:pt x="12149" y="9158"/>
                    </a:cubicBezTo>
                    <a:lnTo>
                      <a:pt x="12149" y="9158"/>
                    </a:lnTo>
                    <a:cubicBezTo>
                      <a:pt x="12642" y="9276"/>
                      <a:pt x="13120" y="9337"/>
                      <a:pt x="13577" y="9337"/>
                    </a:cubicBezTo>
                    <a:lnTo>
                      <a:pt x="13588" y="9337"/>
                    </a:lnTo>
                    <a:cubicBezTo>
                      <a:pt x="13611" y="9343"/>
                      <a:pt x="13697" y="9361"/>
                      <a:pt x="13848" y="9361"/>
                    </a:cubicBezTo>
                    <a:cubicBezTo>
                      <a:pt x="14146" y="9361"/>
                      <a:pt x="14696" y="9290"/>
                      <a:pt x="15499" y="8908"/>
                    </a:cubicBezTo>
                    <a:cubicBezTo>
                      <a:pt x="16080" y="8630"/>
                      <a:pt x="16551" y="8003"/>
                      <a:pt x="16760" y="7228"/>
                    </a:cubicBezTo>
                    <a:cubicBezTo>
                      <a:pt x="16949" y="6529"/>
                      <a:pt x="17087" y="5098"/>
                      <a:pt x="15893" y="3350"/>
                    </a:cubicBezTo>
                    <a:cubicBezTo>
                      <a:pt x="14373" y="1124"/>
                      <a:pt x="11797" y="0"/>
                      <a:pt x="82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537;p37">
                <a:extLst>
                  <a:ext uri="{FF2B5EF4-FFF2-40B4-BE49-F238E27FC236}">
                    <a16:creationId xmlns:a16="http://schemas.microsoft.com/office/drawing/2014/main" id="{3637021C-13A4-10F7-F6B4-2EA279172F3D}"/>
                  </a:ext>
                </a:extLst>
              </p:cNvPr>
              <p:cNvSpPr/>
              <p:nvPr/>
            </p:nvSpPr>
            <p:spPr>
              <a:xfrm>
                <a:off x="8033915" y="2876541"/>
                <a:ext cx="7943" cy="2297560"/>
              </a:xfrm>
              <a:custGeom>
                <a:avLst/>
                <a:gdLst/>
                <a:ahLst/>
                <a:cxnLst/>
                <a:rect l="l" t="t" r="r" b="b"/>
                <a:pathLst>
                  <a:path w="75" h="21693" extrusionOk="0">
                    <a:moveTo>
                      <a:pt x="38" y="1"/>
                    </a:moveTo>
                    <a:cubicBezTo>
                      <a:pt x="17" y="1"/>
                      <a:pt x="0" y="17"/>
                      <a:pt x="0" y="38"/>
                    </a:cubicBezTo>
                    <a:lnTo>
                      <a:pt x="0" y="21655"/>
                    </a:lnTo>
                    <a:cubicBezTo>
                      <a:pt x="0" y="21675"/>
                      <a:pt x="16" y="21692"/>
                      <a:pt x="38" y="21692"/>
                    </a:cubicBezTo>
                    <a:cubicBezTo>
                      <a:pt x="58" y="21692"/>
                      <a:pt x="75" y="21675"/>
                      <a:pt x="75" y="21655"/>
                    </a:cubicBezTo>
                    <a:lnTo>
                      <a:pt x="75" y="38"/>
                    </a:lnTo>
                    <a:cubicBezTo>
                      <a:pt x="75" y="18"/>
                      <a:pt x="59" y="1"/>
                      <a:pt x="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538;p37">
                <a:extLst>
                  <a:ext uri="{FF2B5EF4-FFF2-40B4-BE49-F238E27FC236}">
                    <a16:creationId xmlns:a16="http://schemas.microsoft.com/office/drawing/2014/main" id="{11E8A095-877C-B40A-3FC1-A296BD614CEC}"/>
                  </a:ext>
                </a:extLst>
              </p:cNvPr>
              <p:cNvSpPr/>
              <p:nvPr/>
            </p:nvSpPr>
            <p:spPr>
              <a:xfrm>
                <a:off x="6969283" y="3251681"/>
                <a:ext cx="283316" cy="375142"/>
              </a:xfrm>
              <a:custGeom>
                <a:avLst/>
                <a:gdLst/>
                <a:ahLst/>
                <a:cxnLst/>
                <a:rect l="l" t="t" r="r" b="b"/>
                <a:pathLst>
                  <a:path w="2675" h="3542" extrusionOk="0">
                    <a:moveTo>
                      <a:pt x="406" y="1"/>
                    </a:moveTo>
                    <a:cubicBezTo>
                      <a:pt x="356" y="1"/>
                      <a:pt x="314" y="25"/>
                      <a:pt x="289" y="82"/>
                    </a:cubicBezTo>
                    <a:cubicBezTo>
                      <a:pt x="289" y="82"/>
                      <a:pt x="0" y="894"/>
                      <a:pt x="262" y="1314"/>
                    </a:cubicBezTo>
                    <a:cubicBezTo>
                      <a:pt x="526" y="1734"/>
                      <a:pt x="1049" y="2677"/>
                      <a:pt x="1049" y="2677"/>
                    </a:cubicBezTo>
                    <a:lnTo>
                      <a:pt x="891" y="2965"/>
                    </a:lnTo>
                    <a:lnTo>
                      <a:pt x="2098" y="3542"/>
                    </a:lnTo>
                    <a:cubicBezTo>
                      <a:pt x="2098" y="3542"/>
                      <a:pt x="2569" y="3071"/>
                      <a:pt x="2622" y="2598"/>
                    </a:cubicBezTo>
                    <a:cubicBezTo>
                      <a:pt x="2675" y="2125"/>
                      <a:pt x="943" y="604"/>
                      <a:pt x="865" y="395"/>
                    </a:cubicBezTo>
                    <a:cubicBezTo>
                      <a:pt x="806" y="236"/>
                      <a:pt x="565" y="1"/>
                      <a:pt x="40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539;p37">
                <a:extLst>
                  <a:ext uri="{FF2B5EF4-FFF2-40B4-BE49-F238E27FC236}">
                    <a16:creationId xmlns:a16="http://schemas.microsoft.com/office/drawing/2014/main" id="{4BB8E1B2-5E3D-EA58-C1B8-342B160C6738}"/>
                  </a:ext>
                </a:extLst>
              </p:cNvPr>
              <p:cNvSpPr/>
              <p:nvPr/>
            </p:nvSpPr>
            <p:spPr>
              <a:xfrm>
                <a:off x="6965258" y="3247763"/>
                <a:ext cx="290094" cy="383191"/>
              </a:xfrm>
              <a:custGeom>
                <a:avLst/>
                <a:gdLst/>
                <a:ahLst/>
                <a:cxnLst/>
                <a:rect l="l" t="t" r="r" b="b"/>
                <a:pathLst>
                  <a:path w="2739" h="3618" extrusionOk="0">
                    <a:moveTo>
                      <a:pt x="439" y="76"/>
                    </a:moveTo>
                    <a:cubicBezTo>
                      <a:pt x="442" y="76"/>
                      <a:pt x="444" y="76"/>
                      <a:pt x="447" y="76"/>
                    </a:cubicBezTo>
                    <a:cubicBezTo>
                      <a:pt x="585" y="80"/>
                      <a:pt x="812" y="297"/>
                      <a:pt x="868" y="446"/>
                    </a:cubicBezTo>
                    <a:cubicBezTo>
                      <a:pt x="896" y="520"/>
                      <a:pt x="1060" y="690"/>
                      <a:pt x="1373" y="1013"/>
                    </a:cubicBezTo>
                    <a:cubicBezTo>
                      <a:pt x="1883" y="1539"/>
                      <a:pt x="2656" y="2333"/>
                      <a:pt x="2623" y="2631"/>
                    </a:cubicBezTo>
                    <a:cubicBezTo>
                      <a:pt x="2578" y="3033"/>
                      <a:pt x="2214" y="3441"/>
                      <a:pt x="2127" y="3534"/>
                    </a:cubicBezTo>
                    <a:lnTo>
                      <a:pt x="981" y="2986"/>
                    </a:lnTo>
                    <a:lnTo>
                      <a:pt x="1120" y="2733"/>
                    </a:lnTo>
                    <a:cubicBezTo>
                      <a:pt x="1126" y="2722"/>
                      <a:pt x="1126" y="2708"/>
                      <a:pt x="1120" y="2697"/>
                    </a:cubicBezTo>
                    <a:cubicBezTo>
                      <a:pt x="1115" y="2688"/>
                      <a:pt x="592" y="1747"/>
                      <a:pt x="332" y="1331"/>
                    </a:cubicBezTo>
                    <a:cubicBezTo>
                      <a:pt x="87" y="940"/>
                      <a:pt x="348" y="169"/>
                      <a:pt x="362" y="132"/>
                    </a:cubicBezTo>
                    <a:cubicBezTo>
                      <a:pt x="378" y="95"/>
                      <a:pt x="403" y="76"/>
                      <a:pt x="439" y="76"/>
                    </a:cubicBezTo>
                    <a:close/>
                    <a:moveTo>
                      <a:pt x="443" y="0"/>
                    </a:moveTo>
                    <a:cubicBezTo>
                      <a:pt x="378" y="0"/>
                      <a:pt x="324" y="37"/>
                      <a:pt x="294" y="103"/>
                    </a:cubicBezTo>
                    <a:cubicBezTo>
                      <a:pt x="294" y="104"/>
                      <a:pt x="293" y="104"/>
                      <a:pt x="293" y="105"/>
                    </a:cubicBezTo>
                    <a:cubicBezTo>
                      <a:pt x="281" y="139"/>
                      <a:pt x="1" y="940"/>
                      <a:pt x="270" y="1370"/>
                    </a:cubicBezTo>
                    <a:cubicBezTo>
                      <a:pt x="508" y="1752"/>
                      <a:pt x="971" y="2581"/>
                      <a:pt x="1045" y="2714"/>
                    </a:cubicBezTo>
                    <a:lnTo>
                      <a:pt x="897" y="2985"/>
                    </a:lnTo>
                    <a:cubicBezTo>
                      <a:pt x="892" y="2994"/>
                      <a:pt x="892" y="3004"/>
                      <a:pt x="895" y="3014"/>
                    </a:cubicBezTo>
                    <a:cubicBezTo>
                      <a:pt x="899" y="3025"/>
                      <a:pt x="906" y="3033"/>
                      <a:pt x="915" y="3036"/>
                    </a:cubicBezTo>
                    <a:lnTo>
                      <a:pt x="2121" y="3614"/>
                    </a:lnTo>
                    <a:cubicBezTo>
                      <a:pt x="2126" y="3616"/>
                      <a:pt x="2132" y="3617"/>
                      <a:pt x="2137" y="3617"/>
                    </a:cubicBezTo>
                    <a:cubicBezTo>
                      <a:pt x="2147" y="3617"/>
                      <a:pt x="2155" y="3614"/>
                      <a:pt x="2165" y="3606"/>
                    </a:cubicBezTo>
                    <a:cubicBezTo>
                      <a:pt x="2185" y="3588"/>
                      <a:pt x="2648" y="3120"/>
                      <a:pt x="2701" y="2640"/>
                    </a:cubicBezTo>
                    <a:cubicBezTo>
                      <a:pt x="2738" y="2306"/>
                      <a:pt x="1981" y="1528"/>
                      <a:pt x="1429" y="961"/>
                    </a:cubicBezTo>
                    <a:cubicBezTo>
                      <a:pt x="1189" y="715"/>
                      <a:pt x="963" y="482"/>
                      <a:pt x="940" y="419"/>
                    </a:cubicBezTo>
                    <a:cubicBezTo>
                      <a:pt x="880" y="257"/>
                      <a:pt x="636" y="6"/>
                      <a:pt x="452" y="0"/>
                    </a:cubicBezTo>
                    <a:cubicBezTo>
                      <a:pt x="449" y="0"/>
                      <a:pt x="446" y="0"/>
                      <a:pt x="4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540;p37">
                <a:extLst>
                  <a:ext uri="{FF2B5EF4-FFF2-40B4-BE49-F238E27FC236}">
                    <a16:creationId xmlns:a16="http://schemas.microsoft.com/office/drawing/2014/main" id="{98BA0CBD-A8A3-6BDB-F62E-87B781E89075}"/>
                  </a:ext>
                </a:extLst>
              </p:cNvPr>
              <p:cNvSpPr/>
              <p:nvPr/>
            </p:nvSpPr>
            <p:spPr>
              <a:xfrm>
                <a:off x="6713504" y="3518473"/>
                <a:ext cx="497471" cy="596076"/>
              </a:xfrm>
              <a:custGeom>
                <a:avLst/>
                <a:gdLst/>
                <a:ahLst/>
                <a:cxnLst/>
                <a:rect l="l" t="t" r="r" b="b"/>
                <a:pathLst>
                  <a:path w="4697" h="5628" extrusionOk="0">
                    <a:moveTo>
                      <a:pt x="3150" y="1"/>
                    </a:moveTo>
                    <a:lnTo>
                      <a:pt x="2727" y="921"/>
                    </a:lnTo>
                    <a:cubicBezTo>
                      <a:pt x="2727" y="921"/>
                      <a:pt x="2334" y="1497"/>
                      <a:pt x="2176" y="1603"/>
                    </a:cubicBezTo>
                    <a:cubicBezTo>
                      <a:pt x="2020" y="1706"/>
                      <a:pt x="1862" y="1996"/>
                      <a:pt x="1784" y="2074"/>
                    </a:cubicBezTo>
                    <a:cubicBezTo>
                      <a:pt x="1705" y="2153"/>
                      <a:pt x="841" y="2782"/>
                      <a:pt x="577" y="3123"/>
                    </a:cubicBezTo>
                    <a:cubicBezTo>
                      <a:pt x="315" y="3464"/>
                      <a:pt x="1" y="4251"/>
                      <a:pt x="263" y="4749"/>
                    </a:cubicBezTo>
                    <a:cubicBezTo>
                      <a:pt x="500" y="5198"/>
                      <a:pt x="1961" y="5628"/>
                      <a:pt x="2470" y="5628"/>
                    </a:cubicBezTo>
                    <a:cubicBezTo>
                      <a:pt x="2524" y="5628"/>
                      <a:pt x="2567" y="5623"/>
                      <a:pt x="2597" y="5613"/>
                    </a:cubicBezTo>
                    <a:cubicBezTo>
                      <a:pt x="2912" y="5509"/>
                      <a:pt x="3805" y="4460"/>
                      <a:pt x="4014" y="3804"/>
                    </a:cubicBezTo>
                    <a:cubicBezTo>
                      <a:pt x="4223" y="3149"/>
                      <a:pt x="4250" y="2125"/>
                      <a:pt x="4250" y="2125"/>
                    </a:cubicBezTo>
                    <a:lnTo>
                      <a:pt x="4696" y="893"/>
                    </a:lnTo>
                    <a:cubicBezTo>
                      <a:pt x="4696" y="893"/>
                      <a:pt x="4382" y="605"/>
                      <a:pt x="4198" y="500"/>
                    </a:cubicBezTo>
                    <a:cubicBezTo>
                      <a:pt x="4014" y="394"/>
                      <a:pt x="3150" y="1"/>
                      <a:pt x="31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541;p37">
                <a:extLst>
                  <a:ext uri="{FF2B5EF4-FFF2-40B4-BE49-F238E27FC236}">
                    <a16:creationId xmlns:a16="http://schemas.microsoft.com/office/drawing/2014/main" id="{59ED638A-81CA-AFBE-ACBC-6C5302C79D7D}"/>
                  </a:ext>
                </a:extLst>
              </p:cNvPr>
              <p:cNvSpPr/>
              <p:nvPr/>
            </p:nvSpPr>
            <p:spPr>
              <a:xfrm>
                <a:off x="6717423" y="3514449"/>
                <a:ext cx="497895" cy="604125"/>
              </a:xfrm>
              <a:custGeom>
                <a:avLst/>
                <a:gdLst/>
                <a:ahLst/>
                <a:cxnLst/>
                <a:rect l="l" t="t" r="r" b="b"/>
                <a:pathLst>
                  <a:path w="4701" h="5704" extrusionOk="0">
                    <a:moveTo>
                      <a:pt x="3131" y="89"/>
                    </a:moveTo>
                    <a:cubicBezTo>
                      <a:pt x="3294" y="163"/>
                      <a:pt x="3983" y="479"/>
                      <a:pt x="4143" y="568"/>
                    </a:cubicBezTo>
                    <a:cubicBezTo>
                      <a:pt x="4297" y="656"/>
                      <a:pt x="4547" y="877"/>
                      <a:pt x="4617" y="939"/>
                    </a:cubicBezTo>
                    <a:lnTo>
                      <a:pt x="4180" y="2148"/>
                    </a:lnTo>
                    <a:cubicBezTo>
                      <a:pt x="4178" y="2153"/>
                      <a:pt x="4177" y="2157"/>
                      <a:pt x="4177" y="2160"/>
                    </a:cubicBezTo>
                    <a:cubicBezTo>
                      <a:pt x="4177" y="2171"/>
                      <a:pt x="4148" y="3185"/>
                      <a:pt x="3943" y="3828"/>
                    </a:cubicBezTo>
                    <a:cubicBezTo>
                      <a:pt x="3735" y="4479"/>
                      <a:pt x="2846" y="5516"/>
                      <a:pt x="2550" y="5614"/>
                    </a:cubicBezTo>
                    <a:cubicBezTo>
                      <a:pt x="2522" y="5623"/>
                      <a:pt x="2482" y="5628"/>
                      <a:pt x="2432" y="5628"/>
                    </a:cubicBezTo>
                    <a:cubicBezTo>
                      <a:pt x="2213" y="5628"/>
                      <a:pt x="1798" y="5543"/>
                      <a:pt x="1387" y="5408"/>
                    </a:cubicBezTo>
                    <a:cubicBezTo>
                      <a:pt x="790" y="5212"/>
                      <a:pt x="369" y="4973"/>
                      <a:pt x="261" y="4766"/>
                    </a:cubicBezTo>
                    <a:cubicBezTo>
                      <a:pt x="1" y="4271"/>
                      <a:pt x="336" y="3489"/>
                      <a:pt x="572" y="3181"/>
                    </a:cubicBezTo>
                    <a:cubicBezTo>
                      <a:pt x="763" y="2933"/>
                      <a:pt x="1290" y="2520"/>
                      <a:pt x="1573" y="2299"/>
                    </a:cubicBezTo>
                    <a:cubicBezTo>
                      <a:pt x="1683" y="2214"/>
                      <a:pt x="1753" y="2159"/>
                      <a:pt x="1776" y="2137"/>
                    </a:cubicBezTo>
                    <a:cubicBezTo>
                      <a:pt x="1806" y="2106"/>
                      <a:pt x="1843" y="2052"/>
                      <a:pt x="1887" y="1989"/>
                    </a:cubicBezTo>
                    <a:cubicBezTo>
                      <a:pt x="1968" y="1875"/>
                      <a:pt x="2067" y="1733"/>
                      <a:pt x="2164" y="1669"/>
                    </a:cubicBezTo>
                    <a:cubicBezTo>
                      <a:pt x="2325" y="1562"/>
                      <a:pt x="2707" y="1001"/>
                      <a:pt x="2728" y="971"/>
                    </a:cubicBezTo>
                    <a:lnTo>
                      <a:pt x="3131" y="89"/>
                    </a:lnTo>
                    <a:close/>
                    <a:moveTo>
                      <a:pt x="3113" y="0"/>
                    </a:moveTo>
                    <a:cubicBezTo>
                      <a:pt x="3099" y="0"/>
                      <a:pt x="3086" y="8"/>
                      <a:pt x="3079" y="22"/>
                    </a:cubicBezTo>
                    <a:lnTo>
                      <a:pt x="2662" y="934"/>
                    </a:lnTo>
                    <a:cubicBezTo>
                      <a:pt x="2658" y="939"/>
                      <a:pt x="2270" y="1507"/>
                      <a:pt x="2121" y="1606"/>
                    </a:cubicBezTo>
                    <a:cubicBezTo>
                      <a:pt x="2013" y="1679"/>
                      <a:pt x="1909" y="1827"/>
                      <a:pt x="1825" y="1947"/>
                    </a:cubicBezTo>
                    <a:cubicBezTo>
                      <a:pt x="1784" y="2008"/>
                      <a:pt x="1748" y="2058"/>
                      <a:pt x="1722" y="2083"/>
                    </a:cubicBezTo>
                    <a:cubicBezTo>
                      <a:pt x="1702" y="2101"/>
                      <a:pt x="1625" y="2163"/>
                      <a:pt x="1526" y="2240"/>
                    </a:cubicBezTo>
                    <a:cubicBezTo>
                      <a:pt x="1242" y="2464"/>
                      <a:pt x="709" y="2880"/>
                      <a:pt x="513" y="3135"/>
                    </a:cubicBezTo>
                    <a:cubicBezTo>
                      <a:pt x="395" y="3289"/>
                      <a:pt x="239" y="3570"/>
                      <a:pt x="151" y="3903"/>
                    </a:cubicBezTo>
                    <a:cubicBezTo>
                      <a:pt x="86" y="4153"/>
                      <a:pt x="41" y="4513"/>
                      <a:pt x="194" y="4803"/>
                    </a:cubicBezTo>
                    <a:cubicBezTo>
                      <a:pt x="439" y="5267"/>
                      <a:pt x="1897" y="5703"/>
                      <a:pt x="2432" y="5703"/>
                    </a:cubicBezTo>
                    <a:cubicBezTo>
                      <a:pt x="2491" y="5703"/>
                      <a:pt x="2541" y="5698"/>
                      <a:pt x="2574" y="5685"/>
                    </a:cubicBezTo>
                    <a:cubicBezTo>
                      <a:pt x="2921" y="5570"/>
                      <a:pt x="3810" y="4491"/>
                      <a:pt x="4014" y="3852"/>
                    </a:cubicBezTo>
                    <a:cubicBezTo>
                      <a:pt x="4215" y="3225"/>
                      <a:pt x="4249" y="2255"/>
                      <a:pt x="4252" y="2169"/>
                    </a:cubicBezTo>
                    <a:lnTo>
                      <a:pt x="4695" y="942"/>
                    </a:lnTo>
                    <a:cubicBezTo>
                      <a:pt x="4701" y="928"/>
                      <a:pt x="4697" y="912"/>
                      <a:pt x="4686" y="901"/>
                    </a:cubicBezTo>
                    <a:cubicBezTo>
                      <a:pt x="4673" y="889"/>
                      <a:pt x="4366" y="608"/>
                      <a:pt x="4181" y="502"/>
                    </a:cubicBezTo>
                    <a:cubicBezTo>
                      <a:pt x="3997" y="399"/>
                      <a:pt x="3165" y="20"/>
                      <a:pt x="3129" y="4"/>
                    </a:cubicBezTo>
                    <a:cubicBezTo>
                      <a:pt x="3123" y="1"/>
                      <a:pt x="3118" y="0"/>
                      <a:pt x="31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542;p37">
                <a:extLst>
                  <a:ext uri="{FF2B5EF4-FFF2-40B4-BE49-F238E27FC236}">
                    <a16:creationId xmlns:a16="http://schemas.microsoft.com/office/drawing/2014/main" id="{83CFE163-89DB-59F5-FAA1-AB8F7B04A511}"/>
                  </a:ext>
                </a:extLst>
              </p:cNvPr>
              <p:cNvSpPr/>
              <p:nvPr/>
            </p:nvSpPr>
            <p:spPr>
              <a:xfrm>
                <a:off x="5638598" y="3990840"/>
                <a:ext cx="1809303" cy="1150633"/>
              </a:xfrm>
              <a:custGeom>
                <a:avLst/>
                <a:gdLst/>
                <a:ahLst/>
                <a:cxnLst/>
                <a:rect l="l" t="t" r="r" b="b"/>
                <a:pathLst>
                  <a:path w="17083" h="10864" extrusionOk="0">
                    <a:moveTo>
                      <a:pt x="10989" y="0"/>
                    </a:moveTo>
                    <a:cubicBezTo>
                      <a:pt x="10526" y="0"/>
                      <a:pt x="9808" y="54"/>
                      <a:pt x="9361" y="353"/>
                    </a:cubicBezTo>
                    <a:cubicBezTo>
                      <a:pt x="8658" y="820"/>
                      <a:pt x="6113" y="5440"/>
                      <a:pt x="5852" y="6102"/>
                    </a:cubicBezTo>
                    <a:cubicBezTo>
                      <a:pt x="5590" y="6764"/>
                      <a:pt x="2809" y="8710"/>
                      <a:pt x="2140" y="9011"/>
                    </a:cubicBezTo>
                    <a:cubicBezTo>
                      <a:pt x="1472" y="9312"/>
                      <a:pt x="802" y="9045"/>
                      <a:pt x="401" y="9312"/>
                    </a:cubicBezTo>
                    <a:cubicBezTo>
                      <a:pt x="0" y="9580"/>
                      <a:pt x="320" y="10197"/>
                      <a:pt x="320" y="10197"/>
                    </a:cubicBezTo>
                    <a:cubicBezTo>
                      <a:pt x="320" y="10197"/>
                      <a:pt x="2975" y="10649"/>
                      <a:pt x="3411" y="10682"/>
                    </a:cubicBezTo>
                    <a:cubicBezTo>
                      <a:pt x="3704" y="10704"/>
                      <a:pt x="4121" y="10789"/>
                      <a:pt x="4401" y="10789"/>
                    </a:cubicBezTo>
                    <a:cubicBezTo>
                      <a:pt x="4534" y="10789"/>
                      <a:pt x="4637" y="10769"/>
                      <a:pt x="4680" y="10715"/>
                    </a:cubicBezTo>
                    <a:cubicBezTo>
                      <a:pt x="4813" y="10549"/>
                      <a:pt x="4780" y="9344"/>
                      <a:pt x="4780" y="9344"/>
                    </a:cubicBezTo>
                    <a:lnTo>
                      <a:pt x="10229" y="4999"/>
                    </a:lnTo>
                    <a:lnTo>
                      <a:pt x="11199" y="3996"/>
                    </a:lnTo>
                    <a:cubicBezTo>
                      <a:pt x="11199" y="3996"/>
                      <a:pt x="11934" y="7974"/>
                      <a:pt x="12202" y="8876"/>
                    </a:cubicBezTo>
                    <a:cubicBezTo>
                      <a:pt x="12453" y="9722"/>
                      <a:pt x="14290" y="10864"/>
                      <a:pt x="15567" y="10864"/>
                    </a:cubicBezTo>
                    <a:cubicBezTo>
                      <a:pt x="15652" y="10864"/>
                      <a:pt x="15734" y="10859"/>
                      <a:pt x="15813" y="10848"/>
                    </a:cubicBezTo>
                    <a:cubicBezTo>
                      <a:pt x="17083" y="10682"/>
                      <a:pt x="14577" y="7306"/>
                      <a:pt x="14375" y="7004"/>
                    </a:cubicBezTo>
                    <a:cubicBezTo>
                      <a:pt x="14174" y="6705"/>
                      <a:pt x="11433" y="18"/>
                      <a:pt x="11433" y="18"/>
                    </a:cubicBezTo>
                    <a:cubicBezTo>
                      <a:pt x="11433" y="18"/>
                      <a:pt x="11253" y="0"/>
                      <a:pt x="1098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543;p37">
                <a:extLst>
                  <a:ext uri="{FF2B5EF4-FFF2-40B4-BE49-F238E27FC236}">
                    <a16:creationId xmlns:a16="http://schemas.microsoft.com/office/drawing/2014/main" id="{F8B264C6-7C18-AD80-7DC7-D159D986168B}"/>
                  </a:ext>
                </a:extLst>
              </p:cNvPr>
              <p:cNvSpPr/>
              <p:nvPr/>
            </p:nvSpPr>
            <p:spPr>
              <a:xfrm>
                <a:off x="5634150" y="3986604"/>
                <a:ext cx="1738871" cy="1159106"/>
              </a:xfrm>
              <a:custGeom>
                <a:avLst/>
                <a:gdLst/>
                <a:ahLst/>
                <a:cxnLst/>
                <a:rect l="l" t="t" r="r" b="b"/>
                <a:pathLst>
                  <a:path w="16418" h="10944" extrusionOk="0">
                    <a:moveTo>
                      <a:pt x="11035" y="79"/>
                    </a:moveTo>
                    <a:cubicBezTo>
                      <a:pt x="11240" y="79"/>
                      <a:pt x="11394" y="89"/>
                      <a:pt x="11449" y="94"/>
                    </a:cubicBezTo>
                    <a:cubicBezTo>
                      <a:pt x="11650" y="580"/>
                      <a:pt x="14189" y="6771"/>
                      <a:pt x="14386" y="7066"/>
                    </a:cubicBezTo>
                    <a:cubicBezTo>
                      <a:pt x="14403" y="7091"/>
                      <a:pt x="14437" y="7138"/>
                      <a:pt x="14482" y="7203"/>
                    </a:cubicBezTo>
                    <a:cubicBezTo>
                      <a:pt x="16098" y="9495"/>
                      <a:pt x="16276" y="10349"/>
                      <a:pt x="16139" y="10661"/>
                    </a:cubicBezTo>
                    <a:cubicBezTo>
                      <a:pt x="16091" y="10771"/>
                      <a:pt x="15996" y="10834"/>
                      <a:pt x="15851" y="10853"/>
                    </a:cubicBezTo>
                    <a:cubicBezTo>
                      <a:pt x="15772" y="10863"/>
                      <a:pt x="15689" y="10868"/>
                      <a:pt x="15605" y="10868"/>
                    </a:cubicBezTo>
                    <a:cubicBezTo>
                      <a:pt x="14332" y="10868"/>
                      <a:pt x="12526" y="9735"/>
                      <a:pt x="12281" y="8908"/>
                    </a:cubicBezTo>
                    <a:cubicBezTo>
                      <a:pt x="12018" y="8017"/>
                      <a:pt x="11287" y="4070"/>
                      <a:pt x="11279" y="4031"/>
                    </a:cubicBezTo>
                    <a:cubicBezTo>
                      <a:pt x="11277" y="4016"/>
                      <a:pt x="11266" y="4005"/>
                      <a:pt x="11252" y="4001"/>
                    </a:cubicBezTo>
                    <a:cubicBezTo>
                      <a:pt x="11248" y="4000"/>
                      <a:pt x="11246" y="4000"/>
                      <a:pt x="11242" y="4000"/>
                    </a:cubicBezTo>
                    <a:cubicBezTo>
                      <a:pt x="11231" y="4000"/>
                      <a:pt x="11221" y="4004"/>
                      <a:pt x="11214" y="4012"/>
                    </a:cubicBezTo>
                    <a:lnTo>
                      <a:pt x="10248" y="5011"/>
                    </a:lnTo>
                    <a:lnTo>
                      <a:pt x="4799" y="9356"/>
                    </a:lnTo>
                    <a:cubicBezTo>
                      <a:pt x="4790" y="9364"/>
                      <a:pt x="4785" y="9374"/>
                      <a:pt x="4785" y="9387"/>
                    </a:cubicBezTo>
                    <a:cubicBezTo>
                      <a:pt x="4798" y="9865"/>
                      <a:pt x="4785" y="10618"/>
                      <a:pt x="4692" y="10733"/>
                    </a:cubicBezTo>
                    <a:cubicBezTo>
                      <a:pt x="4658" y="10776"/>
                      <a:pt x="4566" y="10792"/>
                      <a:pt x="4447" y="10792"/>
                    </a:cubicBezTo>
                    <a:cubicBezTo>
                      <a:pt x="4278" y="10792"/>
                      <a:pt x="4054" y="10761"/>
                      <a:pt x="3859" y="10734"/>
                    </a:cubicBezTo>
                    <a:cubicBezTo>
                      <a:pt x="3714" y="10714"/>
                      <a:pt x="3575" y="10695"/>
                      <a:pt x="3455" y="10686"/>
                    </a:cubicBezTo>
                    <a:cubicBezTo>
                      <a:pt x="3045" y="10654"/>
                      <a:pt x="629" y="10245"/>
                      <a:pt x="388" y="10204"/>
                    </a:cubicBezTo>
                    <a:cubicBezTo>
                      <a:pt x="342" y="10107"/>
                      <a:pt x="130" y="9607"/>
                      <a:pt x="464" y="9384"/>
                    </a:cubicBezTo>
                    <a:cubicBezTo>
                      <a:pt x="650" y="9259"/>
                      <a:pt x="900" y="9256"/>
                      <a:pt x="1188" y="9252"/>
                    </a:cubicBezTo>
                    <a:cubicBezTo>
                      <a:pt x="1498" y="9249"/>
                      <a:pt x="1846" y="9243"/>
                      <a:pt x="2197" y="9086"/>
                    </a:cubicBezTo>
                    <a:cubicBezTo>
                      <a:pt x="2809" y="8812"/>
                      <a:pt x="5655" y="6847"/>
                      <a:pt x="5928" y="6157"/>
                    </a:cubicBezTo>
                    <a:cubicBezTo>
                      <a:pt x="6198" y="5472"/>
                      <a:pt x="8750" y="875"/>
                      <a:pt x="9424" y="425"/>
                    </a:cubicBezTo>
                    <a:cubicBezTo>
                      <a:pt x="9863" y="132"/>
                      <a:pt x="10576" y="79"/>
                      <a:pt x="11035" y="79"/>
                    </a:cubicBezTo>
                    <a:close/>
                    <a:moveTo>
                      <a:pt x="11026" y="1"/>
                    </a:moveTo>
                    <a:cubicBezTo>
                      <a:pt x="10559" y="1"/>
                      <a:pt x="9840" y="57"/>
                      <a:pt x="9384" y="361"/>
                    </a:cubicBezTo>
                    <a:cubicBezTo>
                      <a:pt x="8677" y="833"/>
                      <a:pt x="6136" y="5429"/>
                      <a:pt x="5860" y="6127"/>
                    </a:cubicBezTo>
                    <a:cubicBezTo>
                      <a:pt x="5605" y="6772"/>
                      <a:pt x="2867" y="8701"/>
                      <a:pt x="2169" y="9015"/>
                    </a:cubicBezTo>
                    <a:cubicBezTo>
                      <a:pt x="1831" y="9166"/>
                      <a:pt x="1491" y="9171"/>
                      <a:pt x="1189" y="9175"/>
                    </a:cubicBezTo>
                    <a:cubicBezTo>
                      <a:pt x="889" y="9178"/>
                      <a:pt x="629" y="9183"/>
                      <a:pt x="425" y="9319"/>
                    </a:cubicBezTo>
                    <a:cubicBezTo>
                      <a:pt x="1" y="9602"/>
                      <a:pt x="329" y="10246"/>
                      <a:pt x="331" y="10253"/>
                    </a:cubicBezTo>
                    <a:cubicBezTo>
                      <a:pt x="337" y="10263"/>
                      <a:pt x="346" y="10271"/>
                      <a:pt x="358" y="10273"/>
                    </a:cubicBezTo>
                    <a:cubicBezTo>
                      <a:pt x="466" y="10291"/>
                      <a:pt x="3019" y="10726"/>
                      <a:pt x="3450" y="10759"/>
                    </a:cubicBezTo>
                    <a:cubicBezTo>
                      <a:pt x="3568" y="10769"/>
                      <a:pt x="3705" y="10787"/>
                      <a:pt x="3849" y="10807"/>
                    </a:cubicBezTo>
                    <a:cubicBezTo>
                      <a:pt x="4066" y="10838"/>
                      <a:pt x="4277" y="10867"/>
                      <a:pt x="4443" y="10867"/>
                    </a:cubicBezTo>
                    <a:cubicBezTo>
                      <a:pt x="4589" y="10867"/>
                      <a:pt x="4701" y="10844"/>
                      <a:pt x="4753" y="10779"/>
                    </a:cubicBezTo>
                    <a:cubicBezTo>
                      <a:pt x="4886" y="10613"/>
                      <a:pt x="4867" y="9592"/>
                      <a:pt x="4862" y="9403"/>
                    </a:cubicBezTo>
                    <a:lnTo>
                      <a:pt x="10299" y="5066"/>
                    </a:lnTo>
                    <a:lnTo>
                      <a:pt x="11218" y="4116"/>
                    </a:lnTo>
                    <a:cubicBezTo>
                      <a:pt x="11317" y="4658"/>
                      <a:pt x="11962" y="8101"/>
                      <a:pt x="12207" y="8929"/>
                    </a:cubicBezTo>
                    <a:cubicBezTo>
                      <a:pt x="12338" y="9368"/>
                      <a:pt x="12893" y="9907"/>
                      <a:pt x="13655" y="10338"/>
                    </a:cubicBezTo>
                    <a:cubicBezTo>
                      <a:pt x="14341" y="10726"/>
                      <a:pt x="15052" y="10944"/>
                      <a:pt x="15613" y="10944"/>
                    </a:cubicBezTo>
                    <a:cubicBezTo>
                      <a:pt x="15698" y="10944"/>
                      <a:pt x="15782" y="10938"/>
                      <a:pt x="15862" y="10925"/>
                    </a:cubicBezTo>
                    <a:cubicBezTo>
                      <a:pt x="16032" y="10903"/>
                      <a:pt x="16149" y="10824"/>
                      <a:pt x="16208" y="10690"/>
                    </a:cubicBezTo>
                    <a:cubicBezTo>
                      <a:pt x="16418" y="10210"/>
                      <a:pt x="15858" y="9022"/>
                      <a:pt x="14545" y="7159"/>
                    </a:cubicBezTo>
                    <a:cubicBezTo>
                      <a:pt x="14499" y="7095"/>
                      <a:pt x="14467" y="7048"/>
                      <a:pt x="14450" y="7023"/>
                    </a:cubicBezTo>
                    <a:cubicBezTo>
                      <a:pt x="14254" y="6729"/>
                      <a:pt x="11540" y="109"/>
                      <a:pt x="11512" y="42"/>
                    </a:cubicBezTo>
                    <a:cubicBezTo>
                      <a:pt x="11507" y="30"/>
                      <a:pt x="11494" y="21"/>
                      <a:pt x="11481" y="19"/>
                    </a:cubicBezTo>
                    <a:cubicBezTo>
                      <a:pt x="11461" y="18"/>
                      <a:pt x="11281" y="1"/>
                      <a:pt x="110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544;p37">
                <a:extLst>
                  <a:ext uri="{FF2B5EF4-FFF2-40B4-BE49-F238E27FC236}">
                    <a16:creationId xmlns:a16="http://schemas.microsoft.com/office/drawing/2014/main" id="{F3E877E4-D590-CFE1-E33A-224998FDF567}"/>
                  </a:ext>
                </a:extLst>
              </p:cNvPr>
              <p:cNvSpPr/>
              <p:nvPr/>
            </p:nvSpPr>
            <p:spPr>
              <a:xfrm>
                <a:off x="5651520" y="4707229"/>
                <a:ext cx="687054" cy="441867"/>
              </a:xfrm>
              <a:custGeom>
                <a:avLst/>
                <a:gdLst/>
                <a:ahLst/>
                <a:cxnLst/>
                <a:rect l="l" t="t" r="r" b="b"/>
                <a:pathLst>
                  <a:path w="6487" h="4172" extrusionOk="0">
                    <a:moveTo>
                      <a:pt x="5466" y="0"/>
                    </a:moveTo>
                    <a:cubicBezTo>
                      <a:pt x="5466" y="0"/>
                      <a:pt x="4045" y="1248"/>
                      <a:pt x="3374" y="1723"/>
                    </a:cubicBezTo>
                    <a:cubicBezTo>
                      <a:pt x="2702" y="2200"/>
                      <a:pt x="1218" y="2717"/>
                      <a:pt x="619" y="2792"/>
                    </a:cubicBezTo>
                    <a:cubicBezTo>
                      <a:pt x="19" y="2868"/>
                      <a:pt x="0" y="3263"/>
                      <a:pt x="198" y="3432"/>
                    </a:cubicBezTo>
                    <a:cubicBezTo>
                      <a:pt x="378" y="3584"/>
                      <a:pt x="1875" y="4171"/>
                      <a:pt x="2948" y="4171"/>
                    </a:cubicBezTo>
                    <a:cubicBezTo>
                      <a:pt x="3056" y="4171"/>
                      <a:pt x="3160" y="4165"/>
                      <a:pt x="3258" y="4152"/>
                    </a:cubicBezTo>
                    <a:cubicBezTo>
                      <a:pt x="4325" y="4013"/>
                      <a:pt x="4901" y="3991"/>
                      <a:pt x="5008" y="3693"/>
                    </a:cubicBezTo>
                    <a:cubicBezTo>
                      <a:pt x="5115" y="3394"/>
                      <a:pt x="5090" y="2450"/>
                      <a:pt x="5090" y="2450"/>
                    </a:cubicBezTo>
                    <a:lnTo>
                      <a:pt x="6486" y="1518"/>
                    </a:lnTo>
                    <a:lnTo>
                      <a:pt x="546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545;p37">
                <a:extLst>
                  <a:ext uri="{FF2B5EF4-FFF2-40B4-BE49-F238E27FC236}">
                    <a16:creationId xmlns:a16="http://schemas.microsoft.com/office/drawing/2014/main" id="{385DADB3-49D5-FDFB-DE58-2950C96ECB4C}"/>
                  </a:ext>
                </a:extLst>
              </p:cNvPr>
              <p:cNvSpPr/>
              <p:nvPr/>
            </p:nvSpPr>
            <p:spPr>
              <a:xfrm>
                <a:off x="5653956" y="4703204"/>
                <a:ext cx="688855" cy="450022"/>
              </a:xfrm>
              <a:custGeom>
                <a:avLst/>
                <a:gdLst/>
                <a:ahLst/>
                <a:cxnLst/>
                <a:rect l="l" t="t" r="r" b="b"/>
                <a:pathLst>
                  <a:path w="6504" h="4249" extrusionOk="0">
                    <a:moveTo>
                      <a:pt x="5436" y="96"/>
                    </a:moveTo>
                    <a:lnTo>
                      <a:pt x="6413" y="1547"/>
                    </a:lnTo>
                    <a:lnTo>
                      <a:pt x="5048" y="2457"/>
                    </a:lnTo>
                    <a:cubicBezTo>
                      <a:pt x="5037" y="2463"/>
                      <a:pt x="5031" y="2475"/>
                      <a:pt x="5031" y="2489"/>
                    </a:cubicBezTo>
                    <a:cubicBezTo>
                      <a:pt x="5031" y="2499"/>
                      <a:pt x="5054" y="3431"/>
                      <a:pt x="4951" y="3719"/>
                    </a:cubicBezTo>
                    <a:cubicBezTo>
                      <a:pt x="4868" y="3952"/>
                      <a:pt x="4445" y="4004"/>
                      <a:pt x="3676" y="4099"/>
                    </a:cubicBezTo>
                    <a:cubicBezTo>
                      <a:pt x="3538" y="4115"/>
                      <a:pt x="3390" y="4133"/>
                      <a:pt x="3230" y="4154"/>
                    </a:cubicBezTo>
                    <a:cubicBezTo>
                      <a:pt x="3135" y="4167"/>
                      <a:pt x="3033" y="4173"/>
                      <a:pt x="2927" y="4173"/>
                    </a:cubicBezTo>
                    <a:cubicBezTo>
                      <a:pt x="1859" y="4173"/>
                      <a:pt x="361" y="3578"/>
                      <a:pt x="201" y="3442"/>
                    </a:cubicBezTo>
                    <a:cubicBezTo>
                      <a:pt x="118" y="3371"/>
                      <a:pt x="81" y="3261"/>
                      <a:pt x="112" y="3160"/>
                    </a:cubicBezTo>
                    <a:cubicBezTo>
                      <a:pt x="156" y="3008"/>
                      <a:pt x="335" y="2902"/>
                      <a:pt x="602" y="2869"/>
                    </a:cubicBezTo>
                    <a:cubicBezTo>
                      <a:pt x="1204" y="2793"/>
                      <a:pt x="2686" y="2281"/>
                      <a:pt x="3372" y="1793"/>
                    </a:cubicBezTo>
                    <a:cubicBezTo>
                      <a:pt x="3981" y="1361"/>
                      <a:pt x="5219" y="284"/>
                      <a:pt x="5436" y="96"/>
                    </a:cubicBezTo>
                    <a:close/>
                    <a:moveTo>
                      <a:pt x="5445" y="1"/>
                    </a:moveTo>
                    <a:cubicBezTo>
                      <a:pt x="5435" y="1"/>
                      <a:pt x="5426" y="4"/>
                      <a:pt x="5420" y="11"/>
                    </a:cubicBezTo>
                    <a:cubicBezTo>
                      <a:pt x="5405" y="23"/>
                      <a:pt x="3991" y="1262"/>
                      <a:pt x="3329" y="1732"/>
                    </a:cubicBezTo>
                    <a:cubicBezTo>
                      <a:pt x="2663" y="2204"/>
                      <a:pt x="1174" y="2720"/>
                      <a:pt x="592" y="2794"/>
                    </a:cubicBezTo>
                    <a:cubicBezTo>
                      <a:pt x="185" y="2846"/>
                      <a:pt x="71" y="3033"/>
                      <a:pt x="39" y="3139"/>
                    </a:cubicBezTo>
                    <a:cubicBezTo>
                      <a:pt x="0" y="3268"/>
                      <a:pt x="44" y="3410"/>
                      <a:pt x="151" y="3501"/>
                    </a:cubicBezTo>
                    <a:cubicBezTo>
                      <a:pt x="358" y="3674"/>
                      <a:pt x="1858" y="4249"/>
                      <a:pt x="2928" y="4249"/>
                    </a:cubicBezTo>
                    <a:cubicBezTo>
                      <a:pt x="3037" y="4249"/>
                      <a:pt x="3141" y="4243"/>
                      <a:pt x="3241" y="4229"/>
                    </a:cubicBezTo>
                    <a:cubicBezTo>
                      <a:pt x="3400" y="4207"/>
                      <a:pt x="3549" y="4190"/>
                      <a:pt x="3687" y="4173"/>
                    </a:cubicBezTo>
                    <a:cubicBezTo>
                      <a:pt x="4484" y="4074"/>
                      <a:pt x="4924" y="4020"/>
                      <a:pt x="5022" y="3744"/>
                    </a:cubicBezTo>
                    <a:cubicBezTo>
                      <a:pt x="5122" y="3464"/>
                      <a:pt x="5110" y="2651"/>
                      <a:pt x="5106" y="2507"/>
                    </a:cubicBezTo>
                    <a:lnTo>
                      <a:pt x="6486" y="1588"/>
                    </a:lnTo>
                    <a:cubicBezTo>
                      <a:pt x="6493" y="1583"/>
                      <a:pt x="6501" y="1573"/>
                      <a:pt x="6502" y="1564"/>
                    </a:cubicBezTo>
                    <a:cubicBezTo>
                      <a:pt x="6504" y="1554"/>
                      <a:pt x="6502" y="1544"/>
                      <a:pt x="6497" y="1536"/>
                    </a:cubicBezTo>
                    <a:lnTo>
                      <a:pt x="5475" y="17"/>
                    </a:lnTo>
                    <a:cubicBezTo>
                      <a:pt x="5469" y="9"/>
                      <a:pt x="5459" y="2"/>
                      <a:pt x="5449" y="1"/>
                    </a:cubicBezTo>
                    <a:cubicBezTo>
                      <a:pt x="5447" y="1"/>
                      <a:pt x="5446" y="1"/>
                      <a:pt x="54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546;p37">
                <a:extLst>
                  <a:ext uri="{FF2B5EF4-FFF2-40B4-BE49-F238E27FC236}">
                    <a16:creationId xmlns:a16="http://schemas.microsoft.com/office/drawing/2014/main" id="{F8ABDE87-07D5-1AF0-661F-C4376741DECB}"/>
                  </a:ext>
                </a:extLst>
              </p:cNvPr>
              <p:cNvSpPr/>
              <p:nvPr/>
            </p:nvSpPr>
            <p:spPr>
              <a:xfrm>
                <a:off x="6235839" y="3989887"/>
                <a:ext cx="1410119" cy="1159212"/>
              </a:xfrm>
              <a:custGeom>
                <a:avLst/>
                <a:gdLst/>
                <a:ahLst/>
                <a:cxnLst/>
                <a:rect l="l" t="t" r="r" b="b"/>
                <a:pathLst>
                  <a:path w="13314" h="10945" extrusionOk="0">
                    <a:moveTo>
                      <a:pt x="5510" y="0"/>
                    </a:moveTo>
                    <a:cubicBezTo>
                      <a:pt x="4312" y="0"/>
                      <a:pt x="3614" y="1319"/>
                      <a:pt x="2982" y="2259"/>
                    </a:cubicBezTo>
                    <a:cubicBezTo>
                      <a:pt x="2010" y="3708"/>
                      <a:pt x="1078" y="5217"/>
                      <a:pt x="0" y="6590"/>
                    </a:cubicBezTo>
                    <a:cubicBezTo>
                      <a:pt x="348" y="7096"/>
                      <a:pt x="621" y="7786"/>
                      <a:pt x="969" y="8292"/>
                    </a:cubicBezTo>
                    <a:cubicBezTo>
                      <a:pt x="2462" y="7158"/>
                      <a:pt x="4012" y="6143"/>
                      <a:pt x="5481" y="4597"/>
                    </a:cubicBezTo>
                    <a:cubicBezTo>
                      <a:pt x="6105" y="6281"/>
                      <a:pt x="6514" y="8414"/>
                      <a:pt x="7774" y="9693"/>
                    </a:cubicBezTo>
                    <a:cubicBezTo>
                      <a:pt x="8563" y="10494"/>
                      <a:pt x="9687" y="10944"/>
                      <a:pt x="10810" y="10944"/>
                    </a:cubicBezTo>
                    <a:cubicBezTo>
                      <a:pt x="11101" y="10944"/>
                      <a:pt x="11392" y="10914"/>
                      <a:pt x="11677" y="10852"/>
                    </a:cubicBezTo>
                    <a:cubicBezTo>
                      <a:pt x="12213" y="10735"/>
                      <a:pt x="12750" y="10495"/>
                      <a:pt x="13080" y="10057"/>
                    </a:cubicBezTo>
                    <a:cubicBezTo>
                      <a:pt x="13214" y="9880"/>
                      <a:pt x="13311" y="9666"/>
                      <a:pt x="13313" y="9445"/>
                    </a:cubicBezTo>
                    <a:cubicBezTo>
                      <a:pt x="13313" y="9128"/>
                      <a:pt x="13118" y="8847"/>
                      <a:pt x="12932" y="8590"/>
                    </a:cubicBezTo>
                    <a:cubicBezTo>
                      <a:pt x="12159" y="7524"/>
                      <a:pt x="11380" y="6460"/>
                      <a:pt x="10597" y="5397"/>
                    </a:cubicBezTo>
                    <a:cubicBezTo>
                      <a:pt x="9670" y="4135"/>
                      <a:pt x="8738" y="2876"/>
                      <a:pt x="7809" y="1615"/>
                    </a:cubicBezTo>
                    <a:cubicBezTo>
                      <a:pt x="7367" y="1017"/>
                      <a:pt x="6887" y="389"/>
                      <a:pt x="6190" y="131"/>
                    </a:cubicBezTo>
                    <a:cubicBezTo>
                      <a:pt x="5946" y="41"/>
                      <a:pt x="5720" y="0"/>
                      <a:pt x="55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547;p37">
                <a:extLst>
                  <a:ext uri="{FF2B5EF4-FFF2-40B4-BE49-F238E27FC236}">
                    <a16:creationId xmlns:a16="http://schemas.microsoft.com/office/drawing/2014/main" id="{02C235F9-8852-7905-8CCD-CB7E1AADDF21}"/>
                  </a:ext>
                </a:extLst>
              </p:cNvPr>
              <p:cNvSpPr/>
              <p:nvPr/>
            </p:nvSpPr>
            <p:spPr>
              <a:xfrm>
                <a:off x="6231920" y="3985863"/>
                <a:ext cx="1418168" cy="1167262"/>
              </a:xfrm>
              <a:custGeom>
                <a:avLst/>
                <a:gdLst/>
                <a:ahLst/>
                <a:cxnLst/>
                <a:rect l="l" t="t" r="r" b="b"/>
                <a:pathLst>
                  <a:path w="13390" h="11021" extrusionOk="0">
                    <a:moveTo>
                      <a:pt x="5546" y="77"/>
                    </a:moveTo>
                    <a:cubicBezTo>
                      <a:pt x="5754" y="77"/>
                      <a:pt x="5976" y="117"/>
                      <a:pt x="6217" y="207"/>
                    </a:cubicBezTo>
                    <a:cubicBezTo>
                      <a:pt x="6926" y="469"/>
                      <a:pt x="7421" y="1139"/>
                      <a:pt x="7819" y="1678"/>
                    </a:cubicBezTo>
                    <a:cubicBezTo>
                      <a:pt x="8679" y="2842"/>
                      <a:pt x="9654" y="4162"/>
                      <a:pt x="10608" y="5459"/>
                    </a:cubicBezTo>
                    <a:cubicBezTo>
                      <a:pt x="11478" y="6642"/>
                      <a:pt x="12242" y="7687"/>
                      <a:pt x="12943" y="8652"/>
                    </a:cubicBezTo>
                    <a:cubicBezTo>
                      <a:pt x="13148" y="8934"/>
                      <a:pt x="13316" y="9191"/>
                      <a:pt x="13316" y="9486"/>
                    </a:cubicBezTo>
                    <a:cubicBezTo>
                      <a:pt x="13316" y="9727"/>
                      <a:pt x="13194" y="9939"/>
                      <a:pt x="13091" y="10074"/>
                    </a:cubicBezTo>
                    <a:cubicBezTo>
                      <a:pt x="12732" y="10550"/>
                      <a:pt x="12142" y="10762"/>
                      <a:pt x="11710" y="10857"/>
                    </a:cubicBezTo>
                    <a:cubicBezTo>
                      <a:pt x="11430" y="10918"/>
                      <a:pt x="11144" y="10947"/>
                      <a:pt x="10857" y="10947"/>
                    </a:cubicBezTo>
                    <a:cubicBezTo>
                      <a:pt x="9743" y="10947"/>
                      <a:pt x="8622" y="10499"/>
                      <a:pt x="7841" y="9707"/>
                    </a:cubicBezTo>
                    <a:cubicBezTo>
                      <a:pt x="6893" y="8745"/>
                      <a:pt x="6433" y="7303"/>
                      <a:pt x="5988" y="5910"/>
                    </a:cubicBezTo>
                    <a:cubicBezTo>
                      <a:pt x="5844" y="5459"/>
                      <a:pt x="5708" y="5032"/>
                      <a:pt x="5556" y="4624"/>
                    </a:cubicBezTo>
                    <a:cubicBezTo>
                      <a:pt x="5551" y="4611"/>
                      <a:pt x="5542" y="4603"/>
                      <a:pt x="5528" y="4599"/>
                    </a:cubicBezTo>
                    <a:cubicBezTo>
                      <a:pt x="5525" y="4598"/>
                      <a:pt x="5523" y="4598"/>
                      <a:pt x="5521" y="4598"/>
                    </a:cubicBezTo>
                    <a:cubicBezTo>
                      <a:pt x="5510" y="4598"/>
                      <a:pt x="5501" y="4603"/>
                      <a:pt x="5496" y="4610"/>
                    </a:cubicBezTo>
                    <a:cubicBezTo>
                      <a:pt x="4345" y="5822"/>
                      <a:pt x="3131" y="6717"/>
                      <a:pt x="1957" y="7581"/>
                    </a:cubicBezTo>
                    <a:cubicBezTo>
                      <a:pt x="1649" y="7808"/>
                      <a:pt x="1332" y="8043"/>
                      <a:pt x="1020" y="8278"/>
                    </a:cubicBezTo>
                    <a:cubicBezTo>
                      <a:pt x="857" y="8034"/>
                      <a:pt x="706" y="7745"/>
                      <a:pt x="561" y="7464"/>
                    </a:cubicBezTo>
                    <a:cubicBezTo>
                      <a:pt x="412" y="7178"/>
                      <a:pt x="258" y="6882"/>
                      <a:pt x="90" y="6631"/>
                    </a:cubicBezTo>
                    <a:cubicBezTo>
                      <a:pt x="882" y="5616"/>
                      <a:pt x="1607" y="4514"/>
                      <a:pt x="2308" y="3448"/>
                    </a:cubicBezTo>
                    <a:cubicBezTo>
                      <a:pt x="2553" y="3077"/>
                      <a:pt x="2805" y="2694"/>
                      <a:pt x="3055" y="2320"/>
                    </a:cubicBezTo>
                    <a:cubicBezTo>
                      <a:pt x="3129" y="2211"/>
                      <a:pt x="3204" y="2094"/>
                      <a:pt x="3280" y="1977"/>
                    </a:cubicBezTo>
                    <a:cubicBezTo>
                      <a:pt x="3865" y="1077"/>
                      <a:pt x="4514" y="77"/>
                      <a:pt x="5546" y="77"/>
                    </a:cubicBezTo>
                    <a:close/>
                    <a:moveTo>
                      <a:pt x="5553" y="1"/>
                    </a:moveTo>
                    <a:cubicBezTo>
                      <a:pt x="4470" y="1"/>
                      <a:pt x="3785" y="1056"/>
                      <a:pt x="3215" y="1933"/>
                    </a:cubicBezTo>
                    <a:cubicBezTo>
                      <a:pt x="3138" y="2051"/>
                      <a:pt x="3064" y="2166"/>
                      <a:pt x="2990" y="2276"/>
                    </a:cubicBezTo>
                    <a:cubicBezTo>
                      <a:pt x="2740" y="2649"/>
                      <a:pt x="2486" y="3032"/>
                      <a:pt x="2243" y="3405"/>
                    </a:cubicBezTo>
                    <a:cubicBezTo>
                      <a:pt x="1537" y="4477"/>
                      <a:pt x="809" y="5586"/>
                      <a:pt x="11" y="6604"/>
                    </a:cubicBezTo>
                    <a:cubicBezTo>
                      <a:pt x="0" y="6615"/>
                      <a:pt x="0" y="6634"/>
                      <a:pt x="10" y="6647"/>
                    </a:cubicBezTo>
                    <a:cubicBezTo>
                      <a:pt x="182" y="6898"/>
                      <a:pt x="340" y="7202"/>
                      <a:pt x="492" y="7495"/>
                    </a:cubicBezTo>
                    <a:cubicBezTo>
                      <a:pt x="645" y="7791"/>
                      <a:pt x="804" y="8096"/>
                      <a:pt x="978" y="8351"/>
                    </a:cubicBezTo>
                    <a:cubicBezTo>
                      <a:pt x="985" y="8358"/>
                      <a:pt x="993" y="8366"/>
                      <a:pt x="1003" y="8367"/>
                    </a:cubicBezTo>
                    <a:cubicBezTo>
                      <a:pt x="1006" y="8367"/>
                      <a:pt x="1009" y="8367"/>
                      <a:pt x="1011" y="8367"/>
                    </a:cubicBezTo>
                    <a:cubicBezTo>
                      <a:pt x="1019" y="8367"/>
                      <a:pt x="1027" y="8365"/>
                      <a:pt x="1033" y="8360"/>
                    </a:cubicBezTo>
                    <a:cubicBezTo>
                      <a:pt x="1353" y="8117"/>
                      <a:pt x="1681" y="7875"/>
                      <a:pt x="2000" y="7641"/>
                    </a:cubicBezTo>
                    <a:cubicBezTo>
                      <a:pt x="3162" y="6784"/>
                      <a:pt x="4364" y="5899"/>
                      <a:pt x="5507" y="4704"/>
                    </a:cubicBezTo>
                    <a:cubicBezTo>
                      <a:pt x="5650" y="5094"/>
                      <a:pt x="5779" y="5500"/>
                      <a:pt x="5916" y="5930"/>
                    </a:cubicBezTo>
                    <a:cubicBezTo>
                      <a:pt x="6363" y="7333"/>
                      <a:pt x="6825" y="8782"/>
                      <a:pt x="7787" y="9758"/>
                    </a:cubicBezTo>
                    <a:cubicBezTo>
                      <a:pt x="8582" y="10565"/>
                      <a:pt x="9722" y="11021"/>
                      <a:pt x="10856" y="11021"/>
                    </a:cubicBezTo>
                    <a:cubicBezTo>
                      <a:pt x="11147" y="11021"/>
                      <a:pt x="11439" y="10991"/>
                      <a:pt x="11725" y="10927"/>
                    </a:cubicBezTo>
                    <a:cubicBezTo>
                      <a:pt x="12169" y="10830"/>
                      <a:pt x="12777" y="10611"/>
                      <a:pt x="13150" y="10117"/>
                    </a:cubicBezTo>
                    <a:cubicBezTo>
                      <a:pt x="13260" y="9973"/>
                      <a:pt x="13390" y="9745"/>
                      <a:pt x="13390" y="9483"/>
                    </a:cubicBezTo>
                    <a:cubicBezTo>
                      <a:pt x="13390" y="9141"/>
                      <a:pt x="13166" y="8831"/>
                      <a:pt x="13002" y="8606"/>
                    </a:cubicBezTo>
                    <a:cubicBezTo>
                      <a:pt x="12300" y="7640"/>
                      <a:pt x="11535" y="6595"/>
                      <a:pt x="10666" y="5412"/>
                    </a:cubicBezTo>
                    <a:cubicBezTo>
                      <a:pt x="9713" y="4114"/>
                      <a:pt x="8738" y="2795"/>
                      <a:pt x="7878" y="1631"/>
                    </a:cubicBezTo>
                    <a:cubicBezTo>
                      <a:pt x="7474" y="1084"/>
                      <a:pt x="6972" y="404"/>
                      <a:pt x="6241" y="133"/>
                    </a:cubicBezTo>
                    <a:cubicBezTo>
                      <a:pt x="5995" y="42"/>
                      <a:pt x="5766" y="1"/>
                      <a:pt x="55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548;p37">
                <a:extLst>
                  <a:ext uri="{FF2B5EF4-FFF2-40B4-BE49-F238E27FC236}">
                    <a16:creationId xmlns:a16="http://schemas.microsoft.com/office/drawing/2014/main" id="{F88EB464-61C1-06A4-7BE0-43CDA30EAB22}"/>
                  </a:ext>
                </a:extLst>
              </p:cNvPr>
              <p:cNvSpPr/>
              <p:nvPr/>
            </p:nvSpPr>
            <p:spPr>
              <a:xfrm>
                <a:off x="6803742" y="4214420"/>
                <a:ext cx="61217" cy="244340"/>
              </a:xfrm>
              <a:custGeom>
                <a:avLst/>
                <a:gdLst/>
                <a:ahLst/>
                <a:cxnLst/>
                <a:rect l="l" t="t" r="r" b="b"/>
                <a:pathLst>
                  <a:path w="578" h="2307" extrusionOk="0">
                    <a:moveTo>
                      <a:pt x="43" y="0"/>
                    </a:moveTo>
                    <a:cubicBezTo>
                      <a:pt x="37" y="0"/>
                      <a:pt x="30" y="2"/>
                      <a:pt x="24" y="6"/>
                    </a:cubicBezTo>
                    <a:cubicBezTo>
                      <a:pt x="6" y="16"/>
                      <a:pt x="0" y="41"/>
                      <a:pt x="11" y="58"/>
                    </a:cubicBezTo>
                    <a:cubicBezTo>
                      <a:pt x="495" y="873"/>
                      <a:pt x="141" y="2244"/>
                      <a:pt x="138" y="2258"/>
                    </a:cubicBezTo>
                    <a:cubicBezTo>
                      <a:pt x="133" y="2279"/>
                      <a:pt x="144" y="2299"/>
                      <a:pt x="165" y="2304"/>
                    </a:cubicBezTo>
                    <a:cubicBezTo>
                      <a:pt x="167" y="2306"/>
                      <a:pt x="171" y="2306"/>
                      <a:pt x="173" y="2306"/>
                    </a:cubicBezTo>
                    <a:cubicBezTo>
                      <a:pt x="191" y="2306"/>
                      <a:pt x="205" y="2293"/>
                      <a:pt x="210" y="2277"/>
                    </a:cubicBezTo>
                    <a:cubicBezTo>
                      <a:pt x="226" y="2221"/>
                      <a:pt x="577" y="863"/>
                      <a:pt x="76" y="20"/>
                    </a:cubicBezTo>
                    <a:cubicBezTo>
                      <a:pt x="69" y="7"/>
                      <a:pt x="56" y="0"/>
                      <a:pt x="4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549;p37">
                <a:extLst>
                  <a:ext uri="{FF2B5EF4-FFF2-40B4-BE49-F238E27FC236}">
                    <a16:creationId xmlns:a16="http://schemas.microsoft.com/office/drawing/2014/main" id="{B50687B9-5DDC-602B-C76E-C94372EB9D6D}"/>
                  </a:ext>
                </a:extLst>
              </p:cNvPr>
              <p:cNvSpPr/>
              <p:nvPr/>
            </p:nvSpPr>
            <p:spPr>
              <a:xfrm>
                <a:off x="6144860" y="4664970"/>
                <a:ext cx="246776" cy="273042"/>
              </a:xfrm>
              <a:custGeom>
                <a:avLst/>
                <a:gdLst/>
                <a:ahLst/>
                <a:cxnLst/>
                <a:rect l="l" t="t" r="r" b="b"/>
                <a:pathLst>
                  <a:path w="2330" h="2578" extrusionOk="0">
                    <a:moveTo>
                      <a:pt x="763" y="0"/>
                    </a:moveTo>
                    <a:cubicBezTo>
                      <a:pt x="554" y="0"/>
                      <a:pt x="0" y="269"/>
                      <a:pt x="48" y="584"/>
                    </a:cubicBezTo>
                    <a:cubicBezTo>
                      <a:pt x="48" y="584"/>
                      <a:pt x="1281" y="2577"/>
                      <a:pt x="1437" y="2577"/>
                    </a:cubicBezTo>
                    <a:cubicBezTo>
                      <a:pt x="1595" y="2577"/>
                      <a:pt x="2172" y="2393"/>
                      <a:pt x="2251" y="2052"/>
                    </a:cubicBezTo>
                    <a:cubicBezTo>
                      <a:pt x="2329" y="1711"/>
                      <a:pt x="966" y="58"/>
                      <a:pt x="808" y="6"/>
                    </a:cubicBezTo>
                    <a:cubicBezTo>
                      <a:pt x="796" y="2"/>
                      <a:pt x="781" y="0"/>
                      <a:pt x="7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550;p37">
                <a:extLst>
                  <a:ext uri="{FF2B5EF4-FFF2-40B4-BE49-F238E27FC236}">
                    <a16:creationId xmlns:a16="http://schemas.microsoft.com/office/drawing/2014/main" id="{38ABAB29-B572-C8E9-1271-79146C65FD8B}"/>
                  </a:ext>
                </a:extLst>
              </p:cNvPr>
              <p:cNvSpPr/>
              <p:nvPr/>
            </p:nvSpPr>
            <p:spPr>
              <a:xfrm>
                <a:off x="6143801" y="4660945"/>
                <a:ext cx="251754" cy="280986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653" extrusionOk="0">
                    <a:moveTo>
                      <a:pt x="771" y="76"/>
                    </a:moveTo>
                    <a:cubicBezTo>
                      <a:pt x="785" y="76"/>
                      <a:pt x="797" y="77"/>
                      <a:pt x="807" y="80"/>
                    </a:cubicBezTo>
                    <a:cubicBezTo>
                      <a:pt x="919" y="119"/>
                      <a:pt x="2300" y="1755"/>
                      <a:pt x="2224" y="2082"/>
                    </a:cubicBezTo>
                    <a:cubicBezTo>
                      <a:pt x="2153" y="2397"/>
                      <a:pt x="1607" y="2578"/>
                      <a:pt x="1452" y="2578"/>
                    </a:cubicBezTo>
                    <a:cubicBezTo>
                      <a:pt x="1340" y="2543"/>
                      <a:pt x="669" y="1539"/>
                      <a:pt x="93" y="608"/>
                    </a:cubicBezTo>
                    <a:cubicBezTo>
                      <a:pt x="80" y="484"/>
                      <a:pt x="176" y="374"/>
                      <a:pt x="259" y="304"/>
                    </a:cubicBezTo>
                    <a:cubicBezTo>
                      <a:pt x="427" y="162"/>
                      <a:pt x="663" y="76"/>
                      <a:pt x="771" y="76"/>
                    </a:cubicBezTo>
                    <a:close/>
                    <a:moveTo>
                      <a:pt x="769" y="0"/>
                    </a:moveTo>
                    <a:cubicBezTo>
                      <a:pt x="626" y="0"/>
                      <a:pt x="374" y="107"/>
                      <a:pt x="210" y="246"/>
                    </a:cubicBezTo>
                    <a:cubicBezTo>
                      <a:pt x="66" y="367"/>
                      <a:pt x="1" y="499"/>
                      <a:pt x="21" y="627"/>
                    </a:cubicBezTo>
                    <a:cubicBezTo>
                      <a:pt x="22" y="632"/>
                      <a:pt x="23" y="638"/>
                      <a:pt x="26" y="641"/>
                    </a:cubicBezTo>
                    <a:cubicBezTo>
                      <a:pt x="399" y="1246"/>
                      <a:pt x="1286" y="2652"/>
                      <a:pt x="1447" y="2652"/>
                    </a:cubicBezTo>
                    <a:cubicBezTo>
                      <a:pt x="1627" y="2652"/>
                      <a:pt x="2215" y="2456"/>
                      <a:pt x="2297" y="2098"/>
                    </a:cubicBezTo>
                    <a:cubicBezTo>
                      <a:pt x="2377" y="1752"/>
                      <a:pt x="1032" y="76"/>
                      <a:pt x="829" y="9"/>
                    </a:cubicBezTo>
                    <a:cubicBezTo>
                      <a:pt x="812" y="3"/>
                      <a:pt x="792" y="0"/>
                      <a:pt x="7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551;p37">
                <a:extLst>
                  <a:ext uri="{FF2B5EF4-FFF2-40B4-BE49-F238E27FC236}">
                    <a16:creationId xmlns:a16="http://schemas.microsoft.com/office/drawing/2014/main" id="{15964ECF-C027-051A-E4C3-32A9EA7549BC}"/>
                  </a:ext>
                </a:extLst>
              </p:cNvPr>
              <p:cNvSpPr/>
              <p:nvPr/>
            </p:nvSpPr>
            <p:spPr>
              <a:xfrm>
                <a:off x="7351415" y="4553868"/>
                <a:ext cx="429052" cy="512511"/>
              </a:xfrm>
              <a:custGeom>
                <a:avLst/>
                <a:gdLst/>
                <a:ahLst/>
                <a:cxnLst/>
                <a:rect l="l" t="t" r="r" b="b"/>
                <a:pathLst>
                  <a:path w="4051" h="4839" extrusionOk="0">
                    <a:moveTo>
                      <a:pt x="104" y="1"/>
                    </a:moveTo>
                    <a:cubicBezTo>
                      <a:pt x="35" y="1"/>
                      <a:pt x="0" y="35"/>
                      <a:pt x="11" y="112"/>
                    </a:cubicBezTo>
                    <a:cubicBezTo>
                      <a:pt x="11" y="112"/>
                      <a:pt x="1978" y="2786"/>
                      <a:pt x="2292" y="3547"/>
                    </a:cubicBezTo>
                    <a:cubicBezTo>
                      <a:pt x="2588" y="4263"/>
                      <a:pt x="2814" y="4839"/>
                      <a:pt x="3146" y="4839"/>
                    </a:cubicBezTo>
                    <a:cubicBezTo>
                      <a:pt x="3167" y="4839"/>
                      <a:pt x="3188" y="4836"/>
                      <a:pt x="3210" y="4832"/>
                    </a:cubicBezTo>
                    <a:cubicBezTo>
                      <a:pt x="3578" y="4753"/>
                      <a:pt x="4050" y="4282"/>
                      <a:pt x="3997" y="3783"/>
                    </a:cubicBezTo>
                    <a:cubicBezTo>
                      <a:pt x="3944" y="3285"/>
                      <a:pt x="2580" y="1764"/>
                      <a:pt x="1767" y="1055"/>
                    </a:cubicBezTo>
                    <a:cubicBezTo>
                      <a:pt x="1125" y="496"/>
                      <a:pt x="367" y="1"/>
                      <a:pt x="1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552;p37">
                <a:extLst>
                  <a:ext uri="{FF2B5EF4-FFF2-40B4-BE49-F238E27FC236}">
                    <a16:creationId xmlns:a16="http://schemas.microsoft.com/office/drawing/2014/main" id="{C0F4B8A1-3A5D-7704-3585-5AC9729BD230}"/>
                  </a:ext>
                </a:extLst>
              </p:cNvPr>
              <p:cNvSpPr/>
              <p:nvPr/>
            </p:nvSpPr>
            <p:spPr>
              <a:xfrm>
                <a:off x="7347496" y="4550055"/>
                <a:ext cx="437419" cy="52034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4913" extrusionOk="0">
                    <a:moveTo>
                      <a:pt x="142" y="71"/>
                    </a:moveTo>
                    <a:cubicBezTo>
                      <a:pt x="354" y="71"/>
                      <a:pt x="1061" y="492"/>
                      <a:pt x="1779" y="1118"/>
                    </a:cubicBezTo>
                    <a:cubicBezTo>
                      <a:pt x="2618" y="1849"/>
                      <a:pt x="3945" y="3352"/>
                      <a:pt x="3995" y="3821"/>
                    </a:cubicBezTo>
                    <a:cubicBezTo>
                      <a:pt x="4045" y="4303"/>
                      <a:pt x="3577" y="4757"/>
                      <a:pt x="3239" y="4830"/>
                    </a:cubicBezTo>
                    <a:cubicBezTo>
                      <a:pt x="3220" y="4834"/>
                      <a:pt x="3202" y="4836"/>
                      <a:pt x="3184" y="4836"/>
                    </a:cubicBezTo>
                    <a:cubicBezTo>
                      <a:pt x="2885" y="4836"/>
                      <a:pt x="2668" y="4304"/>
                      <a:pt x="2393" y="3641"/>
                    </a:cubicBezTo>
                    <a:lnTo>
                      <a:pt x="2364" y="3568"/>
                    </a:lnTo>
                    <a:cubicBezTo>
                      <a:pt x="2057" y="2826"/>
                      <a:pt x="224" y="324"/>
                      <a:pt x="84" y="134"/>
                    </a:cubicBezTo>
                    <a:cubicBezTo>
                      <a:pt x="81" y="93"/>
                      <a:pt x="96" y="84"/>
                      <a:pt x="100" y="79"/>
                    </a:cubicBezTo>
                    <a:cubicBezTo>
                      <a:pt x="111" y="74"/>
                      <a:pt x="125" y="71"/>
                      <a:pt x="142" y="71"/>
                    </a:cubicBezTo>
                    <a:close/>
                    <a:moveTo>
                      <a:pt x="141" y="1"/>
                    </a:moveTo>
                    <a:cubicBezTo>
                      <a:pt x="112" y="1"/>
                      <a:pt x="87" y="6"/>
                      <a:pt x="67" y="17"/>
                    </a:cubicBezTo>
                    <a:cubicBezTo>
                      <a:pt x="35" y="34"/>
                      <a:pt x="0" y="71"/>
                      <a:pt x="12" y="153"/>
                    </a:cubicBezTo>
                    <a:cubicBezTo>
                      <a:pt x="12" y="160"/>
                      <a:pt x="15" y="166"/>
                      <a:pt x="19" y="171"/>
                    </a:cubicBezTo>
                    <a:cubicBezTo>
                      <a:pt x="38" y="198"/>
                      <a:pt x="1987" y="2850"/>
                      <a:pt x="2296" y="3598"/>
                    </a:cubicBezTo>
                    <a:lnTo>
                      <a:pt x="2325" y="3670"/>
                    </a:lnTo>
                    <a:cubicBezTo>
                      <a:pt x="2610" y="4358"/>
                      <a:pt x="2839" y="4913"/>
                      <a:pt x="3183" y="4913"/>
                    </a:cubicBezTo>
                    <a:cubicBezTo>
                      <a:pt x="3208" y="4913"/>
                      <a:pt x="3231" y="4910"/>
                      <a:pt x="3257" y="4905"/>
                    </a:cubicBezTo>
                    <a:cubicBezTo>
                      <a:pt x="3619" y="4827"/>
                      <a:pt x="4130" y="4353"/>
                      <a:pt x="4073" y="3815"/>
                    </a:cubicBezTo>
                    <a:cubicBezTo>
                      <a:pt x="4022" y="3313"/>
                      <a:pt x="2679" y="1800"/>
                      <a:pt x="1832" y="1063"/>
                    </a:cubicBezTo>
                    <a:cubicBezTo>
                      <a:pt x="1307" y="607"/>
                      <a:pt x="460" y="1"/>
                      <a:pt x="1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553;p37">
                <a:extLst>
                  <a:ext uri="{FF2B5EF4-FFF2-40B4-BE49-F238E27FC236}">
                    <a16:creationId xmlns:a16="http://schemas.microsoft.com/office/drawing/2014/main" id="{63945B26-5CF0-9449-EF81-CA8AE70354E7}"/>
                  </a:ext>
                </a:extLst>
              </p:cNvPr>
              <p:cNvSpPr/>
              <p:nvPr/>
            </p:nvSpPr>
            <p:spPr>
              <a:xfrm>
                <a:off x="7296976" y="3471343"/>
                <a:ext cx="797203" cy="1555431"/>
              </a:xfrm>
              <a:custGeom>
                <a:avLst/>
                <a:gdLst/>
                <a:ahLst/>
                <a:cxnLst/>
                <a:rect l="l" t="t" r="r" b="b"/>
                <a:pathLst>
                  <a:path w="7527" h="14686" extrusionOk="0">
                    <a:moveTo>
                      <a:pt x="4563" y="0"/>
                    </a:moveTo>
                    <a:cubicBezTo>
                      <a:pt x="4379" y="0"/>
                      <a:pt x="3487" y="341"/>
                      <a:pt x="3094" y="839"/>
                    </a:cubicBezTo>
                    <a:cubicBezTo>
                      <a:pt x="2701" y="1338"/>
                      <a:pt x="2465" y="1809"/>
                      <a:pt x="2308" y="2071"/>
                    </a:cubicBezTo>
                    <a:cubicBezTo>
                      <a:pt x="2151" y="2335"/>
                      <a:pt x="1731" y="2622"/>
                      <a:pt x="1731" y="2622"/>
                    </a:cubicBezTo>
                    <a:cubicBezTo>
                      <a:pt x="1731" y="2622"/>
                      <a:pt x="786" y="4484"/>
                      <a:pt x="892" y="5428"/>
                    </a:cubicBezTo>
                    <a:cubicBezTo>
                      <a:pt x="997" y="6373"/>
                      <a:pt x="1127" y="7289"/>
                      <a:pt x="1127" y="7289"/>
                    </a:cubicBezTo>
                    <a:cubicBezTo>
                      <a:pt x="1127" y="7289"/>
                      <a:pt x="1101" y="7709"/>
                      <a:pt x="630" y="8444"/>
                    </a:cubicBezTo>
                    <a:cubicBezTo>
                      <a:pt x="157" y="9178"/>
                      <a:pt x="1" y="9755"/>
                      <a:pt x="236" y="10069"/>
                    </a:cubicBezTo>
                    <a:cubicBezTo>
                      <a:pt x="472" y="10384"/>
                      <a:pt x="3776" y="13216"/>
                      <a:pt x="4196" y="13924"/>
                    </a:cubicBezTo>
                    <a:cubicBezTo>
                      <a:pt x="4451" y="14354"/>
                      <a:pt x="4871" y="14513"/>
                      <a:pt x="5255" y="14513"/>
                    </a:cubicBezTo>
                    <a:cubicBezTo>
                      <a:pt x="5503" y="14513"/>
                      <a:pt x="5736" y="14447"/>
                      <a:pt x="5901" y="14344"/>
                    </a:cubicBezTo>
                    <a:cubicBezTo>
                      <a:pt x="6320" y="14082"/>
                      <a:pt x="6477" y="14685"/>
                      <a:pt x="6975" y="12561"/>
                    </a:cubicBezTo>
                    <a:cubicBezTo>
                      <a:pt x="7474" y="10437"/>
                      <a:pt x="6871" y="8444"/>
                      <a:pt x="6975" y="7997"/>
                    </a:cubicBezTo>
                    <a:cubicBezTo>
                      <a:pt x="7081" y="7550"/>
                      <a:pt x="7526" y="4457"/>
                      <a:pt x="6871" y="2674"/>
                    </a:cubicBezTo>
                    <a:cubicBezTo>
                      <a:pt x="6215" y="891"/>
                      <a:pt x="4746" y="0"/>
                      <a:pt x="45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554;p37">
                <a:extLst>
                  <a:ext uri="{FF2B5EF4-FFF2-40B4-BE49-F238E27FC236}">
                    <a16:creationId xmlns:a16="http://schemas.microsoft.com/office/drawing/2014/main" id="{DD3CD06E-927A-771B-7BF9-BDF46CF44D64}"/>
                  </a:ext>
                </a:extLst>
              </p:cNvPr>
              <p:cNvSpPr/>
              <p:nvPr/>
            </p:nvSpPr>
            <p:spPr>
              <a:xfrm>
                <a:off x="7293375" y="3467424"/>
                <a:ext cx="805676" cy="1545157"/>
              </a:xfrm>
              <a:custGeom>
                <a:avLst/>
                <a:gdLst/>
                <a:ahLst/>
                <a:cxnLst/>
                <a:rect l="l" t="t" r="r" b="b"/>
                <a:pathLst>
                  <a:path w="7607" h="14589" extrusionOk="0">
                    <a:moveTo>
                      <a:pt x="4598" y="74"/>
                    </a:moveTo>
                    <a:cubicBezTo>
                      <a:pt x="4748" y="74"/>
                      <a:pt x="6208" y="924"/>
                      <a:pt x="6870" y="2724"/>
                    </a:cubicBezTo>
                    <a:cubicBezTo>
                      <a:pt x="7531" y="4518"/>
                      <a:pt x="7063" y="7645"/>
                      <a:pt x="6973" y="8027"/>
                    </a:cubicBezTo>
                    <a:cubicBezTo>
                      <a:pt x="6939" y="8173"/>
                      <a:pt x="6976" y="8467"/>
                      <a:pt x="7028" y="8875"/>
                    </a:cubicBezTo>
                    <a:cubicBezTo>
                      <a:pt x="7141" y="9777"/>
                      <a:pt x="7313" y="11140"/>
                      <a:pt x="6973" y="12590"/>
                    </a:cubicBezTo>
                    <a:cubicBezTo>
                      <a:pt x="6599" y="14190"/>
                      <a:pt x="6427" y="14218"/>
                      <a:pt x="6190" y="14257"/>
                    </a:cubicBezTo>
                    <a:cubicBezTo>
                      <a:pt x="6110" y="14270"/>
                      <a:pt x="6021" y="14285"/>
                      <a:pt x="5916" y="14350"/>
                    </a:cubicBezTo>
                    <a:cubicBezTo>
                      <a:pt x="5745" y="14457"/>
                      <a:pt x="5519" y="14514"/>
                      <a:pt x="5290" y="14514"/>
                    </a:cubicBezTo>
                    <a:cubicBezTo>
                      <a:pt x="5186" y="14514"/>
                      <a:pt x="5082" y="14502"/>
                      <a:pt x="4982" y="14478"/>
                    </a:cubicBezTo>
                    <a:cubicBezTo>
                      <a:pt x="4766" y="14426"/>
                      <a:pt x="4468" y="14291"/>
                      <a:pt x="4263" y="13944"/>
                    </a:cubicBezTo>
                    <a:cubicBezTo>
                      <a:pt x="3990" y="13482"/>
                      <a:pt x="2520" y="12142"/>
                      <a:pt x="1446" y="11164"/>
                    </a:cubicBezTo>
                    <a:cubicBezTo>
                      <a:pt x="875" y="10643"/>
                      <a:pt x="382" y="10194"/>
                      <a:pt x="300" y="10085"/>
                    </a:cubicBezTo>
                    <a:cubicBezTo>
                      <a:pt x="80" y="9793"/>
                      <a:pt x="217" y="9245"/>
                      <a:pt x="695" y="8502"/>
                    </a:cubicBezTo>
                    <a:cubicBezTo>
                      <a:pt x="1167" y="7769"/>
                      <a:pt x="1198" y="7348"/>
                      <a:pt x="1199" y="7331"/>
                    </a:cubicBezTo>
                    <a:lnTo>
                      <a:pt x="1199" y="7323"/>
                    </a:lnTo>
                    <a:cubicBezTo>
                      <a:pt x="1198" y="7313"/>
                      <a:pt x="1066" y="6394"/>
                      <a:pt x="963" y="5461"/>
                    </a:cubicBezTo>
                    <a:cubicBezTo>
                      <a:pt x="864" y="4571"/>
                      <a:pt x="1726" y="2821"/>
                      <a:pt x="1795" y="2684"/>
                    </a:cubicBezTo>
                    <a:cubicBezTo>
                      <a:pt x="1855" y="2641"/>
                      <a:pt x="2226" y="2378"/>
                      <a:pt x="2375" y="2128"/>
                    </a:cubicBezTo>
                    <a:cubicBezTo>
                      <a:pt x="2410" y="2069"/>
                      <a:pt x="2448" y="2001"/>
                      <a:pt x="2491" y="1925"/>
                    </a:cubicBezTo>
                    <a:cubicBezTo>
                      <a:pt x="2644" y="1655"/>
                      <a:pt x="2854" y="1285"/>
                      <a:pt x="3159" y="898"/>
                    </a:cubicBezTo>
                    <a:cubicBezTo>
                      <a:pt x="3557" y="394"/>
                      <a:pt x="4440" y="74"/>
                      <a:pt x="4598" y="74"/>
                    </a:cubicBezTo>
                    <a:close/>
                    <a:moveTo>
                      <a:pt x="4598" y="1"/>
                    </a:moveTo>
                    <a:cubicBezTo>
                      <a:pt x="4400" y="1"/>
                      <a:pt x="3495" y="355"/>
                      <a:pt x="3100" y="855"/>
                    </a:cubicBezTo>
                    <a:cubicBezTo>
                      <a:pt x="2791" y="1247"/>
                      <a:pt x="2580" y="1620"/>
                      <a:pt x="2426" y="1892"/>
                    </a:cubicBezTo>
                    <a:cubicBezTo>
                      <a:pt x="2383" y="1967"/>
                      <a:pt x="2345" y="2034"/>
                      <a:pt x="2310" y="2091"/>
                    </a:cubicBezTo>
                    <a:cubicBezTo>
                      <a:pt x="2158" y="2343"/>
                      <a:pt x="1748" y="2627"/>
                      <a:pt x="1743" y="2630"/>
                    </a:cubicBezTo>
                    <a:cubicBezTo>
                      <a:pt x="1738" y="2633"/>
                      <a:pt x="1735" y="2638"/>
                      <a:pt x="1732" y="2643"/>
                    </a:cubicBezTo>
                    <a:cubicBezTo>
                      <a:pt x="1693" y="2720"/>
                      <a:pt x="783" y="4526"/>
                      <a:pt x="888" y="5470"/>
                    </a:cubicBezTo>
                    <a:cubicBezTo>
                      <a:pt x="989" y="6371"/>
                      <a:pt x="1114" y="7260"/>
                      <a:pt x="1124" y="7329"/>
                    </a:cubicBezTo>
                    <a:cubicBezTo>
                      <a:pt x="1120" y="7371"/>
                      <a:pt x="1070" y="7781"/>
                      <a:pt x="633" y="8462"/>
                    </a:cubicBezTo>
                    <a:cubicBezTo>
                      <a:pt x="137" y="9233"/>
                      <a:pt x="0" y="9810"/>
                      <a:pt x="240" y="10130"/>
                    </a:cubicBezTo>
                    <a:cubicBezTo>
                      <a:pt x="328" y="10246"/>
                      <a:pt x="799" y="10676"/>
                      <a:pt x="1396" y="11220"/>
                    </a:cubicBezTo>
                    <a:cubicBezTo>
                      <a:pt x="2466" y="12196"/>
                      <a:pt x="3931" y="13530"/>
                      <a:pt x="4198" y="13982"/>
                    </a:cubicBezTo>
                    <a:cubicBezTo>
                      <a:pt x="4371" y="14275"/>
                      <a:pt x="4635" y="14472"/>
                      <a:pt x="4963" y="14551"/>
                    </a:cubicBezTo>
                    <a:cubicBezTo>
                      <a:pt x="5068" y="14577"/>
                      <a:pt x="5179" y="14589"/>
                      <a:pt x="5288" y="14589"/>
                    </a:cubicBezTo>
                    <a:cubicBezTo>
                      <a:pt x="5532" y="14589"/>
                      <a:pt x="5773" y="14527"/>
                      <a:pt x="5956" y="14417"/>
                    </a:cubicBezTo>
                    <a:cubicBezTo>
                      <a:pt x="6048" y="14360"/>
                      <a:pt x="6127" y="14346"/>
                      <a:pt x="6202" y="14334"/>
                    </a:cubicBezTo>
                    <a:cubicBezTo>
                      <a:pt x="6468" y="14290"/>
                      <a:pt x="6661" y="14258"/>
                      <a:pt x="7047" y="12610"/>
                    </a:cubicBezTo>
                    <a:cubicBezTo>
                      <a:pt x="7391" y="11147"/>
                      <a:pt x="7211" y="9719"/>
                      <a:pt x="7103" y="8869"/>
                    </a:cubicBezTo>
                    <a:cubicBezTo>
                      <a:pt x="7052" y="8469"/>
                      <a:pt x="7015" y="8179"/>
                      <a:pt x="7047" y="8046"/>
                    </a:cubicBezTo>
                    <a:cubicBezTo>
                      <a:pt x="7137" y="7661"/>
                      <a:pt x="7606" y="4512"/>
                      <a:pt x="6940" y="2700"/>
                    </a:cubicBezTo>
                    <a:cubicBezTo>
                      <a:pt x="6294" y="940"/>
                      <a:pt x="4818" y="1"/>
                      <a:pt x="459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555;p37">
                <a:extLst>
                  <a:ext uri="{FF2B5EF4-FFF2-40B4-BE49-F238E27FC236}">
                    <a16:creationId xmlns:a16="http://schemas.microsoft.com/office/drawing/2014/main" id="{19887C29-639C-0EBA-45E2-93AD7E3762D6}"/>
                  </a:ext>
                </a:extLst>
              </p:cNvPr>
              <p:cNvSpPr/>
              <p:nvPr/>
            </p:nvSpPr>
            <p:spPr>
              <a:xfrm>
                <a:off x="7394310" y="3293517"/>
                <a:ext cx="436042" cy="488468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4612" extrusionOk="0">
                    <a:moveTo>
                      <a:pt x="2498" y="1"/>
                    </a:moveTo>
                    <a:cubicBezTo>
                      <a:pt x="2141" y="1"/>
                      <a:pt x="1774" y="146"/>
                      <a:pt x="1467" y="420"/>
                    </a:cubicBezTo>
                    <a:cubicBezTo>
                      <a:pt x="970" y="866"/>
                      <a:pt x="209" y="2624"/>
                      <a:pt x="209" y="2624"/>
                    </a:cubicBezTo>
                    <a:cubicBezTo>
                      <a:pt x="209" y="2624"/>
                      <a:pt x="0" y="2938"/>
                      <a:pt x="105" y="3227"/>
                    </a:cubicBezTo>
                    <a:cubicBezTo>
                      <a:pt x="209" y="3515"/>
                      <a:pt x="524" y="3647"/>
                      <a:pt x="524" y="3647"/>
                    </a:cubicBezTo>
                    <a:cubicBezTo>
                      <a:pt x="524" y="3647"/>
                      <a:pt x="156" y="3935"/>
                      <a:pt x="473" y="4276"/>
                    </a:cubicBezTo>
                    <a:cubicBezTo>
                      <a:pt x="663" y="4482"/>
                      <a:pt x="892" y="4612"/>
                      <a:pt x="1118" y="4612"/>
                    </a:cubicBezTo>
                    <a:cubicBezTo>
                      <a:pt x="1266" y="4612"/>
                      <a:pt x="1413" y="4557"/>
                      <a:pt x="1547" y="4433"/>
                    </a:cubicBezTo>
                    <a:cubicBezTo>
                      <a:pt x="1888" y="4118"/>
                      <a:pt x="2125" y="3017"/>
                      <a:pt x="2675" y="2466"/>
                    </a:cubicBezTo>
                    <a:cubicBezTo>
                      <a:pt x="3225" y="1916"/>
                      <a:pt x="3802" y="1916"/>
                      <a:pt x="3959" y="1705"/>
                    </a:cubicBezTo>
                    <a:cubicBezTo>
                      <a:pt x="4116" y="1495"/>
                      <a:pt x="4038" y="1022"/>
                      <a:pt x="3802" y="892"/>
                    </a:cubicBezTo>
                    <a:cubicBezTo>
                      <a:pt x="3566" y="762"/>
                      <a:pt x="3356" y="684"/>
                      <a:pt x="3356" y="684"/>
                    </a:cubicBezTo>
                    <a:cubicBezTo>
                      <a:pt x="3356" y="684"/>
                      <a:pt x="3660" y="479"/>
                      <a:pt x="3140" y="174"/>
                    </a:cubicBezTo>
                    <a:cubicBezTo>
                      <a:pt x="2941" y="57"/>
                      <a:pt x="2721" y="1"/>
                      <a:pt x="24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56;p37">
                <a:extLst>
                  <a:ext uri="{FF2B5EF4-FFF2-40B4-BE49-F238E27FC236}">
                    <a16:creationId xmlns:a16="http://schemas.microsoft.com/office/drawing/2014/main" id="{64B54693-BE82-8559-D09B-B72F97A23E43}"/>
                  </a:ext>
                </a:extLst>
              </p:cNvPr>
              <p:cNvSpPr/>
              <p:nvPr/>
            </p:nvSpPr>
            <p:spPr>
              <a:xfrm>
                <a:off x="7390709" y="3289492"/>
                <a:ext cx="438160" cy="496412"/>
              </a:xfrm>
              <a:custGeom>
                <a:avLst/>
                <a:gdLst/>
                <a:ahLst/>
                <a:cxnLst/>
                <a:rect l="l" t="t" r="r" b="b"/>
                <a:pathLst>
                  <a:path w="4137" h="4687" extrusionOk="0">
                    <a:moveTo>
                      <a:pt x="2533" y="77"/>
                    </a:moveTo>
                    <a:cubicBezTo>
                      <a:pt x="2751" y="77"/>
                      <a:pt x="2964" y="131"/>
                      <a:pt x="3153" y="244"/>
                    </a:cubicBezTo>
                    <a:cubicBezTo>
                      <a:pt x="3386" y="380"/>
                      <a:pt x="3436" y="487"/>
                      <a:pt x="3439" y="553"/>
                    </a:cubicBezTo>
                    <a:cubicBezTo>
                      <a:pt x="3441" y="637"/>
                      <a:pt x="3367" y="690"/>
                      <a:pt x="3367" y="690"/>
                    </a:cubicBezTo>
                    <a:cubicBezTo>
                      <a:pt x="3355" y="697"/>
                      <a:pt x="3350" y="711"/>
                      <a:pt x="3351" y="726"/>
                    </a:cubicBezTo>
                    <a:cubicBezTo>
                      <a:pt x="3352" y="739"/>
                      <a:pt x="3361" y="750"/>
                      <a:pt x="3375" y="756"/>
                    </a:cubicBezTo>
                    <a:cubicBezTo>
                      <a:pt x="3377" y="758"/>
                      <a:pt x="3585" y="836"/>
                      <a:pt x="3817" y="963"/>
                    </a:cubicBezTo>
                    <a:cubicBezTo>
                      <a:pt x="3910" y="1016"/>
                      <a:pt x="3987" y="1138"/>
                      <a:pt x="4020" y="1293"/>
                    </a:cubicBezTo>
                    <a:cubicBezTo>
                      <a:pt x="4056" y="1458"/>
                      <a:pt x="4033" y="1627"/>
                      <a:pt x="3963" y="1720"/>
                    </a:cubicBezTo>
                    <a:cubicBezTo>
                      <a:pt x="3907" y="1795"/>
                      <a:pt x="3780" y="1845"/>
                      <a:pt x="3618" y="1907"/>
                    </a:cubicBezTo>
                    <a:cubicBezTo>
                      <a:pt x="3365" y="2006"/>
                      <a:pt x="3018" y="2140"/>
                      <a:pt x="2681" y="2477"/>
                    </a:cubicBezTo>
                    <a:cubicBezTo>
                      <a:pt x="2372" y="2786"/>
                      <a:pt x="2162" y="3263"/>
                      <a:pt x="1978" y="3681"/>
                    </a:cubicBezTo>
                    <a:cubicBezTo>
                      <a:pt x="1828" y="4018"/>
                      <a:pt x="1700" y="4309"/>
                      <a:pt x="1553" y="4444"/>
                    </a:cubicBezTo>
                    <a:cubicBezTo>
                      <a:pt x="1424" y="4563"/>
                      <a:pt x="1287" y="4612"/>
                      <a:pt x="1152" y="4612"/>
                    </a:cubicBezTo>
                    <a:cubicBezTo>
                      <a:pt x="922" y="4612"/>
                      <a:pt x="699" y="4469"/>
                      <a:pt x="531" y="4288"/>
                    </a:cubicBezTo>
                    <a:cubicBezTo>
                      <a:pt x="447" y="4194"/>
                      <a:pt x="408" y="4101"/>
                      <a:pt x="416" y="4004"/>
                    </a:cubicBezTo>
                    <a:cubicBezTo>
                      <a:pt x="429" y="3834"/>
                      <a:pt x="579" y="3714"/>
                      <a:pt x="580" y="3713"/>
                    </a:cubicBezTo>
                    <a:cubicBezTo>
                      <a:pt x="590" y="3705"/>
                      <a:pt x="595" y="3691"/>
                      <a:pt x="594" y="3679"/>
                    </a:cubicBezTo>
                    <a:cubicBezTo>
                      <a:pt x="593" y="3665"/>
                      <a:pt x="583" y="3654"/>
                      <a:pt x="572" y="3649"/>
                    </a:cubicBezTo>
                    <a:cubicBezTo>
                      <a:pt x="569" y="3648"/>
                      <a:pt x="270" y="3520"/>
                      <a:pt x="173" y="3250"/>
                    </a:cubicBezTo>
                    <a:cubicBezTo>
                      <a:pt x="77" y="2984"/>
                      <a:pt x="273" y="2684"/>
                      <a:pt x="274" y="2681"/>
                    </a:cubicBezTo>
                    <a:cubicBezTo>
                      <a:pt x="275" y="2680"/>
                      <a:pt x="275" y="2679"/>
                      <a:pt x="277" y="2675"/>
                    </a:cubicBezTo>
                    <a:cubicBezTo>
                      <a:pt x="285" y="2658"/>
                      <a:pt x="1041" y="923"/>
                      <a:pt x="1527" y="487"/>
                    </a:cubicBezTo>
                    <a:cubicBezTo>
                      <a:pt x="1830" y="216"/>
                      <a:pt x="2187" y="77"/>
                      <a:pt x="2533" y="77"/>
                    </a:cubicBezTo>
                    <a:close/>
                    <a:moveTo>
                      <a:pt x="2534" y="0"/>
                    </a:moveTo>
                    <a:cubicBezTo>
                      <a:pt x="2170" y="0"/>
                      <a:pt x="1795" y="147"/>
                      <a:pt x="1479" y="429"/>
                    </a:cubicBezTo>
                    <a:cubicBezTo>
                      <a:pt x="986" y="871"/>
                      <a:pt x="258" y="2536"/>
                      <a:pt x="211" y="2642"/>
                    </a:cubicBezTo>
                    <a:cubicBezTo>
                      <a:pt x="189" y="2679"/>
                      <a:pt x="0" y="2987"/>
                      <a:pt x="105" y="3277"/>
                    </a:cubicBezTo>
                    <a:cubicBezTo>
                      <a:pt x="189" y="3509"/>
                      <a:pt x="397" y="3642"/>
                      <a:pt x="494" y="3693"/>
                    </a:cubicBezTo>
                    <a:cubicBezTo>
                      <a:pt x="441" y="3749"/>
                      <a:pt x="354" y="3857"/>
                      <a:pt x="344" y="3996"/>
                    </a:cubicBezTo>
                    <a:cubicBezTo>
                      <a:pt x="334" y="4116"/>
                      <a:pt x="380" y="4231"/>
                      <a:pt x="480" y="4339"/>
                    </a:cubicBezTo>
                    <a:cubicBezTo>
                      <a:pt x="647" y="4522"/>
                      <a:pt x="838" y="4639"/>
                      <a:pt x="1027" y="4675"/>
                    </a:cubicBezTo>
                    <a:cubicBezTo>
                      <a:pt x="1068" y="4683"/>
                      <a:pt x="1111" y="4687"/>
                      <a:pt x="1153" y="4687"/>
                    </a:cubicBezTo>
                    <a:cubicBezTo>
                      <a:pt x="1317" y="4687"/>
                      <a:pt x="1471" y="4623"/>
                      <a:pt x="1608" y="4500"/>
                    </a:cubicBezTo>
                    <a:cubicBezTo>
                      <a:pt x="1767" y="4355"/>
                      <a:pt x="1898" y="4057"/>
                      <a:pt x="2049" y="3713"/>
                    </a:cubicBezTo>
                    <a:cubicBezTo>
                      <a:pt x="2231" y="3300"/>
                      <a:pt x="2437" y="2832"/>
                      <a:pt x="2737" y="2533"/>
                    </a:cubicBezTo>
                    <a:cubicBezTo>
                      <a:pt x="3062" y="2207"/>
                      <a:pt x="3401" y="2075"/>
                      <a:pt x="3648" y="1979"/>
                    </a:cubicBezTo>
                    <a:cubicBezTo>
                      <a:pt x="3820" y="1912"/>
                      <a:pt x="3956" y="1859"/>
                      <a:pt x="4025" y="1767"/>
                    </a:cubicBezTo>
                    <a:cubicBezTo>
                      <a:pt x="4110" y="1654"/>
                      <a:pt x="4136" y="1468"/>
                      <a:pt x="4096" y="1278"/>
                    </a:cubicBezTo>
                    <a:cubicBezTo>
                      <a:pt x="4059" y="1101"/>
                      <a:pt x="3971" y="962"/>
                      <a:pt x="3856" y="898"/>
                    </a:cubicBezTo>
                    <a:cubicBezTo>
                      <a:pt x="3692" y="807"/>
                      <a:pt x="3539" y="740"/>
                      <a:pt x="3460" y="708"/>
                    </a:cubicBezTo>
                    <a:cubicBezTo>
                      <a:pt x="3489" y="674"/>
                      <a:pt x="3520" y="621"/>
                      <a:pt x="3518" y="552"/>
                    </a:cubicBezTo>
                    <a:cubicBezTo>
                      <a:pt x="3514" y="427"/>
                      <a:pt x="3406" y="302"/>
                      <a:pt x="3195" y="179"/>
                    </a:cubicBezTo>
                    <a:cubicBezTo>
                      <a:pt x="2991" y="59"/>
                      <a:pt x="2765" y="0"/>
                      <a:pt x="25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557;p37">
                <a:extLst>
                  <a:ext uri="{FF2B5EF4-FFF2-40B4-BE49-F238E27FC236}">
                    <a16:creationId xmlns:a16="http://schemas.microsoft.com/office/drawing/2014/main" id="{383D9F3F-C5A5-6F32-29C0-267D388410B1}"/>
                  </a:ext>
                </a:extLst>
              </p:cNvPr>
              <p:cNvSpPr/>
              <p:nvPr/>
            </p:nvSpPr>
            <p:spPr>
              <a:xfrm>
                <a:off x="6999786" y="3155407"/>
                <a:ext cx="538989" cy="448539"/>
              </a:xfrm>
              <a:custGeom>
                <a:avLst/>
                <a:gdLst/>
                <a:ahLst/>
                <a:cxnLst/>
                <a:rect l="l" t="t" r="r" b="b"/>
                <a:pathLst>
                  <a:path w="5089" h="4235" extrusionOk="0">
                    <a:moveTo>
                      <a:pt x="2732" y="1"/>
                    </a:moveTo>
                    <a:cubicBezTo>
                      <a:pt x="1983" y="1"/>
                      <a:pt x="169" y="727"/>
                      <a:pt x="1" y="991"/>
                    </a:cubicBezTo>
                    <a:cubicBezTo>
                      <a:pt x="1" y="991"/>
                      <a:pt x="238" y="1935"/>
                      <a:pt x="683" y="2275"/>
                    </a:cubicBezTo>
                    <a:cubicBezTo>
                      <a:pt x="1130" y="2616"/>
                      <a:pt x="1759" y="2931"/>
                      <a:pt x="1811" y="3114"/>
                    </a:cubicBezTo>
                    <a:cubicBezTo>
                      <a:pt x="1863" y="3299"/>
                      <a:pt x="1784" y="3586"/>
                      <a:pt x="1941" y="3743"/>
                    </a:cubicBezTo>
                    <a:cubicBezTo>
                      <a:pt x="1977" y="3780"/>
                      <a:pt x="2034" y="3794"/>
                      <a:pt x="2098" y="3794"/>
                    </a:cubicBezTo>
                    <a:cubicBezTo>
                      <a:pt x="2313" y="3794"/>
                      <a:pt x="2623" y="3639"/>
                      <a:pt x="2623" y="3639"/>
                    </a:cubicBezTo>
                    <a:cubicBezTo>
                      <a:pt x="2623" y="3639"/>
                      <a:pt x="3437" y="4110"/>
                      <a:pt x="3725" y="4215"/>
                    </a:cubicBezTo>
                    <a:cubicBezTo>
                      <a:pt x="3762" y="4229"/>
                      <a:pt x="3800" y="4235"/>
                      <a:pt x="3839" y="4235"/>
                    </a:cubicBezTo>
                    <a:cubicBezTo>
                      <a:pt x="4115" y="4235"/>
                      <a:pt x="4456" y="3931"/>
                      <a:pt x="4617" y="3586"/>
                    </a:cubicBezTo>
                    <a:cubicBezTo>
                      <a:pt x="4801" y="3193"/>
                      <a:pt x="5089" y="2118"/>
                      <a:pt x="5089" y="2118"/>
                    </a:cubicBezTo>
                    <a:cubicBezTo>
                      <a:pt x="5089" y="2118"/>
                      <a:pt x="3488" y="177"/>
                      <a:pt x="2911" y="21"/>
                    </a:cubicBezTo>
                    <a:cubicBezTo>
                      <a:pt x="2862" y="7"/>
                      <a:pt x="2801" y="1"/>
                      <a:pt x="273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58;p37">
                <a:extLst>
                  <a:ext uri="{FF2B5EF4-FFF2-40B4-BE49-F238E27FC236}">
                    <a16:creationId xmlns:a16="http://schemas.microsoft.com/office/drawing/2014/main" id="{1F3C57C8-9403-378F-7E90-F5701A697E11}"/>
                  </a:ext>
                </a:extLst>
              </p:cNvPr>
              <p:cNvSpPr/>
              <p:nvPr/>
            </p:nvSpPr>
            <p:spPr>
              <a:xfrm>
                <a:off x="6995655" y="3151383"/>
                <a:ext cx="547356" cy="456589"/>
              </a:xfrm>
              <a:custGeom>
                <a:avLst/>
                <a:gdLst/>
                <a:ahLst/>
                <a:cxnLst/>
                <a:rect l="l" t="t" r="r" b="b"/>
                <a:pathLst>
                  <a:path w="5168" h="4311" extrusionOk="0">
                    <a:moveTo>
                      <a:pt x="2769" y="76"/>
                    </a:moveTo>
                    <a:cubicBezTo>
                      <a:pt x="2836" y="76"/>
                      <a:pt x="2894" y="82"/>
                      <a:pt x="2940" y="95"/>
                    </a:cubicBezTo>
                    <a:cubicBezTo>
                      <a:pt x="3473" y="240"/>
                      <a:pt x="4936" y="1984"/>
                      <a:pt x="5086" y="2165"/>
                    </a:cubicBezTo>
                    <a:cubicBezTo>
                      <a:pt x="5046" y="2309"/>
                      <a:pt x="4788" y="3251"/>
                      <a:pt x="4621" y="3608"/>
                    </a:cubicBezTo>
                    <a:cubicBezTo>
                      <a:pt x="4469" y="3934"/>
                      <a:pt x="4144" y="4236"/>
                      <a:pt x="3880" y="4236"/>
                    </a:cubicBezTo>
                    <a:cubicBezTo>
                      <a:pt x="3844" y="4236"/>
                      <a:pt x="3809" y="4230"/>
                      <a:pt x="3776" y="4218"/>
                    </a:cubicBezTo>
                    <a:cubicBezTo>
                      <a:pt x="3494" y="4116"/>
                      <a:pt x="2689" y="3650"/>
                      <a:pt x="2681" y="3645"/>
                    </a:cubicBezTo>
                    <a:cubicBezTo>
                      <a:pt x="2676" y="3640"/>
                      <a:pt x="2670" y="3639"/>
                      <a:pt x="2662" y="3639"/>
                    </a:cubicBezTo>
                    <a:cubicBezTo>
                      <a:pt x="2656" y="3639"/>
                      <a:pt x="2651" y="3640"/>
                      <a:pt x="2645" y="3643"/>
                    </a:cubicBezTo>
                    <a:cubicBezTo>
                      <a:pt x="2505" y="3714"/>
                      <a:pt x="2285" y="3793"/>
                      <a:pt x="2137" y="3793"/>
                    </a:cubicBezTo>
                    <a:cubicBezTo>
                      <a:pt x="2080" y="3793"/>
                      <a:pt x="2034" y="3782"/>
                      <a:pt x="2007" y="3755"/>
                    </a:cubicBezTo>
                    <a:cubicBezTo>
                      <a:pt x="1916" y="3664"/>
                      <a:pt x="1914" y="3519"/>
                      <a:pt x="1910" y="3378"/>
                    </a:cubicBezTo>
                    <a:cubicBezTo>
                      <a:pt x="1909" y="3293"/>
                      <a:pt x="1905" y="3213"/>
                      <a:pt x="1885" y="3142"/>
                    </a:cubicBezTo>
                    <a:cubicBezTo>
                      <a:pt x="1850" y="3014"/>
                      <a:pt x="1599" y="2853"/>
                      <a:pt x="1282" y="2649"/>
                    </a:cubicBezTo>
                    <a:cubicBezTo>
                      <a:pt x="1100" y="2532"/>
                      <a:pt x="912" y="2410"/>
                      <a:pt x="745" y="2283"/>
                    </a:cubicBezTo>
                    <a:cubicBezTo>
                      <a:pt x="347" y="1980"/>
                      <a:pt x="116" y="1163"/>
                      <a:pt x="82" y="1036"/>
                    </a:cubicBezTo>
                    <a:cubicBezTo>
                      <a:pt x="292" y="770"/>
                      <a:pt x="2049" y="76"/>
                      <a:pt x="2769" y="76"/>
                    </a:cubicBezTo>
                    <a:close/>
                    <a:moveTo>
                      <a:pt x="2771" y="0"/>
                    </a:moveTo>
                    <a:cubicBezTo>
                      <a:pt x="1998" y="0"/>
                      <a:pt x="182" y="735"/>
                      <a:pt x="8" y="1007"/>
                    </a:cubicBezTo>
                    <a:cubicBezTo>
                      <a:pt x="2" y="1017"/>
                      <a:pt x="0" y="1026"/>
                      <a:pt x="3" y="1036"/>
                    </a:cubicBezTo>
                    <a:cubicBezTo>
                      <a:pt x="12" y="1076"/>
                      <a:pt x="247" y="1998"/>
                      <a:pt x="699" y="2342"/>
                    </a:cubicBezTo>
                    <a:cubicBezTo>
                      <a:pt x="867" y="2472"/>
                      <a:pt x="1057" y="2593"/>
                      <a:pt x="1240" y="2712"/>
                    </a:cubicBezTo>
                    <a:cubicBezTo>
                      <a:pt x="1520" y="2891"/>
                      <a:pt x="1783" y="3061"/>
                      <a:pt x="1813" y="3162"/>
                    </a:cubicBezTo>
                    <a:cubicBezTo>
                      <a:pt x="1830" y="3224"/>
                      <a:pt x="1832" y="3299"/>
                      <a:pt x="1834" y="3379"/>
                    </a:cubicBezTo>
                    <a:cubicBezTo>
                      <a:pt x="1837" y="3527"/>
                      <a:pt x="1841" y="3695"/>
                      <a:pt x="1953" y="3807"/>
                    </a:cubicBezTo>
                    <a:cubicBezTo>
                      <a:pt x="1998" y="3851"/>
                      <a:pt x="2064" y="3867"/>
                      <a:pt x="2138" y="3867"/>
                    </a:cubicBezTo>
                    <a:cubicBezTo>
                      <a:pt x="2332" y="3867"/>
                      <a:pt x="2584" y="3754"/>
                      <a:pt x="2661" y="3717"/>
                    </a:cubicBezTo>
                    <a:cubicBezTo>
                      <a:pt x="2784" y="3790"/>
                      <a:pt x="3483" y="4191"/>
                      <a:pt x="3751" y="4288"/>
                    </a:cubicBezTo>
                    <a:cubicBezTo>
                      <a:pt x="3792" y="4303"/>
                      <a:pt x="3835" y="4311"/>
                      <a:pt x="3880" y="4311"/>
                    </a:cubicBezTo>
                    <a:cubicBezTo>
                      <a:pt x="4178" y="4311"/>
                      <a:pt x="4527" y="3989"/>
                      <a:pt x="4691" y="3640"/>
                    </a:cubicBezTo>
                    <a:cubicBezTo>
                      <a:pt x="4873" y="3248"/>
                      <a:pt x="5153" y="2209"/>
                      <a:pt x="5165" y="2165"/>
                    </a:cubicBezTo>
                    <a:cubicBezTo>
                      <a:pt x="5167" y="2154"/>
                      <a:pt x="5165" y="2142"/>
                      <a:pt x="5157" y="2132"/>
                    </a:cubicBezTo>
                    <a:cubicBezTo>
                      <a:pt x="5092" y="2052"/>
                      <a:pt x="3543" y="180"/>
                      <a:pt x="2961" y="21"/>
                    </a:cubicBezTo>
                    <a:cubicBezTo>
                      <a:pt x="2908" y="7"/>
                      <a:pt x="2844" y="0"/>
                      <a:pt x="27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559;p37">
                <a:extLst>
                  <a:ext uri="{FF2B5EF4-FFF2-40B4-BE49-F238E27FC236}">
                    <a16:creationId xmlns:a16="http://schemas.microsoft.com/office/drawing/2014/main" id="{5F9F3D2A-A097-ED18-58D7-EDAAA9BD88A0}"/>
                  </a:ext>
                </a:extLst>
              </p:cNvPr>
              <p:cNvSpPr/>
              <p:nvPr/>
            </p:nvSpPr>
            <p:spPr>
              <a:xfrm>
                <a:off x="7148169" y="3358441"/>
                <a:ext cx="95004" cy="33574"/>
              </a:xfrm>
              <a:custGeom>
                <a:avLst/>
                <a:gdLst/>
                <a:ahLst/>
                <a:cxnLst/>
                <a:rect l="l" t="t" r="r" b="b"/>
                <a:pathLst>
                  <a:path w="897" h="317" extrusionOk="0">
                    <a:moveTo>
                      <a:pt x="626" y="0"/>
                    </a:moveTo>
                    <a:cubicBezTo>
                      <a:pt x="252" y="0"/>
                      <a:pt x="25" y="240"/>
                      <a:pt x="14" y="253"/>
                    </a:cubicBezTo>
                    <a:cubicBezTo>
                      <a:pt x="1" y="269"/>
                      <a:pt x="2" y="291"/>
                      <a:pt x="17" y="306"/>
                    </a:cubicBezTo>
                    <a:cubicBezTo>
                      <a:pt x="23" y="315"/>
                      <a:pt x="33" y="317"/>
                      <a:pt x="42" y="317"/>
                    </a:cubicBezTo>
                    <a:cubicBezTo>
                      <a:pt x="53" y="317"/>
                      <a:pt x="62" y="312"/>
                      <a:pt x="70" y="302"/>
                    </a:cubicBezTo>
                    <a:cubicBezTo>
                      <a:pt x="73" y="300"/>
                      <a:pt x="284" y="75"/>
                      <a:pt x="631" y="75"/>
                    </a:cubicBezTo>
                    <a:cubicBezTo>
                      <a:pt x="698" y="75"/>
                      <a:pt x="769" y="84"/>
                      <a:pt x="846" y="104"/>
                    </a:cubicBezTo>
                    <a:cubicBezTo>
                      <a:pt x="849" y="104"/>
                      <a:pt x="852" y="105"/>
                      <a:pt x="855" y="105"/>
                    </a:cubicBezTo>
                    <a:cubicBezTo>
                      <a:pt x="871" y="105"/>
                      <a:pt x="886" y="94"/>
                      <a:pt x="891" y="77"/>
                    </a:cubicBezTo>
                    <a:cubicBezTo>
                      <a:pt x="896" y="57"/>
                      <a:pt x="884" y="37"/>
                      <a:pt x="864" y="32"/>
                    </a:cubicBezTo>
                    <a:cubicBezTo>
                      <a:pt x="779" y="10"/>
                      <a:pt x="700" y="0"/>
                      <a:pt x="6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560;p37">
                <a:extLst>
                  <a:ext uri="{FF2B5EF4-FFF2-40B4-BE49-F238E27FC236}">
                    <a16:creationId xmlns:a16="http://schemas.microsoft.com/office/drawing/2014/main" id="{F087F29D-34A7-F910-8110-12C26474AD8D}"/>
                  </a:ext>
                </a:extLst>
              </p:cNvPr>
              <p:cNvSpPr/>
              <p:nvPr/>
            </p:nvSpPr>
            <p:spPr>
              <a:xfrm>
                <a:off x="7209281" y="3406101"/>
                <a:ext cx="42259" cy="36222"/>
              </a:xfrm>
              <a:custGeom>
                <a:avLst/>
                <a:gdLst/>
                <a:ahLst/>
                <a:cxnLst/>
                <a:rect l="l" t="t" r="r" b="b"/>
                <a:pathLst>
                  <a:path w="399" h="342" extrusionOk="0">
                    <a:moveTo>
                      <a:pt x="360" y="1"/>
                    </a:moveTo>
                    <a:cubicBezTo>
                      <a:pt x="342" y="1"/>
                      <a:pt x="326" y="12"/>
                      <a:pt x="321" y="30"/>
                    </a:cubicBezTo>
                    <a:cubicBezTo>
                      <a:pt x="268" y="242"/>
                      <a:pt x="140" y="267"/>
                      <a:pt x="81" y="267"/>
                    </a:cubicBezTo>
                    <a:cubicBezTo>
                      <a:pt x="64" y="267"/>
                      <a:pt x="53" y="265"/>
                      <a:pt x="51" y="264"/>
                    </a:cubicBezTo>
                    <a:cubicBezTo>
                      <a:pt x="48" y="264"/>
                      <a:pt x="45" y="263"/>
                      <a:pt x="42" y="263"/>
                    </a:cubicBezTo>
                    <a:cubicBezTo>
                      <a:pt x="24" y="263"/>
                      <a:pt x="9" y="275"/>
                      <a:pt x="6" y="292"/>
                    </a:cubicBezTo>
                    <a:cubicBezTo>
                      <a:pt x="0" y="313"/>
                      <a:pt x="14" y="334"/>
                      <a:pt x="34" y="337"/>
                    </a:cubicBezTo>
                    <a:cubicBezTo>
                      <a:pt x="34" y="337"/>
                      <a:pt x="51" y="341"/>
                      <a:pt x="78" y="341"/>
                    </a:cubicBezTo>
                    <a:cubicBezTo>
                      <a:pt x="159" y="341"/>
                      <a:pt x="329" y="309"/>
                      <a:pt x="395" y="47"/>
                    </a:cubicBezTo>
                    <a:cubicBezTo>
                      <a:pt x="399" y="27"/>
                      <a:pt x="387" y="6"/>
                      <a:pt x="367" y="1"/>
                    </a:cubicBezTo>
                    <a:cubicBezTo>
                      <a:pt x="365" y="1"/>
                      <a:pt x="363" y="1"/>
                      <a:pt x="3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561;p37">
                <a:extLst>
                  <a:ext uri="{FF2B5EF4-FFF2-40B4-BE49-F238E27FC236}">
                    <a16:creationId xmlns:a16="http://schemas.microsoft.com/office/drawing/2014/main" id="{D5315A32-3E37-380B-EEC9-E090AE165D5B}"/>
                  </a:ext>
                </a:extLst>
              </p:cNvPr>
              <p:cNvSpPr/>
              <p:nvPr/>
            </p:nvSpPr>
            <p:spPr>
              <a:xfrm>
                <a:off x="6716258" y="2645124"/>
                <a:ext cx="1136441" cy="814891"/>
              </a:xfrm>
              <a:custGeom>
                <a:avLst/>
                <a:gdLst/>
                <a:ahLst/>
                <a:cxnLst/>
                <a:rect l="l" t="t" r="r" b="b"/>
                <a:pathLst>
                  <a:path w="10730" h="7694" extrusionOk="0">
                    <a:moveTo>
                      <a:pt x="6255" y="0"/>
                    </a:moveTo>
                    <a:cubicBezTo>
                      <a:pt x="6143" y="0"/>
                      <a:pt x="5999" y="34"/>
                      <a:pt x="5816" y="122"/>
                    </a:cubicBezTo>
                    <a:cubicBezTo>
                      <a:pt x="4973" y="523"/>
                      <a:pt x="4732" y="1003"/>
                      <a:pt x="4732" y="1003"/>
                    </a:cubicBezTo>
                    <a:cubicBezTo>
                      <a:pt x="4732" y="1003"/>
                      <a:pt x="2680" y="542"/>
                      <a:pt x="2105" y="542"/>
                    </a:cubicBezTo>
                    <a:cubicBezTo>
                      <a:pt x="1961" y="542"/>
                      <a:pt x="1909" y="571"/>
                      <a:pt x="2005" y="643"/>
                    </a:cubicBezTo>
                    <a:cubicBezTo>
                      <a:pt x="2486" y="1003"/>
                      <a:pt x="2927" y="1204"/>
                      <a:pt x="2927" y="1204"/>
                    </a:cubicBezTo>
                    <a:cubicBezTo>
                      <a:pt x="2927" y="1204"/>
                      <a:pt x="2896" y="1202"/>
                      <a:pt x="2842" y="1202"/>
                    </a:cubicBezTo>
                    <a:cubicBezTo>
                      <a:pt x="2570" y="1202"/>
                      <a:pt x="1717" y="1257"/>
                      <a:pt x="1284" y="1925"/>
                    </a:cubicBezTo>
                    <a:cubicBezTo>
                      <a:pt x="1023" y="2327"/>
                      <a:pt x="1103" y="2427"/>
                      <a:pt x="1249" y="2427"/>
                    </a:cubicBezTo>
                    <a:cubicBezTo>
                      <a:pt x="1394" y="2427"/>
                      <a:pt x="1604" y="2327"/>
                      <a:pt x="1605" y="2327"/>
                    </a:cubicBezTo>
                    <a:lnTo>
                      <a:pt x="1605" y="2327"/>
                    </a:lnTo>
                    <a:cubicBezTo>
                      <a:pt x="1604" y="2327"/>
                      <a:pt x="0" y="4051"/>
                      <a:pt x="161" y="4692"/>
                    </a:cubicBezTo>
                    <a:cubicBezTo>
                      <a:pt x="247" y="5034"/>
                      <a:pt x="469" y="5114"/>
                      <a:pt x="659" y="5114"/>
                    </a:cubicBezTo>
                    <a:cubicBezTo>
                      <a:pt x="824" y="5114"/>
                      <a:pt x="964" y="5053"/>
                      <a:pt x="964" y="5053"/>
                    </a:cubicBezTo>
                    <a:cubicBezTo>
                      <a:pt x="964" y="5053"/>
                      <a:pt x="1073" y="6304"/>
                      <a:pt x="1612" y="6304"/>
                    </a:cubicBezTo>
                    <a:cubicBezTo>
                      <a:pt x="1635" y="6304"/>
                      <a:pt x="1660" y="6301"/>
                      <a:pt x="1686" y="6296"/>
                    </a:cubicBezTo>
                    <a:cubicBezTo>
                      <a:pt x="2287" y="6177"/>
                      <a:pt x="2368" y="5614"/>
                      <a:pt x="2368" y="5614"/>
                    </a:cubicBezTo>
                    <a:cubicBezTo>
                      <a:pt x="2368" y="5614"/>
                      <a:pt x="2684" y="6387"/>
                      <a:pt x="2988" y="6387"/>
                    </a:cubicBezTo>
                    <a:cubicBezTo>
                      <a:pt x="3009" y="6387"/>
                      <a:pt x="3029" y="6384"/>
                      <a:pt x="3050" y="6376"/>
                    </a:cubicBezTo>
                    <a:cubicBezTo>
                      <a:pt x="3098" y="6358"/>
                      <a:pt x="3148" y="6351"/>
                      <a:pt x="3200" y="6351"/>
                    </a:cubicBezTo>
                    <a:cubicBezTo>
                      <a:pt x="3387" y="6351"/>
                      <a:pt x="3587" y="6447"/>
                      <a:pt x="3750" y="6447"/>
                    </a:cubicBezTo>
                    <a:cubicBezTo>
                      <a:pt x="3836" y="6447"/>
                      <a:pt x="3913" y="6419"/>
                      <a:pt x="3972" y="6336"/>
                    </a:cubicBezTo>
                    <a:cubicBezTo>
                      <a:pt x="4171" y="6055"/>
                      <a:pt x="4171" y="5776"/>
                      <a:pt x="4171" y="5776"/>
                    </a:cubicBezTo>
                    <a:cubicBezTo>
                      <a:pt x="4171" y="5776"/>
                      <a:pt x="4712" y="6207"/>
                      <a:pt x="5060" y="6207"/>
                    </a:cubicBezTo>
                    <a:cubicBezTo>
                      <a:pt x="5136" y="6207"/>
                      <a:pt x="5203" y="6186"/>
                      <a:pt x="5253" y="6136"/>
                    </a:cubicBezTo>
                    <a:cubicBezTo>
                      <a:pt x="5535" y="5856"/>
                      <a:pt x="5575" y="5414"/>
                      <a:pt x="5575" y="5414"/>
                    </a:cubicBezTo>
                    <a:cubicBezTo>
                      <a:pt x="5575" y="5414"/>
                      <a:pt x="6767" y="7694"/>
                      <a:pt x="7610" y="7694"/>
                    </a:cubicBezTo>
                    <a:cubicBezTo>
                      <a:pt x="7668" y="7694"/>
                      <a:pt x="7725" y="7683"/>
                      <a:pt x="7780" y="7659"/>
                    </a:cubicBezTo>
                    <a:cubicBezTo>
                      <a:pt x="8622" y="7298"/>
                      <a:pt x="8502" y="6376"/>
                      <a:pt x="8502" y="6376"/>
                    </a:cubicBezTo>
                    <a:lnTo>
                      <a:pt x="8502" y="6376"/>
                    </a:lnTo>
                    <a:cubicBezTo>
                      <a:pt x="8502" y="6376"/>
                      <a:pt x="8780" y="6445"/>
                      <a:pt x="9057" y="6445"/>
                    </a:cubicBezTo>
                    <a:cubicBezTo>
                      <a:pt x="9251" y="6445"/>
                      <a:pt x="9445" y="6411"/>
                      <a:pt x="9544" y="6296"/>
                    </a:cubicBezTo>
                    <a:cubicBezTo>
                      <a:pt x="9786" y="6016"/>
                      <a:pt x="9544" y="5614"/>
                      <a:pt x="9544" y="5614"/>
                    </a:cubicBezTo>
                    <a:cubicBezTo>
                      <a:pt x="9544" y="5614"/>
                      <a:pt x="10347" y="5494"/>
                      <a:pt x="10347" y="4932"/>
                    </a:cubicBezTo>
                    <a:cubicBezTo>
                      <a:pt x="10347" y="4371"/>
                      <a:pt x="10106" y="3890"/>
                      <a:pt x="10106" y="3890"/>
                    </a:cubicBezTo>
                    <a:lnTo>
                      <a:pt x="10106" y="3890"/>
                    </a:lnTo>
                    <a:cubicBezTo>
                      <a:pt x="10106" y="3890"/>
                      <a:pt x="10148" y="3902"/>
                      <a:pt x="10207" y="3902"/>
                    </a:cubicBezTo>
                    <a:cubicBezTo>
                      <a:pt x="10390" y="3902"/>
                      <a:pt x="10730" y="3788"/>
                      <a:pt x="10427" y="2848"/>
                    </a:cubicBezTo>
                    <a:cubicBezTo>
                      <a:pt x="10026" y="1605"/>
                      <a:pt x="7700" y="884"/>
                      <a:pt x="7700" y="884"/>
                    </a:cubicBezTo>
                    <a:cubicBezTo>
                      <a:pt x="7700" y="884"/>
                      <a:pt x="7942" y="443"/>
                      <a:pt x="7580" y="283"/>
                    </a:cubicBezTo>
                    <a:cubicBezTo>
                      <a:pt x="7508" y="251"/>
                      <a:pt x="7428" y="238"/>
                      <a:pt x="7346" y="238"/>
                    </a:cubicBezTo>
                    <a:cubicBezTo>
                      <a:pt x="7017" y="238"/>
                      <a:pt x="6658" y="443"/>
                      <a:pt x="6658" y="443"/>
                    </a:cubicBezTo>
                    <a:cubicBezTo>
                      <a:pt x="6658" y="443"/>
                      <a:pt x="6658" y="0"/>
                      <a:pt x="62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562;p37">
                <a:extLst>
                  <a:ext uri="{FF2B5EF4-FFF2-40B4-BE49-F238E27FC236}">
                    <a16:creationId xmlns:a16="http://schemas.microsoft.com/office/drawing/2014/main" id="{5F512016-889F-1C5F-2D3F-C27739599972}"/>
                  </a:ext>
                </a:extLst>
              </p:cNvPr>
              <p:cNvSpPr/>
              <p:nvPr/>
            </p:nvSpPr>
            <p:spPr>
              <a:xfrm>
                <a:off x="6714457" y="2641205"/>
                <a:ext cx="1126803" cy="822834"/>
              </a:xfrm>
              <a:custGeom>
                <a:avLst/>
                <a:gdLst/>
                <a:ahLst/>
                <a:cxnLst/>
                <a:rect l="l" t="t" r="r" b="b"/>
                <a:pathLst>
                  <a:path w="10639" h="7769" extrusionOk="0">
                    <a:moveTo>
                      <a:pt x="6267" y="73"/>
                    </a:moveTo>
                    <a:cubicBezTo>
                      <a:pt x="6342" y="73"/>
                      <a:pt x="6407" y="90"/>
                      <a:pt x="6461" y="124"/>
                    </a:cubicBezTo>
                    <a:cubicBezTo>
                      <a:pt x="6631" y="230"/>
                      <a:pt x="6633" y="475"/>
                      <a:pt x="6633" y="479"/>
                    </a:cubicBezTo>
                    <a:cubicBezTo>
                      <a:pt x="6633" y="491"/>
                      <a:pt x="6639" y="504"/>
                      <a:pt x="6652" y="511"/>
                    </a:cubicBezTo>
                    <a:cubicBezTo>
                      <a:pt x="6657" y="514"/>
                      <a:pt x="6663" y="515"/>
                      <a:pt x="6670" y="515"/>
                    </a:cubicBezTo>
                    <a:cubicBezTo>
                      <a:pt x="6676" y="515"/>
                      <a:pt x="6683" y="514"/>
                      <a:pt x="6689" y="511"/>
                    </a:cubicBezTo>
                    <a:cubicBezTo>
                      <a:pt x="6694" y="508"/>
                      <a:pt x="7046" y="310"/>
                      <a:pt x="7359" y="310"/>
                    </a:cubicBezTo>
                    <a:cubicBezTo>
                      <a:pt x="7436" y="310"/>
                      <a:pt x="7511" y="322"/>
                      <a:pt x="7577" y="352"/>
                    </a:cubicBezTo>
                    <a:cubicBezTo>
                      <a:pt x="7659" y="388"/>
                      <a:pt x="7714" y="443"/>
                      <a:pt x="7737" y="516"/>
                    </a:cubicBezTo>
                    <a:cubicBezTo>
                      <a:pt x="7796" y="685"/>
                      <a:pt x="7682" y="899"/>
                      <a:pt x="7681" y="901"/>
                    </a:cubicBezTo>
                    <a:cubicBezTo>
                      <a:pt x="7674" y="910"/>
                      <a:pt x="7674" y="922"/>
                      <a:pt x="7678" y="933"/>
                    </a:cubicBezTo>
                    <a:cubicBezTo>
                      <a:pt x="7683" y="943"/>
                      <a:pt x="7692" y="952"/>
                      <a:pt x="7703" y="954"/>
                    </a:cubicBezTo>
                    <a:cubicBezTo>
                      <a:pt x="7726" y="960"/>
                      <a:pt x="10015" y="1684"/>
                      <a:pt x="10405" y="2894"/>
                    </a:cubicBezTo>
                    <a:cubicBezTo>
                      <a:pt x="10595" y="3481"/>
                      <a:pt x="10523" y="3721"/>
                      <a:pt x="10430" y="3819"/>
                    </a:cubicBezTo>
                    <a:cubicBezTo>
                      <a:pt x="10368" y="3884"/>
                      <a:pt x="10285" y="3899"/>
                      <a:pt x="10222" y="3899"/>
                    </a:cubicBezTo>
                    <a:cubicBezTo>
                      <a:pt x="10169" y="3899"/>
                      <a:pt x="10131" y="3889"/>
                      <a:pt x="10130" y="3889"/>
                    </a:cubicBezTo>
                    <a:cubicBezTo>
                      <a:pt x="10127" y="3888"/>
                      <a:pt x="10123" y="3887"/>
                      <a:pt x="10120" y="3887"/>
                    </a:cubicBezTo>
                    <a:cubicBezTo>
                      <a:pt x="10110" y="3887"/>
                      <a:pt x="10099" y="3892"/>
                      <a:pt x="10092" y="3900"/>
                    </a:cubicBezTo>
                    <a:cubicBezTo>
                      <a:pt x="10082" y="3912"/>
                      <a:pt x="10081" y="3928"/>
                      <a:pt x="10087" y="3942"/>
                    </a:cubicBezTo>
                    <a:cubicBezTo>
                      <a:pt x="10091" y="3947"/>
                      <a:pt x="10325" y="4423"/>
                      <a:pt x="10325" y="4967"/>
                    </a:cubicBezTo>
                    <a:cubicBezTo>
                      <a:pt x="10325" y="5490"/>
                      <a:pt x="9563" y="5611"/>
                      <a:pt x="9554" y="5612"/>
                    </a:cubicBezTo>
                    <a:cubicBezTo>
                      <a:pt x="9543" y="5613"/>
                      <a:pt x="9532" y="5622"/>
                      <a:pt x="9527" y="5634"/>
                    </a:cubicBezTo>
                    <a:cubicBezTo>
                      <a:pt x="9521" y="5645"/>
                      <a:pt x="9521" y="5659"/>
                      <a:pt x="9528" y="5670"/>
                    </a:cubicBezTo>
                    <a:cubicBezTo>
                      <a:pt x="9531" y="5674"/>
                      <a:pt x="9752" y="6053"/>
                      <a:pt x="9532" y="6308"/>
                    </a:cubicBezTo>
                    <a:cubicBezTo>
                      <a:pt x="9442" y="6413"/>
                      <a:pt x="9261" y="6445"/>
                      <a:pt x="9078" y="6445"/>
                    </a:cubicBezTo>
                    <a:cubicBezTo>
                      <a:pt x="8808" y="6445"/>
                      <a:pt x="8532" y="6377"/>
                      <a:pt x="8528" y="6376"/>
                    </a:cubicBezTo>
                    <a:cubicBezTo>
                      <a:pt x="8525" y="6375"/>
                      <a:pt x="8521" y="6374"/>
                      <a:pt x="8518" y="6374"/>
                    </a:cubicBezTo>
                    <a:cubicBezTo>
                      <a:pt x="8509" y="6374"/>
                      <a:pt x="8500" y="6378"/>
                      <a:pt x="8493" y="6384"/>
                    </a:cubicBezTo>
                    <a:cubicBezTo>
                      <a:pt x="8483" y="6392"/>
                      <a:pt x="8480" y="6405"/>
                      <a:pt x="8481" y="6417"/>
                    </a:cubicBezTo>
                    <a:cubicBezTo>
                      <a:pt x="8485" y="6453"/>
                      <a:pt x="8587" y="7316"/>
                      <a:pt x="7782" y="7660"/>
                    </a:cubicBezTo>
                    <a:cubicBezTo>
                      <a:pt x="7731" y="7682"/>
                      <a:pt x="7678" y="7692"/>
                      <a:pt x="7624" y="7692"/>
                    </a:cubicBezTo>
                    <a:cubicBezTo>
                      <a:pt x="6815" y="7692"/>
                      <a:pt x="5636" y="5456"/>
                      <a:pt x="5624" y="5432"/>
                    </a:cubicBezTo>
                    <a:cubicBezTo>
                      <a:pt x="5618" y="5420"/>
                      <a:pt x="5604" y="5413"/>
                      <a:pt x="5591" y="5413"/>
                    </a:cubicBezTo>
                    <a:cubicBezTo>
                      <a:pt x="5590" y="5413"/>
                      <a:pt x="5589" y="5413"/>
                      <a:pt x="5588" y="5413"/>
                    </a:cubicBezTo>
                    <a:cubicBezTo>
                      <a:pt x="5586" y="5413"/>
                      <a:pt x="5585" y="5413"/>
                      <a:pt x="5584" y="5411"/>
                    </a:cubicBezTo>
                    <a:cubicBezTo>
                      <a:pt x="5567" y="5414"/>
                      <a:pt x="5555" y="5429"/>
                      <a:pt x="5554" y="5445"/>
                    </a:cubicBezTo>
                    <a:cubicBezTo>
                      <a:pt x="5552" y="5448"/>
                      <a:pt x="5511" y="5875"/>
                      <a:pt x="5243" y="6143"/>
                    </a:cubicBezTo>
                    <a:cubicBezTo>
                      <a:pt x="5201" y="6185"/>
                      <a:pt x="5143" y="6203"/>
                      <a:pt x="5076" y="6203"/>
                    </a:cubicBezTo>
                    <a:cubicBezTo>
                      <a:pt x="4807" y="6203"/>
                      <a:pt x="4383" y="5918"/>
                      <a:pt x="4211" y="5779"/>
                    </a:cubicBezTo>
                    <a:cubicBezTo>
                      <a:pt x="4203" y="5774"/>
                      <a:pt x="4195" y="5771"/>
                      <a:pt x="4187" y="5771"/>
                    </a:cubicBezTo>
                    <a:cubicBezTo>
                      <a:pt x="4181" y="5771"/>
                      <a:pt x="4176" y="5772"/>
                      <a:pt x="4170" y="5775"/>
                    </a:cubicBezTo>
                    <a:cubicBezTo>
                      <a:pt x="4157" y="5781"/>
                      <a:pt x="4149" y="5794"/>
                      <a:pt x="4149" y="5809"/>
                    </a:cubicBezTo>
                    <a:cubicBezTo>
                      <a:pt x="4149" y="5811"/>
                      <a:pt x="4147" y="6081"/>
                      <a:pt x="3956" y="6348"/>
                    </a:cubicBezTo>
                    <a:cubicBezTo>
                      <a:pt x="3905" y="6419"/>
                      <a:pt x="3839" y="6442"/>
                      <a:pt x="3762" y="6442"/>
                    </a:cubicBezTo>
                    <a:cubicBezTo>
                      <a:pt x="3689" y="6442"/>
                      <a:pt x="3606" y="6421"/>
                      <a:pt x="3518" y="6399"/>
                    </a:cubicBezTo>
                    <a:cubicBezTo>
                      <a:pt x="3421" y="6375"/>
                      <a:pt x="3317" y="6348"/>
                      <a:pt x="3214" y="6348"/>
                    </a:cubicBezTo>
                    <a:cubicBezTo>
                      <a:pt x="3159" y="6348"/>
                      <a:pt x="3104" y="6356"/>
                      <a:pt x="3051" y="6376"/>
                    </a:cubicBezTo>
                    <a:cubicBezTo>
                      <a:pt x="3035" y="6382"/>
                      <a:pt x="3019" y="6385"/>
                      <a:pt x="3002" y="6385"/>
                    </a:cubicBezTo>
                    <a:cubicBezTo>
                      <a:pt x="2776" y="6385"/>
                      <a:pt x="2507" y="5855"/>
                      <a:pt x="2418" y="5635"/>
                    </a:cubicBezTo>
                    <a:cubicBezTo>
                      <a:pt x="2412" y="5622"/>
                      <a:pt x="2397" y="5612"/>
                      <a:pt x="2381" y="5612"/>
                    </a:cubicBezTo>
                    <a:cubicBezTo>
                      <a:pt x="2380" y="5612"/>
                      <a:pt x="2379" y="5612"/>
                      <a:pt x="2378" y="5612"/>
                    </a:cubicBezTo>
                    <a:cubicBezTo>
                      <a:pt x="2361" y="5616"/>
                      <a:pt x="2347" y="5627"/>
                      <a:pt x="2345" y="5644"/>
                    </a:cubicBezTo>
                    <a:cubicBezTo>
                      <a:pt x="2342" y="5667"/>
                      <a:pt x="2261" y="6182"/>
                      <a:pt x="1693" y="6295"/>
                    </a:cubicBezTo>
                    <a:cubicBezTo>
                      <a:pt x="1670" y="6299"/>
                      <a:pt x="1647" y="6302"/>
                      <a:pt x="1625" y="6302"/>
                    </a:cubicBezTo>
                    <a:cubicBezTo>
                      <a:pt x="1559" y="6302"/>
                      <a:pt x="1497" y="6280"/>
                      <a:pt x="1439" y="6236"/>
                    </a:cubicBezTo>
                    <a:cubicBezTo>
                      <a:pt x="1099" y="5983"/>
                      <a:pt x="1018" y="5095"/>
                      <a:pt x="1016" y="5086"/>
                    </a:cubicBezTo>
                    <a:cubicBezTo>
                      <a:pt x="1015" y="5074"/>
                      <a:pt x="1009" y="5063"/>
                      <a:pt x="998" y="5057"/>
                    </a:cubicBezTo>
                    <a:cubicBezTo>
                      <a:pt x="991" y="5053"/>
                      <a:pt x="984" y="5051"/>
                      <a:pt x="976" y="5051"/>
                    </a:cubicBezTo>
                    <a:cubicBezTo>
                      <a:pt x="972" y="5051"/>
                      <a:pt x="967" y="5052"/>
                      <a:pt x="963" y="5054"/>
                    </a:cubicBezTo>
                    <a:cubicBezTo>
                      <a:pt x="961" y="5055"/>
                      <a:pt x="828" y="5112"/>
                      <a:pt x="674" y="5112"/>
                    </a:cubicBezTo>
                    <a:cubicBezTo>
                      <a:pt x="603" y="5112"/>
                      <a:pt x="528" y="5100"/>
                      <a:pt x="459" y="5066"/>
                    </a:cubicBezTo>
                    <a:cubicBezTo>
                      <a:pt x="338" y="5006"/>
                      <a:pt x="256" y="4890"/>
                      <a:pt x="213" y="4718"/>
                    </a:cubicBezTo>
                    <a:cubicBezTo>
                      <a:pt x="60" y="4104"/>
                      <a:pt x="1632" y="2405"/>
                      <a:pt x="1648" y="2388"/>
                    </a:cubicBezTo>
                    <a:cubicBezTo>
                      <a:pt x="1660" y="2374"/>
                      <a:pt x="1661" y="2355"/>
                      <a:pt x="1650" y="2340"/>
                    </a:cubicBezTo>
                    <a:cubicBezTo>
                      <a:pt x="1643" y="2330"/>
                      <a:pt x="1632" y="2324"/>
                      <a:pt x="1621" y="2324"/>
                    </a:cubicBezTo>
                    <a:cubicBezTo>
                      <a:pt x="1615" y="2324"/>
                      <a:pt x="1610" y="2325"/>
                      <a:pt x="1604" y="2328"/>
                    </a:cubicBezTo>
                    <a:cubicBezTo>
                      <a:pt x="1502" y="2377"/>
                      <a:pt x="1358" y="2425"/>
                      <a:pt x="1264" y="2425"/>
                    </a:cubicBezTo>
                    <a:cubicBezTo>
                      <a:pt x="1227" y="2425"/>
                      <a:pt x="1197" y="2417"/>
                      <a:pt x="1181" y="2400"/>
                    </a:cubicBezTo>
                    <a:cubicBezTo>
                      <a:pt x="1160" y="2376"/>
                      <a:pt x="1132" y="2287"/>
                      <a:pt x="1330" y="1982"/>
                    </a:cubicBezTo>
                    <a:cubicBezTo>
                      <a:pt x="1753" y="1331"/>
                      <a:pt x="2594" y="1275"/>
                      <a:pt x="2859" y="1275"/>
                    </a:cubicBezTo>
                    <a:cubicBezTo>
                      <a:pt x="2909" y="1275"/>
                      <a:pt x="2938" y="1277"/>
                      <a:pt x="2940" y="1277"/>
                    </a:cubicBezTo>
                    <a:cubicBezTo>
                      <a:pt x="2941" y="1277"/>
                      <a:pt x="2942" y="1277"/>
                      <a:pt x="2942" y="1277"/>
                    </a:cubicBezTo>
                    <a:cubicBezTo>
                      <a:pt x="2960" y="1277"/>
                      <a:pt x="2975" y="1265"/>
                      <a:pt x="2980" y="1248"/>
                    </a:cubicBezTo>
                    <a:cubicBezTo>
                      <a:pt x="2983" y="1230"/>
                      <a:pt x="2974" y="1213"/>
                      <a:pt x="2958" y="1205"/>
                    </a:cubicBezTo>
                    <a:cubicBezTo>
                      <a:pt x="2954" y="1203"/>
                      <a:pt x="2514" y="1002"/>
                      <a:pt x="2043" y="648"/>
                    </a:cubicBezTo>
                    <a:cubicBezTo>
                      <a:pt x="2028" y="635"/>
                      <a:pt x="2020" y="628"/>
                      <a:pt x="2015" y="623"/>
                    </a:cubicBezTo>
                    <a:cubicBezTo>
                      <a:pt x="2033" y="615"/>
                      <a:pt x="2067" y="611"/>
                      <a:pt x="2114" y="611"/>
                    </a:cubicBezTo>
                    <a:cubicBezTo>
                      <a:pt x="2481" y="611"/>
                      <a:pt x="3660" y="833"/>
                      <a:pt x="4738" y="1076"/>
                    </a:cubicBezTo>
                    <a:cubicBezTo>
                      <a:pt x="4741" y="1076"/>
                      <a:pt x="4744" y="1077"/>
                      <a:pt x="4747" y="1077"/>
                    </a:cubicBezTo>
                    <a:cubicBezTo>
                      <a:pt x="4760" y="1077"/>
                      <a:pt x="4773" y="1069"/>
                      <a:pt x="4779" y="1055"/>
                    </a:cubicBezTo>
                    <a:cubicBezTo>
                      <a:pt x="4782" y="1051"/>
                      <a:pt x="5026" y="580"/>
                      <a:pt x="5844" y="191"/>
                    </a:cubicBezTo>
                    <a:cubicBezTo>
                      <a:pt x="6009" y="113"/>
                      <a:pt x="6150" y="73"/>
                      <a:pt x="6267" y="73"/>
                    </a:cubicBezTo>
                    <a:close/>
                    <a:moveTo>
                      <a:pt x="6267" y="0"/>
                    </a:moveTo>
                    <a:cubicBezTo>
                      <a:pt x="6139" y="0"/>
                      <a:pt x="5987" y="42"/>
                      <a:pt x="5813" y="125"/>
                    </a:cubicBezTo>
                    <a:cubicBezTo>
                      <a:pt x="5070" y="479"/>
                      <a:pt x="4790" y="890"/>
                      <a:pt x="4728" y="998"/>
                    </a:cubicBezTo>
                    <a:cubicBezTo>
                      <a:pt x="4595" y="969"/>
                      <a:pt x="3995" y="837"/>
                      <a:pt x="3397" y="724"/>
                    </a:cubicBezTo>
                    <a:cubicBezTo>
                      <a:pt x="2655" y="583"/>
                      <a:pt x="2296" y="542"/>
                      <a:pt x="2119" y="542"/>
                    </a:cubicBezTo>
                    <a:cubicBezTo>
                      <a:pt x="1963" y="542"/>
                      <a:pt x="1948" y="573"/>
                      <a:pt x="1938" y="596"/>
                    </a:cubicBezTo>
                    <a:cubicBezTo>
                      <a:pt x="1915" y="647"/>
                      <a:pt x="1978" y="694"/>
                      <a:pt x="1997" y="710"/>
                    </a:cubicBezTo>
                    <a:cubicBezTo>
                      <a:pt x="2311" y="946"/>
                      <a:pt x="2611" y="1114"/>
                      <a:pt x="2781" y="1203"/>
                    </a:cubicBezTo>
                    <a:cubicBezTo>
                      <a:pt x="2447" y="1216"/>
                      <a:pt x="1674" y="1316"/>
                      <a:pt x="1267" y="1942"/>
                    </a:cubicBezTo>
                    <a:cubicBezTo>
                      <a:pt x="1096" y="2207"/>
                      <a:pt x="1051" y="2368"/>
                      <a:pt x="1125" y="2452"/>
                    </a:cubicBezTo>
                    <a:cubicBezTo>
                      <a:pt x="1157" y="2489"/>
                      <a:pt x="1208" y="2502"/>
                      <a:pt x="1267" y="2502"/>
                    </a:cubicBezTo>
                    <a:cubicBezTo>
                      <a:pt x="1336" y="2502"/>
                      <a:pt x="1414" y="2483"/>
                      <a:pt x="1482" y="2461"/>
                    </a:cubicBezTo>
                    <a:lnTo>
                      <a:pt x="1482" y="2461"/>
                    </a:lnTo>
                    <a:cubicBezTo>
                      <a:pt x="1117" y="2869"/>
                      <a:pt x="0" y="4180"/>
                      <a:pt x="140" y="4739"/>
                    </a:cubicBezTo>
                    <a:cubicBezTo>
                      <a:pt x="188" y="4934"/>
                      <a:pt x="284" y="5068"/>
                      <a:pt x="424" y="5137"/>
                    </a:cubicBezTo>
                    <a:cubicBezTo>
                      <a:pt x="505" y="5177"/>
                      <a:pt x="592" y="5190"/>
                      <a:pt x="672" y="5190"/>
                    </a:cubicBezTo>
                    <a:cubicBezTo>
                      <a:pt x="786" y="5190"/>
                      <a:pt x="888" y="5163"/>
                      <a:pt x="945" y="5143"/>
                    </a:cubicBezTo>
                    <a:cubicBezTo>
                      <a:pt x="967" y="5341"/>
                      <a:pt x="1069" y="6057"/>
                      <a:pt x="1392" y="6299"/>
                    </a:cubicBezTo>
                    <a:cubicBezTo>
                      <a:pt x="1464" y="6352"/>
                      <a:pt x="1543" y="6378"/>
                      <a:pt x="1625" y="6378"/>
                    </a:cubicBezTo>
                    <a:cubicBezTo>
                      <a:pt x="1652" y="6378"/>
                      <a:pt x="1679" y="6376"/>
                      <a:pt x="1707" y="6370"/>
                    </a:cubicBezTo>
                    <a:cubicBezTo>
                      <a:pt x="2161" y="6280"/>
                      <a:pt x="2331" y="5943"/>
                      <a:pt x="2390" y="5767"/>
                    </a:cubicBezTo>
                    <a:cubicBezTo>
                      <a:pt x="2491" y="5987"/>
                      <a:pt x="2741" y="6463"/>
                      <a:pt x="3001" y="6463"/>
                    </a:cubicBezTo>
                    <a:cubicBezTo>
                      <a:pt x="3026" y="6463"/>
                      <a:pt x="3051" y="6459"/>
                      <a:pt x="3077" y="6449"/>
                    </a:cubicBezTo>
                    <a:cubicBezTo>
                      <a:pt x="3121" y="6432"/>
                      <a:pt x="3168" y="6426"/>
                      <a:pt x="3216" y="6426"/>
                    </a:cubicBezTo>
                    <a:cubicBezTo>
                      <a:pt x="3308" y="6426"/>
                      <a:pt x="3404" y="6450"/>
                      <a:pt x="3499" y="6475"/>
                    </a:cubicBezTo>
                    <a:cubicBezTo>
                      <a:pt x="3588" y="6498"/>
                      <a:pt x="3679" y="6521"/>
                      <a:pt x="3764" y="6521"/>
                    </a:cubicBezTo>
                    <a:cubicBezTo>
                      <a:pt x="3860" y="6521"/>
                      <a:pt x="3949" y="6491"/>
                      <a:pt x="4017" y="6396"/>
                    </a:cubicBezTo>
                    <a:cubicBezTo>
                      <a:pt x="4164" y="6190"/>
                      <a:pt x="4206" y="5988"/>
                      <a:pt x="4219" y="5884"/>
                    </a:cubicBezTo>
                    <a:cubicBezTo>
                      <a:pt x="4368" y="5996"/>
                      <a:pt x="4780" y="6281"/>
                      <a:pt x="5077" y="6281"/>
                    </a:cubicBezTo>
                    <a:cubicBezTo>
                      <a:pt x="5163" y="6281"/>
                      <a:pt x="5238" y="6257"/>
                      <a:pt x="5296" y="6200"/>
                    </a:cubicBezTo>
                    <a:cubicBezTo>
                      <a:pt x="5498" y="5998"/>
                      <a:pt x="5581" y="5722"/>
                      <a:pt x="5610" y="5569"/>
                    </a:cubicBezTo>
                    <a:cubicBezTo>
                      <a:pt x="5854" y="6015"/>
                      <a:pt x="6862" y="7769"/>
                      <a:pt x="7628" y="7769"/>
                    </a:cubicBezTo>
                    <a:cubicBezTo>
                      <a:pt x="7691" y="7769"/>
                      <a:pt x="7752" y="7756"/>
                      <a:pt x="7809" y="7730"/>
                    </a:cubicBezTo>
                    <a:cubicBezTo>
                      <a:pt x="8549" y="7414"/>
                      <a:pt x="8566" y="6667"/>
                      <a:pt x="8557" y="6461"/>
                    </a:cubicBezTo>
                    <a:lnTo>
                      <a:pt x="8557" y="6461"/>
                    </a:lnTo>
                    <a:cubicBezTo>
                      <a:pt x="8651" y="6481"/>
                      <a:pt x="8858" y="6520"/>
                      <a:pt x="9068" y="6520"/>
                    </a:cubicBezTo>
                    <a:cubicBezTo>
                      <a:pt x="9272" y="6520"/>
                      <a:pt x="9478" y="6484"/>
                      <a:pt x="9586" y="6357"/>
                    </a:cubicBezTo>
                    <a:cubicBezTo>
                      <a:pt x="9794" y="6113"/>
                      <a:pt x="9672" y="5796"/>
                      <a:pt x="9615" y="5677"/>
                    </a:cubicBezTo>
                    <a:cubicBezTo>
                      <a:pt x="9796" y="5638"/>
                      <a:pt x="10397" y="5470"/>
                      <a:pt x="10397" y="4969"/>
                    </a:cubicBezTo>
                    <a:cubicBezTo>
                      <a:pt x="10397" y="4520"/>
                      <a:pt x="10247" y="4125"/>
                      <a:pt x="10182" y="3975"/>
                    </a:cubicBezTo>
                    <a:lnTo>
                      <a:pt x="10182" y="3975"/>
                    </a:lnTo>
                    <a:cubicBezTo>
                      <a:pt x="10193" y="3976"/>
                      <a:pt x="10205" y="3976"/>
                      <a:pt x="10218" y="3976"/>
                    </a:cubicBezTo>
                    <a:cubicBezTo>
                      <a:pt x="10296" y="3976"/>
                      <a:pt x="10401" y="3958"/>
                      <a:pt x="10482" y="3874"/>
                    </a:cubicBezTo>
                    <a:cubicBezTo>
                      <a:pt x="10639" y="3711"/>
                      <a:pt x="10635" y="3374"/>
                      <a:pt x="10474" y="2873"/>
                    </a:cubicBezTo>
                    <a:cubicBezTo>
                      <a:pt x="10305" y="2347"/>
                      <a:pt x="9791" y="1854"/>
                      <a:pt x="8944" y="1403"/>
                    </a:cubicBezTo>
                    <a:cubicBezTo>
                      <a:pt x="8412" y="1120"/>
                      <a:pt x="7911" y="946"/>
                      <a:pt x="7766" y="898"/>
                    </a:cubicBezTo>
                    <a:cubicBezTo>
                      <a:pt x="7800" y="822"/>
                      <a:pt x="7862" y="647"/>
                      <a:pt x="7809" y="495"/>
                    </a:cubicBezTo>
                    <a:cubicBezTo>
                      <a:pt x="7778" y="401"/>
                      <a:pt x="7709" y="330"/>
                      <a:pt x="7608" y="285"/>
                    </a:cubicBezTo>
                    <a:cubicBezTo>
                      <a:pt x="7530" y="250"/>
                      <a:pt x="7445" y="236"/>
                      <a:pt x="7358" y="236"/>
                    </a:cubicBezTo>
                    <a:cubicBezTo>
                      <a:pt x="7094" y="236"/>
                      <a:pt x="6817" y="362"/>
                      <a:pt x="6703" y="420"/>
                    </a:cubicBezTo>
                    <a:cubicBezTo>
                      <a:pt x="6692" y="327"/>
                      <a:pt x="6650" y="156"/>
                      <a:pt x="6503" y="63"/>
                    </a:cubicBezTo>
                    <a:cubicBezTo>
                      <a:pt x="6437" y="21"/>
                      <a:pt x="6358" y="0"/>
                      <a:pt x="62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563;p37">
                <a:extLst>
                  <a:ext uri="{FF2B5EF4-FFF2-40B4-BE49-F238E27FC236}">
                    <a16:creationId xmlns:a16="http://schemas.microsoft.com/office/drawing/2014/main" id="{0DCF502F-3232-8F49-4B48-03C0074199DB}"/>
                  </a:ext>
                </a:extLst>
              </p:cNvPr>
              <p:cNvSpPr/>
              <p:nvPr/>
            </p:nvSpPr>
            <p:spPr>
              <a:xfrm>
                <a:off x="7013766" y="3685285"/>
                <a:ext cx="999920" cy="957237"/>
              </a:xfrm>
              <a:custGeom>
                <a:avLst/>
                <a:gdLst/>
                <a:ahLst/>
                <a:cxnLst/>
                <a:rect l="l" t="t" r="r" b="b"/>
                <a:pathLst>
                  <a:path w="9441" h="9038" extrusionOk="0">
                    <a:moveTo>
                      <a:pt x="6294" y="0"/>
                    </a:moveTo>
                    <a:cubicBezTo>
                      <a:pt x="6294" y="0"/>
                      <a:pt x="5480" y="1048"/>
                      <a:pt x="5401" y="1888"/>
                    </a:cubicBezTo>
                    <a:cubicBezTo>
                      <a:pt x="5324" y="2727"/>
                      <a:pt x="4982" y="3934"/>
                      <a:pt x="4982" y="3934"/>
                    </a:cubicBezTo>
                    <a:cubicBezTo>
                      <a:pt x="4982" y="3934"/>
                      <a:pt x="4457" y="4301"/>
                      <a:pt x="4431" y="4537"/>
                    </a:cubicBezTo>
                    <a:cubicBezTo>
                      <a:pt x="4406" y="4773"/>
                      <a:pt x="4327" y="5035"/>
                      <a:pt x="4327" y="5035"/>
                    </a:cubicBezTo>
                    <a:cubicBezTo>
                      <a:pt x="4327" y="5035"/>
                      <a:pt x="4196" y="4720"/>
                      <a:pt x="3592" y="4328"/>
                    </a:cubicBezTo>
                    <a:cubicBezTo>
                      <a:pt x="2989" y="3935"/>
                      <a:pt x="2281" y="3699"/>
                      <a:pt x="2202" y="3646"/>
                    </a:cubicBezTo>
                    <a:cubicBezTo>
                      <a:pt x="2123" y="3594"/>
                      <a:pt x="2229" y="3409"/>
                      <a:pt x="1705" y="3356"/>
                    </a:cubicBezTo>
                    <a:cubicBezTo>
                      <a:pt x="1669" y="3352"/>
                      <a:pt x="1632" y="3351"/>
                      <a:pt x="1595" y="3351"/>
                    </a:cubicBezTo>
                    <a:cubicBezTo>
                      <a:pt x="1082" y="3351"/>
                      <a:pt x="436" y="3665"/>
                      <a:pt x="315" y="3933"/>
                    </a:cubicBezTo>
                    <a:cubicBezTo>
                      <a:pt x="183" y="4220"/>
                      <a:pt x="0" y="4143"/>
                      <a:pt x="209" y="4405"/>
                    </a:cubicBezTo>
                    <a:cubicBezTo>
                      <a:pt x="418" y="4667"/>
                      <a:pt x="577" y="5060"/>
                      <a:pt x="577" y="5060"/>
                    </a:cubicBezTo>
                    <a:cubicBezTo>
                      <a:pt x="577" y="5060"/>
                      <a:pt x="682" y="6109"/>
                      <a:pt x="1023" y="6424"/>
                    </a:cubicBezTo>
                    <a:cubicBezTo>
                      <a:pt x="1365" y="6738"/>
                      <a:pt x="3017" y="7918"/>
                      <a:pt x="3410" y="8312"/>
                    </a:cubicBezTo>
                    <a:cubicBezTo>
                      <a:pt x="3729" y="8631"/>
                      <a:pt x="4222" y="9038"/>
                      <a:pt x="4916" y="9038"/>
                    </a:cubicBezTo>
                    <a:cubicBezTo>
                      <a:pt x="5076" y="9038"/>
                      <a:pt x="5247" y="9016"/>
                      <a:pt x="5428" y="8967"/>
                    </a:cubicBezTo>
                    <a:cubicBezTo>
                      <a:pt x="6398" y="8705"/>
                      <a:pt x="7395" y="6895"/>
                      <a:pt x="7946" y="5898"/>
                    </a:cubicBezTo>
                    <a:cubicBezTo>
                      <a:pt x="8496" y="4902"/>
                      <a:pt x="9440" y="4509"/>
                      <a:pt x="9284" y="3198"/>
                    </a:cubicBezTo>
                    <a:cubicBezTo>
                      <a:pt x="9126" y="1887"/>
                      <a:pt x="9074" y="1230"/>
                      <a:pt x="8470" y="889"/>
                    </a:cubicBezTo>
                    <a:lnTo>
                      <a:pt x="629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564;p37">
                <a:extLst>
                  <a:ext uri="{FF2B5EF4-FFF2-40B4-BE49-F238E27FC236}">
                    <a16:creationId xmlns:a16="http://schemas.microsoft.com/office/drawing/2014/main" id="{F26B946B-E209-0195-2E48-D7BBC053B5C7}"/>
                  </a:ext>
                </a:extLst>
              </p:cNvPr>
              <p:cNvSpPr/>
              <p:nvPr/>
            </p:nvSpPr>
            <p:spPr>
              <a:xfrm>
                <a:off x="7017897" y="3681048"/>
                <a:ext cx="995154" cy="965604"/>
              </a:xfrm>
              <a:custGeom>
                <a:avLst/>
                <a:gdLst/>
                <a:ahLst/>
                <a:cxnLst/>
                <a:rect l="l" t="t" r="r" b="b"/>
                <a:pathLst>
                  <a:path w="9396" h="9117" extrusionOk="0">
                    <a:moveTo>
                      <a:pt x="6259" y="0"/>
                    </a:moveTo>
                    <a:cubicBezTo>
                      <a:pt x="6248" y="0"/>
                      <a:pt x="6236" y="5"/>
                      <a:pt x="6229" y="15"/>
                    </a:cubicBezTo>
                    <a:cubicBezTo>
                      <a:pt x="6196" y="58"/>
                      <a:pt x="5408" y="1082"/>
                      <a:pt x="5329" y="1923"/>
                    </a:cubicBezTo>
                    <a:cubicBezTo>
                      <a:pt x="5256" y="2703"/>
                      <a:pt x="4951" y="3817"/>
                      <a:pt x="4915" y="3949"/>
                    </a:cubicBezTo>
                    <a:cubicBezTo>
                      <a:pt x="4837" y="4007"/>
                      <a:pt x="4385" y="4338"/>
                      <a:pt x="4359" y="4572"/>
                    </a:cubicBezTo>
                    <a:cubicBezTo>
                      <a:pt x="4342" y="4720"/>
                      <a:pt x="4305" y="4880"/>
                      <a:pt x="4279" y="4976"/>
                    </a:cubicBezTo>
                    <a:cubicBezTo>
                      <a:pt x="4200" y="4854"/>
                      <a:pt x="4006" y="4613"/>
                      <a:pt x="3577" y="4333"/>
                    </a:cubicBezTo>
                    <a:cubicBezTo>
                      <a:pt x="3133" y="4045"/>
                      <a:pt x="2637" y="3840"/>
                      <a:pt x="2369" y="3731"/>
                    </a:cubicBezTo>
                    <a:cubicBezTo>
                      <a:pt x="2278" y="3693"/>
                      <a:pt x="2206" y="3664"/>
                      <a:pt x="2188" y="3652"/>
                    </a:cubicBezTo>
                    <a:cubicBezTo>
                      <a:pt x="2178" y="3646"/>
                      <a:pt x="2173" y="3634"/>
                      <a:pt x="2163" y="3609"/>
                    </a:cubicBezTo>
                    <a:cubicBezTo>
                      <a:pt x="2125" y="3502"/>
                      <a:pt x="2055" y="3396"/>
                      <a:pt x="1672" y="3357"/>
                    </a:cubicBezTo>
                    <a:cubicBezTo>
                      <a:pt x="1633" y="3353"/>
                      <a:pt x="1593" y="3352"/>
                      <a:pt x="1552" y="3352"/>
                    </a:cubicBezTo>
                    <a:cubicBezTo>
                      <a:pt x="1020" y="3352"/>
                      <a:pt x="368" y="3680"/>
                      <a:pt x="244" y="3955"/>
                    </a:cubicBezTo>
                    <a:cubicBezTo>
                      <a:pt x="198" y="4055"/>
                      <a:pt x="149" y="4106"/>
                      <a:pt x="109" y="4147"/>
                    </a:cubicBezTo>
                    <a:cubicBezTo>
                      <a:pt x="21" y="4239"/>
                      <a:pt x="0" y="4290"/>
                      <a:pt x="142" y="4467"/>
                    </a:cubicBezTo>
                    <a:cubicBezTo>
                      <a:pt x="334" y="4706"/>
                      <a:pt x="483" y="5063"/>
                      <a:pt x="502" y="5108"/>
                    </a:cubicBezTo>
                    <a:cubicBezTo>
                      <a:pt x="511" y="5199"/>
                      <a:pt x="621" y="6178"/>
                      <a:pt x="959" y="6490"/>
                    </a:cubicBezTo>
                    <a:cubicBezTo>
                      <a:pt x="1108" y="6629"/>
                      <a:pt x="1512" y="6934"/>
                      <a:pt x="1938" y="7258"/>
                    </a:cubicBezTo>
                    <a:cubicBezTo>
                      <a:pt x="2494" y="7680"/>
                      <a:pt x="3123" y="8158"/>
                      <a:pt x="3344" y="8378"/>
                    </a:cubicBezTo>
                    <a:cubicBezTo>
                      <a:pt x="3678" y="8713"/>
                      <a:pt x="4176" y="9117"/>
                      <a:pt x="4875" y="9117"/>
                    </a:cubicBezTo>
                    <a:cubicBezTo>
                      <a:pt x="5039" y="9117"/>
                      <a:pt x="5213" y="9096"/>
                      <a:pt x="5406" y="9039"/>
                    </a:cubicBezTo>
                    <a:cubicBezTo>
                      <a:pt x="6387" y="8774"/>
                      <a:pt x="7397" y="6947"/>
                      <a:pt x="7940" y="5965"/>
                    </a:cubicBezTo>
                    <a:lnTo>
                      <a:pt x="7946" y="5953"/>
                    </a:lnTo>
                    <a:cubicBezTo>
                      <a:pt x="8123" y="5633"/>
                      <a:pt x="8342" y="5376"/>
                      <a:pt x="8553" y="5127"/>
                    </a:cubicBezTo>
                    <a:cubicBezTo>
                      <a:pt x="8987" y="4615"/>
                      <a:pt x="9396" y="4131"/>
                      <a:pt x="9288" y="3230"/>
                    </a:cubicBezTo>
                    <a:lnTo>
                      <a:pt x="9268" y="3063"/>
                    </a:lnTo>
                    <a:cubicBezTo>
                      <a:pt x="9123" y="1843"/>
                      <a:pt x="9050" y="1230"/>
                      <a:pt x="8457" y="894"/>
                    </a:cubicBezTo>
                    <a:cubicBezTo>
                      <a:pt x="8451" y="891"/>
                      <a:pt x="8444" y="889"/>
                      <a:pt x="8437" y="889"/>
                    </a:cubicBezTo>
                    <a:cubicBezTo>
                      <a:pt x="8424" y="889"/>
                      <a:pt x="8412" y="896"/>
                      <a:pt x="8405" y="908"/>
                    </a:cubicBezTo>
                    <a:cubicBezTo>
                      <a:pt x="8395" y="927"/>
                      <a:pt x="8400" y="949"/>
                      <a:pt x="8420" y="960"/>
                    </a:cubicBezTo>
                    <a:cubicBezTo>
                      <a:pt x="8980" y="1278"/>
                      <a:pt x="9051" y="1877"/>
                      <a:pt x="9193" y="3072"/>
                    </a:cubicBezTo>
                    <a:lnTo>
                      <a:pt x="9214" y="3240"/>
                    </a:lnTo>
                    <a:cubicBezTo>
                      <a:pt x="9318" y="4109"/>
                      <a:pt x="8937" y="4559"/>
                      <a:pt x="8495" y="5080"/>
                    </a:cubicBezTo>
                    <a:cubicBezTo>
                      <a:pt x="8282" y="5331"/>
                      <a:pt x="8062" y="5592"/>
                      <a:pt x="7881" y="5918"/>
                    </a:cubicBezTo>
                    <a:lnTo>
                      <a:pt x="7874" y="5932"/>
                    </a:lnTo>
                    <a:cubicBezTo>
                      <a:pt x="7338" y="6904"/>
                      <a:pt x="6338" y="8713"/>
                      <a:pt x="5387" y="8970"/>
                    </a:cubicBezTo>
                    <a:cubicBezTo>
                      <a:pt x="5209" y="9018"/>
                      <a:pt x="5042" y="9039"/>
                      <a:pt x="4885" y="9039"/>
                    </a:cubicBezTo>
                    <a:cubicBezTo>
                      <a:pt x="4211" y="9039"/>
                      <a:pt x="3728" y="8648"/>
                      <a:pt x="3404" y="8324"/>
                    </a:cubicBezTo>
                    <a:cubicBezTo>
                      <a:pt x="3180" y="8098"/>
                      <a:pt x="2548" y="7620"/>
                      <a:pt x="1990" y="7196"/>
                    </a:cubicBezTo>
                    <a:cubicBezTo>
                      <a:pt x="1565" y="6874"/>
                      <a:pt x="1162" y="6570"/>
                      <a:pt x="1016" y="6434"/>
                    </a:cubicBezTo>
                    <a:cubicBezTo>
                      <a:pt x="689" y="6133"/>
                      <a:pt x="583" y="5106"/>
                      <a:pt x="581" y="5095"/>
                    </a:cubicBezTo>
                    <a:cubicBezTo>
                      <a:pt x="581" y="5091"/>
                      <a:pt x="580" y="5086"/>
                      <a:pt x="579" y="5084"/>
                    </a:cubicBezTo>
                    <a:cubicBezTo>
                      <a:pt x="572" y="5068"/>
                      <a:pt x="416" y="4684"/>
                      <a:pt x="206" y="4419"/>
                    </a:cubicBezTo>
                    <a:cubicBezTo>
                      <a:pt x="91" y="4276"/>
                      <a:pt x="103" y="4265"/>
                      <a:pt x="167" y="4199"/>
                    </a:cubicBezTo>
                    <a:cubicBezTo>
                      <a:pt x="208" y="4156"/>
                      <a:pt x="266" y="4095"/>
                      <a:pt x="315" y="3986"/>
                    </a:cubicBezTo>
                    <a:cubicBezTo>
                      <a:pt x="432" y="3732"/>
                      <a:pt x="1063" y="3426"/>
                      <a:pt x="1559" y="3426"/>
                    </a:cubicBezTo>
                    <a:cubicBezTo>
                      <a:pt x="1596" y="3426"/>
                      <a:pt x="1633" y="3427"/>
                      <a:pt x="1668" y="3431"/>
                    </a:cubicBezTo>
                    <a:cubicBezTo>
                      <a:pt x="2035" y="3466"/>
                      <a:pt x="2073" y="3566"/>
                      <a:pt x="2096" y="3634"/>
                    </a:cubicBezTo>
                    <a:cubicBezTo>
                      <a:pt x="2107" y="3662"/>
                      <a:pt x="2118" y="3693"/>
                      <a:pt x="2148" y="3714"/>
                    </a:cubicBezTo>
                    <a:cubicBezTo>
                      <a:pt x="2173" y="3730"/>
                      <a:pt x="2228" y="3753"/>
                      <a:pt x="2344" y="3800"/>
                    </a:cubicBezTo>
                    <a:cubicBezTo>
                      <a:pt x="2608" y="3908"/>
                      <a:pt x="3101" y="4110"/>
                      <a:pt x="3538" y="4396"/>
                    </a:cubicBezTo>
                    <a:cubicBezTo>
                      <a:pt x="4120" y="4776"/>
                      <a:pt x="4257" y="5084"/>
                      <a:pt x="4258" y="5086"/>
                    </a:cubicBezTo>
                    <a:cubicBezTo>
                      <a:pt x="4264" y="5101"/>
                      <a:pt x="4277" y="5110"/>
                      <a:pt x="4293" y="5110"/>
                    </a:cubicBezTo>
                    <a:cubicBezTo>
                      <a:pt x="4294" y="5110"/>
                      <a:pt x="4294" y="5110"/>
                      <a:pt x="4295" y="5110"/>
                    </a:cubicBezTo>
                    <a:cubicBezTo>
                      <a:pt x="4310" y="5108"/>
                      <a:pt x="4324" y="5098"/>
                      <a:pt x="4328" y="5083"/>
                    </a:cubicBezTo>
                    <a:cubicBezTo>
                      <a:pt x="4333" y="5073"/>
                      <a:pt x="4408" y="4815"/>
                      <a:pt x="4435" y="4578"/>
                    </a:cubicBezTo>
                    <a:cubicBezTo>
                      <a:pt x="4455" y="4398"/>
                      <a:pt x="4827" y="4102"/>
                      <a:pt x="4969" y="4001"/>
                    </a:cubicBezTo>
                    <a:cubicBezTo>
                      <a:pt x="4976" y="3997"/>
                      <a:pt x="4982" y="3990"/>
                      <a:pt x="4984" y="3981"/>
                    </a:cubicBezTo>
                    <a:cubicBezTo>
                      <a:pt x="4988" y="3969"/>
                      <a:pt x="5327" y="2762"/>
                      <a:pt x="5405" y="1929"/>
                    </a:cubicBezTo>
                    <a:cubicBezTo>
                      <a:pt x="5482" y="1110"/>
                      <a:pt x="6281" y="71"/>
                      <a:pt x="6289" y="61"/>
                    </a:cubicBezTo>
                    <a:cubicBezTo>
                      <a:pt x="6303" y="43"/>
                      <a:pt x="6298" y="21"/>
                      <a:pt x="6282" y="8"/>
                    </a:cubicBezTo>
                    <a:cubicBezTo>
                      <a:pt x="6275" y="3"/>
                      <a:pt x="6267" y="0"/>
                      <a:pt x="62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565;p37">
                <a:extLst>
                  <a:ext uri="{FF2B5EF4-FFF2-40B4-BE49-F238E27FC236}">
                    <a16:creationId xmlns:a16="http://schemas.microsoft.com/office/drawing/2014/main" id="{EC78B479-BD4C-C601-1845-682855DA26BC}"/>
                  </a:ext>
                </a:extLst>
              </p:cNvPr>
              <p:cNvSpPr/>
              <p:nvPr/>
            </p:nvSpPr>
            <p:spPr>
              <a:xfrm>
                <a:off x="7445783" y="4258798"/>
                <a:ext cx="44166" cy="190431"/>
              </a:xfrm>
              <a:custGeom>
                <a:avLst/>
                <a:gdLst/>
                <a:ahLst/>
                <a:cxnLst/>
                <a:rect l="l" t="t" r="r" b="b"/>
                <a:pathLst>
                  <a:path w="417" h="1798" extrusionOk="0">
                    <a:moveTo>
                      <a:pt x="301" y="1"/>
                    </a:moveTo>
                    <a:cubicBezTo>
                      <a:pt x="284" y="1"/>
                      <a:pt x="269" y="12"/>
                      <a:pt x="265" y="28"/>
                    </a:cubicBezTo>
                    <a:cubicBezTo>
                      <a:pt x="254" y="66"/>
                      <a:pt x="1" y="957"/>
                      <a:pt x="1" y="1455"/>
                    </a:cubicBezTo>
                    <a:cubicBezTo>
                      <a:pt x="1" y="1563"/>
                      <a:pt x="15" y="1647"/>
                      <a:pt x="46" y="1706"/>
                    </a:cubicBezTo>
                    <a:cubicBezTo>
                      <a:pt x="87" y="1786"/>
                      <a:pt x="144" y="1798"/>
                      <a:pt x="175" y="1798"/>
                    </a:cubicBezTo>
                    <a:cubicBezTo>
                      <a:pt x="290" y="1798"/>
                      <a:pt x="416" y="1634"/>
                      <a:pt x="416" y="1403"/>
                    </a:cubicBezTo>
                    <a:cubicBezTo>
                      <a:pt x="416" y="1383"/>
                      <a:pt x="399" y="1366"/>
                      <a:pt x="379" y="1366"/>
                    </a:cubicBezTo>
                    <a:cubicBezTo>
                      <a:pt x="360" y="1366"/>
                      <a:pt x="342" y="1382"/>
                      <a:pt x="342" y="1403"/>
                    </a:cubicBezTo>
                    <a:cubicBezTo>
                      <a:pt x="342" y="1595"/>
                      <a:pt x="243" y="1722"/>
                      <a:pt x="175" y="1722"/>
                    </a:cubicBezTo>
                    <a:cubicBezTo>
                      <a:pt x="144" y="1722"/>
                      <a:pt x="125" y="1693"/>
                      <a:pt x="112" y="1671"/>
                    </a:cubicBezTo>
                    <a:cubicBezTo>
                      <a:pt x="95" y="1638"/>
                      <a:pt x="75" y="1574"/>
                      <a:pt x="75" y="1455"/>
                    </a:cubicBezTo>
                    <a:cubicBezTo>
                      <a:pt x="75" y="967"/>
                      <a:pt x="334" y="59"/>
                      <a:pt x="336" y="49"/>
                    </a:cubicBezTo>
                    <a:cubicBezTo>
                      <a:pt x="344" y="29"/>
                      <a:pt x="331" y="8"/>
                      <a:pt x="312" y="2"/>
                    </a:cubicBezTo>
                    <a:cubicBezTo>
                      <a:pt x="308" y="1"/>
                      <a:pt x="304" y="1"/>
                      <a:pt x="3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566;p37">
                <a:extLst>
                  <a:ext uri="{FF2B5EF4-FFF2-40B4-BE49-F238E27FC236}">
                    <a16:creationId xmlns:a16="http://schemas.microsoft.com/office/drawing/2014/main" id="{A40E4C1E-38C3-7C85-D3E9-D007840BB69F}"/>
                  </a:ext>
                </a:extLst>
              </p:cNvPr>
              <p:cNvSpPr/>
              <p:nvPr/>
            </p:nvSpPr>
            <p:spPr>
              <a:xfrm>
                <a:off x="7073077" y="4061378"/>
                <a:ext cx="178674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1687" h="1129" extrusionOk="0">
                    <a:moveTo>
                      <a:pt x="1403" y="1"/>
                    </a:moveTo>
                    <a:cubicBezTo>
                      <a:pt x="754" y="1"/>
                      <a:pt x="46" y="1020"/>
                      <a:pt x="12" y="1070"/>
                    </a:cubicBezTo>
                    <a:cubicBezTo>
                      <a:pt x="1" y="1087"/>
                      <a:pt x="5" y="1110"/>
                      <a:pt x="22" y="1121"/>
                    </a:cubicBezTo>
                    <a:cubicBezTo>
                      <a:pt x="28" y="1126"/>
                      <a:pt x="35" y="1129"/>
                      <a:pt x="43" y="1129"/>
                    </a:cubicBezTo>
                    <a:cubicBezTo>
                      <a:pt x="55" y="1129"/>
                      <a:pt x="68" y="1121"/>
                      <a:pt x="74" y="1114"/>
                    </a:cubicBezTo>
                    <a:cubicBezTo>
                      <a:pt x="83" y="1102"/>
                      <a:pt x="793" y="77"/>
                      <a:pt x="1404" y="77"/>
                    </a:cubicBezTo>
                    <a:cubicBezTo>
                      <a:pt x="1480" y="77"/>
                      <a:pt x="1555" y="93"/>
                      <a:pt x="1626" y="129"/>
                    </a:cubicBezTo>
                    <a:cubicBezTo>
                      <a:pt x="1632" y="132"/>
                      <a:pt x="1638" y="133"/>
                      <a:pt x="1643" y="133"/>
                    </a:cubicBezTo>
                    <a:cubicBezTo>
                      <a:pt x="1657" y="133"/>
                      <a:pt x="1671" y="125"/>
                      <a:pt x="1678" y="112"/>
                    </a:cubicBezTo>
                    <a:cubicBezTo>
                      <a:pt x="1686" y="93"/>
                      <a:pt x="1679" y="70"/>
                      <a:pt x="1659" y="61"/>
                    </a:cubicBezTo>
                    <a:cubicBezTo>
                      <a:pt x="1576" y="19"/>
                      <a:pt x="1490" y="1"/>
                      <a:pt x="14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8F57E25-AB70-4834-E7AD-08BE53E5F583}"/>
              </a:ext>
            </a:extLst>
          </p:cNvPr>
          <p:cNvSpPr txBox="1"/>
          <p:nvPr/>
        </p:nvSpPr>
        <p:spPr>
          <a:xfrm>
            <a:off x="1896255" y="160209"/>
            <a:ext cx="53514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Выявление проблем с алкоголем</a:t>
            </a:r>
            <a:endParaRPr lang="ru-RU" sz="2800" b="1" dirty="0"/>
          </a:p>
        </p:txBody>
      </p:sp>
      <p:pic>
        <p:nvPicPr>
          <p:cNvPr id="38" name="Рисунок 37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0A7FF58-7F52-C401-CAD3-079FE03DB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41" y="68213"/>
            <a:ext cx="1019331" cy="68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90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7">
            <a:extLst>
              <a:ext uri="{FF2B5EF4-FFF2-40B4-BE49-F238E27FC236}">
                <a16:creationId xmlns:a16="http://schemas.microsoft.com/office/drawing/2014/main" id="{D47BB19D-1B0B-23C3-E269-1661A5758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" name="Rectangle 18">
            <a:extLst>
              <a:ext uri="{FF2B5EF4-FFF2-40B4-BE49-F238E27FC236}">
                <a16:creationId xmlns:a16="http://schemas.microsoft.com/office/drawing/2014/main" id="{D3E55FC0-04D2-8492-7FDE-8C1B32E63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40" y="1186237"/>
            <a:ext cx="6048531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dirty="0">
                <a:solidFill>
                  <a:schemeClr val="bg1">
                    <a:lumMod val="10000"/>
                  </a:schemeClr>
                </a:solidFill>
                <a:latin typeface="Fira Sans Condensed" panose="020B0503050000020004" pitchFamily="34" charset="0"/>
              </a:rPr>
              <a:t>Один из таких вопросников, разработанный </a:t>
            </a:r>
            <a:r>
              <a:rPr lang="ru-RU" altLang="ru-RU" sz="1600" dirty="0">
                <a:solidFill>
                  <a:srgbClr val="004380"/>
                </a:solidFill>
                <a:latin typeface="Fira Sans Condensed" panose="020B0503050000020004" pitchFamily="34" charset="0"/>
              </a:rPr>
              <a:t>Всемирной Организацией Здравоохранения</a:t>
            </a:r>
            <a:r>
              <a:rPr lang="ru-RU" altLang="ru-RU" sz="1600" dirty="0">
                <a:solidFill>
                  <a:schemeClr val="bg1">
                    <a:lumMod val="10000"/>
                  </a:schemeClr>
                </a:solidFill>
                <a:latin typeface="Fira Sans Condensed" panose="020B0503050000020004" pitchFamily="34" charset="0"/>
              </a:rPr>
              <a:t>, называется AUDIT – тест, предназначенный для выявления расстройств, связанных с употреблением алкоголя.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dirty="0">
                <a:solidFill>
                  <a:schemeClr val="bg1">
                    <a:lumMod val="10000"/>
                  </a:schemeClr>
                </a:solidFill>
                <a:latin typeface="Fira Sans Condensed" panose="020B0503050000020004" pitchFamily="34" charset="0"/>
              </a:rPr>
              <a:t>В тесте AUDIT 10 вопросов. При помощи первых трех пунктов оценивается количество и частота регулярного или периодического употребления алкоголя. В следующих трех вопросах выявляются возможные симптомы зависимости, а последние четыре вопроса касаются недавних проблем и проблем в прошлом, связанных с употреблением алкоголя.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dirty="0">
                <a:solidFill>
                  <a:schemeClr val="bg1">
                    <a:lumMod val="10000"/>
                  </a:schemeClr>
                </a:solidFill>
                <a:latin typeface="Fira Sans Condensed" panose="020B0503050000020004" pitchFamily="34" charset="0"/>
              </a:rPr>
              <a:t>Каждый из вопросов оценивается в баллах от 0 до 4. Максимальное количество баллов по этому вопроснику 40.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290D97-2192-1A71-7B8F-C2AE223B65FC}"/>
              </a:ext>
            </a:extLst>
          </p:cNvPr>
          <p:cNvSpPr txBox="1"/>
          <p:nvPr/>
        </p:nvSpPr>
        <p:spPr>
          <a:xfrm>
            <a:off x="1896255" y="160209"/>
            <a:ext cx="53514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Выявление проблем с алкоголем</a:t>
            </a:r>
            <a:endParaRPr lang="ru-RU" sz="2800" b="1" dirty="0"/>
          </a:p>
        </p:txBody>
      </p:sp>
      <p:pic>
        <p:nvPicPr>
          <p:cNvPr id="3" name="Рисунок 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FE5CB162-76C5-DAA8-1054-C88079207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41" y="68213"/>
            <a:ext cx="1019331" cy="688955"/>
          </a:xfrm>
          <a:prstGeom prst="rect">
            <a:avLst/>
          </a:prstGeom>
        </p:spPr>
      </p:pic>
      <p:pic>
        <p:nvPicPr>
          <p:cNvPr id="5" name="Рисунок 4" descr="Изображение выглядит как мультфильм, графическая вставка, Детское искусство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C89EA30-423D-1172-7D8F-97459EE50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012" y="1186237"/>
            <a:ext cx="3046988" cy="304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961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961928B1-7AA0-ECE2-B127-B0BB261453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0" t="4809" r="1818" b="6739"/>
          <a:stretch/>
        </p:blipFill>
        <p:spPr>
          <a:xfrm>
            <a:off x="0" y="0"/>
            <a:ext cx="9144000" cy="515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360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рисунок, одежда, иллюстрация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C01D0AF-CAEA-E650-7209-2251AFBE8B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000" r="94050">
                        <a14:foregroundMark x1="6000" y1="57250" x2="9500" y2="56550"/>
                        <a14:foregroundMark x1="43750" y1="78250" x2="76300" y2="28550"/>
                        <a14:foregroundMark x1="76300" y1="28550" x2="81600" y2="25950"/>
                        <a14:foregroundMark x1="41550" y1="25200" x2="71650" y2="58950"/>
                        <a14:foregroundMark x1="71650" y1="58950" x2="80200" y2="80150"/>
                        <a14:foregroundMark x1="80200" y1="80150" x2="81500" y2="80150"/>
                        <a14:foregroundMark x1="54800" y1="72550" x2="69800" y2="72000"/>
                        <a14:foregroundMark x1="44900" y1="52750" x2="54100" y2="50700"/>
                        <a14:foregroundMark x1="45350" y1="45150" x2="50850" y2="42700"/>
                        <a14:foregroundMark x1="49850" y1="30300" x2="68750" y2="28150"/>
                        <a14:foregroundMark x1="68750" y1="28150" x2="72150" y2="28400"/>
                        <a14:foregroundMark x1="22600" y1="28000" x2="28250" y2="14900"/>
                        <a14:foregroundMark x1="28250" y1="14900" x2="37750" y2="13450"/>
                        <a14:foregroundMark x1="37750" y1="13450" x2="42000" y2="17350"/>
                        <a14:foregroundMark x1="41100" y1="14550" x2="50300" y2="19800"/>
                        <a14:foregroundMark x1="51600" y1="20100" x2="51600" y2="20100"/>
                        <a14:foregroundMark x1="52500" y1="20250" x2="52500" y2="20250"/>
                        <a14:foregroundMark x1="88750" y1="42100" x2="86450" y2="72150"/>
                        <a14:foregroundMark x1="86450" y1="72150" x2="82100" y2="84200"/>
                        <a14:foregroundMark x1="82100" y1="84200" x2="9350" y2="84100"/>
                        <a14:foregroundMark x1="10800" y1="85250" x2="59500" y2="86850"/>
                        <a14:foregroundMark x1="59500" y1="86850" x2="90650" y2="85100"/>
                        <a14:foregroundMark x1="86450" y1="76950" x2="94050" y2="45050"/>
                        <a14:foregroundMark x1="94050" y1="45050" x2="87000" y2="40200"/>
                        <a14:foregroundMark x1="29300" y1="81000" x2="35300" y2="67900"/>
                        <a14:foregroundMark x1="87600" y1="78850" x2="87000" y2="83350"/>
                        <a14:foregroundMark x1="91950" y1="85250" x2="89800" y2="85100"/>
                        <a14:foregroundMark x1="93150" y1="84950" x2="93150" y2="84950"/>
                        <a14:foregroundMark x1="20150" y1="82200" x2="23900" y2="65450"/>
                        <a14:foregroundMark x1="50850" y1="54800" x2="64750" y2="76050"/>
                        <a14:foregroundMark x1="64750" y1="76050" x2="60800" y2="41050"/>
                        <a14:foregroundMark x1="60800" y1="41050" x2="52000" y2="31100"/>
                        <a14:foregroundMark x1="52000" y1="31100" x2="61800" y2="28550"/>
                        <a14:foregroundMark x1="61800" y1="28550" x2="75100" y2="31850"/>
                        <a14:foregroundMark x1="75100" y1="31850" x2="74150" y2="72200"/>
                        <a14:foregroundMark x1="74150" y1="72200" x2="64550" y2="77350"/>
                        <a14:foregroundMark x1="64550" y1="77350" x2="49050" y2="75850"/>
                        <a14:foregroundMark x1="49050" y1="75850" x2="43550" y2="64150"/>
                        <a14:foregroundMark x1="43550" y1="64150" x2="42500" y2="47600"/>
                        <a14:foregroundMark x1="42500" y1="47600" x2="49850" y2="53250"/>
                        <a14:foregroundMark x1="49850" y1="53250" x2="77000" y2="53700"/>
                        <a14:foregroundMark x1="77000" y1="53700" x2="74400" y2="80600"/>
                        <a14:foregroundMark x1="74400" y1="80600" x2="48700" y2="78550"/>
                        <a14:foregroundMark x1="48700" y1="78550" x2="48550" y2="78100"/>
                        <a14:foregroundMark x1="60950" y1="70950" x2="72150" y2="62200"/>
                        <a14:foregroundMark x1="54350" y1="72400" x2="65450" y2="72150"/>
                        <a14:foregroundMark x1="77850" y1="70650" x2="79150" y2="33350"/>
                        <a14:foregroundMark x1="69950" y1="35250" x2="52750" y2="33950"/>
                        <a14:foregroundMark x1="53950" y1="73450" x2="61800" y2="73900"/>
                        <a14:foregroundMark x1="57700" y1="36450" x2="70250" y2="37150"/>
                      </a14:backgroundRemoval>
                    </a14:imgEffect>
                  </a14:imgLayer>
                </a14:imgProps>
              </a:ext>
            </a:extLst>
          </a:blip>
          <a:srcRect r="13948"/>
          <a:stretch/>
        </p:blipFill>
        <p:spPr>
          <a:xfrm>
            <a:off x="6040099" y="768246"/>
            <a:ext cx="3103901" cy="3607008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D562B41-0579-65B7-C4F2-742ED59D42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146875"/>
              </p:ext>
            </p:extLst>
          </p:nvPr>
        </p:nvGraphicFramePr>
        <p:xfrm>
          <a:off x="89941" y="1156241"/>
          <a:ext cx="6604349" cy="265113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{58D601DF-D650-4AF4-8DC2-68BEE9D375FA}</a:tableStyleId>
              </a:tblPr>
              <a:tblGrid>
                <a:gridCol w="3275911">
                  <a:extLst>
                    <a:ext uri="{9D8B030D-6E8A-4147-A177-3AD203B41FA5}">
                      <a16:colId xmlns:a16="http://schemas.microsoft.com/office/drawing/2014/main" val="416038153"/>
                    </a:ext>
                  </a:extLst>
                </a:gridCol>
                <a:gridCol w="1546218">
                  <a:extLst>
                    <a:ext uri="{9D8B030D-6E8A-4147-A177-3AD203B41FA5}">
                      <a16:colId xmlns:a16="http://schemas.microsoft.com/office/drawing/2014/main" val="1534369810"/>
                    </a:ext>
                  </a:extLst>
                </a:gridCol>
                <a:gridCol w="1782220">
                  <a:extLst>
                    <a:ext uri="{9D8B030D-6E8A-4147-A177-3AD203B41FA5}">
                      <a16:colId xmlns:a16="http://schemas.microsoft.com/office/drawing/2014/main" val="648614010"/>
                    </a:ext>
                  </a:extLst>
                </a:gridCol>
              </a:tblGrid>
              <a:tr h="899259">
                <a:tc>
                  <a:txBody>
                    <a:bodyPr/>
                    <a:lstStyle/>
                    <a:p>
                      <a:pPr marL="837565">
                        <a:lnSpc>
                          <a:spcPts val="1600"/>
                        </a:lnSpc>
                      </a:pPr>
                      <a:r>
                        <a:rPr lang="ru-RU" sz="1600" b="1" dirty="0">
                          <a:solidFill>
                            <a:srgbClr val="004380"/>
                          </a:solidFill>
                          <a:effectLst/>
                          <a:latin typeface="Fira Sans Condensed" panose="020B0503050000020004" pitchFamily="34" charset="0"/>
                        </a:rPr>
                        <a:t>Уровни риска</a:t>
                      </a:r>
                      <a:endParaRPr lang="ru-RU" sz="1600" b="1" dirty="0">
                        <a:solidFill>
                          <a:srgbClr val="004380"/>
                        </a:solidFill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224155" marR="21971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4380"/>
                          </a:solidFill>
                          <a:effectLst/>
                          <a:latin typeface="Fira Sans Condensed" panose="020B0503050000020004" pitchFamily="34" charset="0"/>
                        </a:rPr>
                        <a:t>Женщины</a:t>
                      </a:r>
                      <a:endParaRPr lang="ru-RU" sz="1600" b="1" dirty="0">
                        <a:solidFill>
                          <a:srgbClr val="004380"/>
                        </a:solidFill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337185" marR="3302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4380"/>
                          </a:solidFill>
                          <a:effectLst/>
                          <a:latin typeface="Fira Sans Condensed" panose="020B0503050000020004" pitchFamily="34" charset="0"/>
                        </a:rPr>
                        <a:t>Мужчины</a:t>
                      </a:r>
                      <a:endParaRPr lang="ru-RU" sz="1600" b="1" dirty="0">
                        <a:solidFill>
                          <a:srgbClr val="004380"/>
                        </a:solidFill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709052"/>
                  </a:ext>
                </a:extLst>
              </a:tr>
              <a:tr h="346084">
                <a:tc>
                  <a:txBody>
                    <a:bodyPr/>
                    <a:lstStyle/>
                    <a:p>
                      <a:pPr marL="67945">
                        <a:lnSpc>
                          <a:spcPts val="1575"/>
                        </a:lnSpc>
                      </a:pPr>
                      <a:r>
                        <a:rPr lang="en-US" sz="1600" dirty="0" err="1">
                          <a:effectLst/>
                          <a:latin typeface="Fira Sans Condensed" panose="020B0503050000020004" pitchFamily="34" charset="0"/>
                        </a:rPr>
                        <a:t>Низкий</a:t>
                      </a:r>
                      <a:r>
                        <a:rPr lang="en-US" sz="16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Fira Sans Condensed" panose="020B0503050000020004" pitchFamily="34" charset="0"/>
                        </a:rPr>
                        <a:t>риск</a:t>
                      </a:r>
                      <a:endParaRPr lang="ru-RU" sz="16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24155" marR="219075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0-4</a:t>
                      </a:r>
                      <a:endParaRPr lang="ru-RU" sz="16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37185" marR="329565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0-8</a:t>
                      </a:r>
                      <a:endParaRPr lang="ru-RU" sz="16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65535002"/>
                  </a:ext>
                </a:extLst>
              </a:tr>
              <a:tr h="371271">
                <a:tc>
                  <a:txBody>
                    <a:bodyPr/>
                    <a:lstStyle/>
                    <a:p>
                      <a:pPr marL="67945">
                        <a:lnSpc>
                          <a:spcPts val="1575"/>
                        </a:lnSpc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Опасное</a:t>
                      </a:r>
                      <a:r>
                        <a:rPr lang="en-US" sz="16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употребление</a:t>
                      </a:r>
                      <a:endParaRPr lang="ru-RU" sz="16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24155" marR="219075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5-9</a:t>
                      </a:r>
                      <a:endParaRPr lang="ru-RU" sz="16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37185" marR="330200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9-13</a:t>
                      </a:r>
                      <a:endParaRPr lang="ru-RU" sz="16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22319351"/>
                  </a:ext>
                </a:extLst>
              </a:tr>
              <a:tr h="346084">
                <a:tc>
                  <a:txBody>
                    <a:bodyPr/>
                    <a:lstStyle/>
                    <a:p>
                      <a:pPr marL="67945">
                        <a:lnSpc>
                          <a:spcPts val="1575"/>
                        </a:lnSpc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Пагубное</a:t>
                      </a:r>
                      <a:r>
                        <a:rPr lang="en-US" sz="16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употребление</a:t>
                      </a:r>
                      <a:endParaRPr lang="ru-RU" sz="16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24155" marR="216535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10</a:t>
                      </a:r>
                      <a:endParaRPr lang="ru-RU" sz="16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37185" marR="330200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Fira Sans Condensed" panose="020B0503050000020004" pitchFamily="34" charset="0"/>
                        </a:rPr>
                        <a:t>14-16</a:t>
                      </a:r>
                      <a:endParaRPr lang="ru-RU" sz="16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23297391"/>
                  </a:ext>
                </a:extLst>
              </a:tr>
              <a:tr h="688437">
                <a:tc>
                  <a:txBody>
                    <a:bodyPr/>
                    <a:lstStyle/>
                    <a:p>
                      <a:pPr marL="67945">
                        <a:lnSpc>
                          <a:spcPts val="1575"/>
                        </a:lnSpc>
                      </a:pPr>
                      <a:r>
                        <a:rPr lang="ru-RU" sz="1600" dirty="0">
                          <a:effectLst/>
                          <a:latin typeface="Fira Sans Condensed" panose="020B0503050000020004" pitchFamily="34" charset="0"/>
                        </a:rPr>
                        <a:t>Возможная алкогольная зависимость</a:t>
                      </a:r>
                      <a:endParaRPr lang="ru-RU" sz="16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24155" marR="219075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11+</a:t>
                      </a:r>
                      <a:endParaRPr lang="ru-RU" sz="16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37185" marR="329565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Fira Sans Condensed" panose="020B0503050000020004" pitchFamily="34" charset="0"/>
                        </a:rPr>
                        <a:t>17+</a:t>
                      </a:r>
                      <a:endParaRPr lang="ru-RU" sz="16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161279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16CAA39-FF33-7AE1-976C-78A4B0FC9202}"/>
              </a:ext>
            </a:extLst>
          </p:cNvPr>
          <p:cNvSpPr txBox="1"/>
          <p:nvPr/>
        </p:nvSpPr>
        <p:spPr>
          <a:xfrm>
            <a:off x="1896255" y="160209"/>
            <a:ext cx="53514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Интерпретация результатов</a:t>
            </a:r>
            <a:endParaRPr lang="ru-RU" sz="2800" b="1" dirty="0"/>
          </a:p>
        </p:txBody>
      </p:sp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CB1EFF3E-B63F-CF8D-7A2D-FC4EFCDECF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1" y="68213"/>
            <a:ext cx="1019331" cy="68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045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281CA5-FB73-F1CE-F1F3-C48C83B7C423}"/>
              </a:ext>
            </a:extLst>
          </p:cNvPr>
          <p:cNvSpPr txBox="1"/>
          <p:nvPr/>
        </p:nvSpPr>
        <p:spPr>
          <a:xfrm>
            <a:off x="0" y="1540698"/>
            <a:ext cx="614596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marR="337185" indent="360363" algn="just"/>
            <a:r>
              <a:rPr lang="ru-RU" sz="1600" dirty="0">
                <a:latin typeface="Fira Sans Condensed" panose="020B0503050000020004" pitchFamily="34" charset="0"/>
              </a:rPr>
              <a:t>Низкий риск свидетельствует о том, что вы не употребляете алкоголь или употребляете его в незначительных количествах. Тем не менее вы должны знать, что в некоторых ситуациях употребление алкоголя даже в минимальных количествах нежелательно.</a:t>
            </a:r>
          </a:p>
          <a:p>
            <a:pPr marL="179388" marR="337185" indent="360363" algn="just">
              <a:spcAft>
                <a:spcPts val="0"/>
              </a:spcAft>
            </a:pPr>
            <a:r>
              <a:rPr lang="ru-RU" sz="1600" dirty="0">
                <a:latin typeface="Fira Sans Condensed" panose="020B0503050000020004" pitchFamily="34" charset="0"/>
              </a:rPr>
              <a:t>Кроме того, последние исследования показали, что любое количество алкогольных    напитков    повышает     риск    проблем    для    здоровья и безопасности.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F5227B-CADD-666B-2140-F277971C545E}"/>
              </a:ext>
            </a:extLst>
          </p:cNvPr>
          <p:cNvSpPr txBox="1"/>
          <p:nvPr/>
        </p:nvSpPr>
        <p:spPr>
          <a:xfrm>
            <a:off x="1896255" y="160209"/>
            <a:ext cx="53514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Интерпретация результатов</a:t>
            </a:r>
            <a:endParaRPr lang="ru-RU" sz="2800" b="1" dirty="0"/>
          </a:p>
        </p:txBody>
      </p:sp>
      <p:pic>
        <p:nvPicPr>
          <p:cNvPr id="5" name="Рисунок 4" descr="Изображение выглядит как круг, Графика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CD1C8A31-3324-D554-CC6A-F53F7D345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718" y="1540698"/>
            <a:ext cx="3380282" cy="2062103"/>
          </a:xfrm>
          <a:prstGeom prst="rect">
            <a:avLst/>
          </a:prstGeom>
        </p:spPr>
      </p:pic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F8153F12-52F1-E9B0-42A5-EF6E4B73A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1" y="68213"/>
            <a:ext cx="1019331" cy="68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87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1720D4-D3AF-CE32-237C-22B820BB520B}"/>
              </a:ext>
            </a:extLst>
          </p:cNvPr>
          <p:cNvSpPr txBox="1"/>
          <p:nvPr/>
        </p:nvSpPr>
        <p:spPr>
          <a:xfrm>
            <a:off x="0" y="1476809"/>
            <a:ext cx="5891135" cy="1774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7820" indent="447675" algn="just">
              <a:lnSpc>
                <a:spcPct val="115000"/>
              </a:lnSpc>
            </a:pPr>
            <a:r>
              <a:rPr lang="ru-RU" sz="1600" dirty="0">
                <a:latin typeface="Fira Sans Condensed" panose="020B0503050000020004" pitchFamily="34" charset="0"/>
              </a:rPr>
              <a:t>Опасное употребление говорит о том, что количество алкогольных напитков, которое вы употребляете, повышает краткосрочные и долгосрочные риски для здоровья. Другими словами – это может привести к хроническим заболеваниям, травмам или несчастным случаям, проблемам на работе, в семье, проблемам с законом.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55930B-C2E1-33FC-DBE5-0B21D812188B}"/>
              </a:ext>
            </a:extLst>
          </p:cNvPr>
          <p:cNvSpPr txBox="1"/>
          <p:nvPr/>
        </p:nvSpPr>
        <p:spPr>
          <a:xfrm>
            <a:off x="1896255" y="160209"/>
            <a:ext cx="53514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Интерпретация результатов</a:t>
            </a:r>
            <a:endParaRPr lang="ru-RU" sz="28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C7C105-4751-3DB7-672D-EA3E83E005D5}"/>
              </a:ext>
            </a:extLst>
          </p:cNvPr>
          <p:cNvSpPr/>
          <p:nvPr/>
        </p:nvSpPr>
        <p:spPr>
          <a:xfrm>
            <a:off x="4744388" y="3200400"/>
            <a:ext cx="981856" cy="600486"/>
          </a:xfrm>
          <a:custGeom>
            <a:avLst/>
            <a:gdLst>
              <a:gd name="connsiteX0" fmla="*/ 0 w 996845"/>
              <a:gd name="connsiteY0" fmla="*/ 0 h 509173"/>
              <a:gd name="connsiteX1" fmla="*/ 996845 w 996845"/>
              <a:gd name="connsiteY1" fmla="*/ 0 h 509173"/>
              <a:gd name="connsiteX2" fmla="*/ 996845 w 996845"/>
              <a:gd name="connsiteY2" fmla="*/ 509173 h 509173"/>
              <a:gd name="connsiteX3" fmla="*/ 0 w 996845"/>
              <a:gd name="connsiteY3" fmla="*/ 509173 h 509173"/>
              <a:gd name="connsiteX4" fmla="*/ 0 w 996845"/>
              <a:gd name="connsiteY4" fmla="*/ 0 h 509173"/>
              <a:gd name="connsiteX0" fmla="*/ 0 w 996845"/>
              <a:gd name="connsiteY0" fmla="*/ 0 h 606609"/>
              <a:gd name="connsiteX1" fmla="*/ 996845 w 996845"/>
              <a:gd name="connsiteY1" fmla="*/ 0 h 606609"/>
              <a:gd name="connsiteX2" fmla="*/ 996845 w 996845"/>
              <a:gd name="connsiteY2" fmla="*/ 509173 h 606609"/>
              <a:gd name="connsiteX3" fmla="*/ 37476 w 996845"/>
              <a:gd name="connsiteY3" fmla="*/ 606609 h 606609"/>
              <a:gd name="connsiteX4" fmla="*/ 0 w 996845"/>
              <a:gd name="connsiteY4" fmla="*/ 0 h 606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6845" h="606609">
                <a:moveTo>
                  <a:pt x="0" y="0"/>
                </a:moveTo>
                <a:lnTo>
                  <a:pt x="996845" y="0"/>
                </a:lnTo>
                <a:lnTo>
                  <a:pt x="996845" y="509173"/>
                </a:lnTo>
                <a:lnTo>
                  <a:pt x="37476" y="60660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Изображение выглядит как текст, Графика, графический дизайн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A6A15FB6-46A1-FA14-5871-5BC66B352A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18" b="94399" l="10000" r="90000">
                        <a14:foregroundMark x1="23945" y1="7741" x2="32109" y2="7489"/>
                        <a14:foregroundMark x1="32109" y1="7489" x2="60547" y2="11076"/>
                        <a14:foregroundMark x1="60547" y1="11076" x2="73711" y2="8307"/>
                        <a14:foregroundMark x1="20977" y1="90183" x2="73008" y2="88735"/>
                        <a14:foregroundMark x1="73008" y1="88735" x2="77695" y2="88735"/>
                        <a14:foregroundMark x1="22070" y1="85400" x2="20977" y2="90623"/>
                        <a14:foregroundMark x1="21055" y1="87288" x2="30273" y2="85840"/>
                        <a14:foregroundMark x1="19688" y1="92700" x2="25586" y2="93077"/>
                        <a14:foregroundMark x1="25586" y1="93077" x2="40156" y2="92826"/>
                        <a14:foregroundMark x1="40156" y1="92826" x2="68398" y2="94399"/>
                        <a14:foregroundMark x1="68398" y1="94399" x2="80742" y2="93707"/>
                        <a14:foregroundMark x1="17969" y1="94399" x2="21328" y2="83638"/>
                        <a14:foregroundMark x1="21328" y1="83638" x2="30625" y2="83575"/>
                        <a14:foregroundMark x1="30625" y1="83575" x2="35547" y2="83638"/>
                        <a14:foregroundMark x1="36328" y1="84519" x2="57617" y2="83952"/>
                        <a14:foregroundMark x1="57617" y1="83952" x2="79922" y2="85085"/>
                      </a14:backgroundRemoval>
                    </a14:imgEffect>
                  </a14:imgLayer>
                </a14:imgProps>
              </a:ext>
            </a:extLst>
          </a:blip>
          <a:srcRect l="10094" t="3672" r="10311" b="4153"/>
          <a:stretch/>
        </p:blipFill>
        <p:spPr>
          <a:xfrm>
            <a:off x="5726244" y="1130128"/>
            <a:ext cx="3297836" cy="2370515"/>
          </a:xfrm>
          <a:prstGeom prst="rect">
            <a:avLst/>
          </a:prstGeom>
        </p:spPr>
      </p:pic>
      <p:pic>
        <p:nvPicPr>
          <p:cNvPr id="8" name="Рисунок 7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59709BE-DCCF-9E0C-B58C-FC3687279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1" y="68213"/>
            <a:ext cx="1019331" cy="68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576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круг, Шрифт, Графика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8DCEB5E8-9266-C75E-73B8-DF8CCBD5E3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83" t="6441" r="4399" b="6037"/>
          <a:stretch/>
        </p:blipFill>
        <p:spPr>
          <a:xfrm>
            <a:off x="5651292" y="1542749"/>
            <a:ext cx="3365292" cy="20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6C9BF3-C2AB-5DE6-22D7-39E13B18978E}"/>
              </a:ext>
            </a:extLst>
          </p:cNvPr>
          <p:cNvSpPr txBox="1"/>
          <p:nvPr/>
        </p:nvSpPr>
        <p:spPr>
          <a:xfrm>
            <a:off x="0" y="1542750"/>
            <a:ext cx="5898630" cy="2057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185" indent="448945" algn="just">
              <a:lnSpc>
                <a:spcPct val="115000"/>
              </a:lnSpc>
            </a:pPr>
            <a:r>
              <a:rPr lang="ru-RU" sz="1600" dirty="0">
                <a:latin typeface="Fira Sans Condensed" panose="020B0503050000020004" pitchFamily="34" charset="0"/>
              </a:rPr>
              <a:t>Пагубное употребление возможно свидетельствует о существовании болезней, связанных с употреблением алкоголя. Возможно, что у вас есть признаки алкогольной зависимости если вы набрали больше одного балла в вопросах 4-6.</a:t>
            </a:r>
          </a:p>
          <a:p>
            <a:pPr marL="302260" marR="337185" indent="448945" algn="just">
              <a:lnSpc>
                <a:spcPct val="115000"/>
              </a:lnSpc>
            </a:pPr>
            <a:r>
              <a:rPr lang="ru-RU" sz="1600" dirty="0">
                <a:latin typeface="Fira Sans Condensed" panose="020B0503050000020004" pitchFamily="34" charset="0"/>
              </a:rPr>
              <a:t>Четвертый и самый высокий уровень риска свидетельствует о возможной алкогольной зависимости.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35FF0C-3363-0A7E-6787-C7D999CA90AF}"/>
              </a:ext>
            </a:extLst>
          </p:cNvPr>
          <p:cNvSpPr txBox="1"/>
          <p:nvPr/>
        </p:nvSpPr>
        <p:spPr>
          <a:xfrm>
            <a:off x="1896255" y="160209"/>
            <a:ext cx="53514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4380"/>
                </a:solidFill>
                <a:latin typeface="Fira Sans Extra Condensed" panose="020B0503050000020004" pitchFamily="34" charset="0"/>
              </a:rPr>
              <a:t>Интерпретация результатов</a:t>
            </a:r>
            <a:endParaRPr lang="ru-RU" sz="2800" b="1" dirty="0"/>
          </a:p>
        </p:txBody>
      </p:sp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DA13B51-5769-F6EE-CA37-E35E1635F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1" y="68213"/>
            <a:ext cx="1019331" cy="68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19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человек, одежда, розовый, шар&#10;&#10;Автоматически созданное описание">
            <a:extLst>
              <a:ext uri="{FF2B5EF4-FFF2-40B4-BE49-F238E27FC236}">
                <a16:creationId xmlns:a16="http://schemas.microsoft.com/office/drawing/2014/main" id="{39D1BB40-C1C4-E9C1-9627-BF2A62298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246" y="0"/>
            <a:ext cx="5508754" cy="4364766"/>
          </a:xfrm>
          <a:prstGeom prst="rect">
            <a:avLst/>
          </a:prstGeom>
        </p:spPr>
      </p:pic>
      <p:cxnSp>
        <p:nvCxnSpPr>
          <p:cNvPr id="2489" name="Google Shape;2489;p67"/>
          <p:cNvCxnSpPr/>
          <p:nvPr/>
        </p:nvCxnSpPr>
        <p:spPr>
          <a:xfrm rot="10800000">
            <a:off x="711808" y="4440524"/>
            <a:ext cx="8420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2472;p67">
            <a:extLst>
              <a:ext uri="{FF2B5EF4-FFF2-40B4-BE49-F238E27FC236}">
                <a16:creationId xmlns:a16="http://schemas.microsoft.com/office/drawing/2014/main" id="{B0B60E28-3CCC-95CB-4733-E5FD8B0B60AF}"/>
              </a:ext>
            </a:extLst>
          </p:cNvPr>
          <p:cNvSpPr txBox="1">
            <a:spLocks/>
          </p:cNvSpPr>
          <p:nvPr/>
        </p:nvSpPr>
        <p:spPr>
          <a:xfrm>
            <a:off x="220365" y="1710125"/>
            <a:ext cx="4465880" cy="10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7700" b="1" i="0" u="none" strike="noStrike" cap="none">
                <a:solidFill>
                  <a:schemeClr val="lt2"/>
                </a:solidFill>
                <a:latin typeface="Abel"/>
                <a:ea typeface="Abel"/>
                <a:cs typeface="Abel"/>
                <a:sym typeface="Abe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el"/>
              <a:buNone/>
              <a:defRPr sz="35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r>
              <a:rPr lang="ru-RU"/>
              <a:t>Спасибо!</a:t>
            </a:r>
            <a:endParaRPr lang="ru-RU" dirty="0"/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0D74E46F-045B-8245-669F-C79EA84D62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439" y="1067779"/>
            <a:ext cx="1421731" cy="960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D5E61A-ADEB-6E9F-EAFF-99B8C4F4AF3E}"/>
              </a:ext>
            </a:extLst>
          </p:cNvPr>
          <p:cNvSpPr txBox="1"/>
          <p:nvPr/>
        </p:nvSpPr>
        <p:spPr>
          <a:xfrm>
            <a:off x="810671" y="2865265"/>
            <a:ext cx="3285266" cy="425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7820" algn="ctr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20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Берегите свое здоровье!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ealth Effects of Alcoholic Beverages Consumption by Slidesgo">
  <a:themeElements>
    <a:clrScheme name="Simple Light">
      <a:dk1>
        <a:srgbClr val="00182E"/>
      </a:dk1>
      <a:lt1>
        <a:srgbClr val="FAFAFA"/>
      </a:lt1>
      <a:dk2>
        <a:srgbClr val="004380"/>
      </a:dk2>
      <a:lt2>
        <a:srgbClr val="085092"/>
      </a:lt2>
      <a:accent1>
        <a:srgbClr val="CFE2F3"/>
      </a:accent1>
      <a:accent2>
        <a:srgbClr val="999999"/>
      </a:accent2>
      <a:accent3>
        <a:srgbClr val="C9C9C9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668</Words>
  <Application>Microsoft Office PowerPoint</Application>
  <PresentationFormat>Экран (16:9)</PresentationFormat>
  <Paragraphs>69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Fira Sans Extra Condensed</vt:lpstr>
      <vt:lpstr>Fira Sans Condensed</vt:lpstr>
      <vt:lpstr>Amiko</vt:lpstr>
      <vt:lpstr>Abel</vt:lpstr>
      <vt:lpstr>Health Effects of Alcoholic Beverages Consumption by Slidesgo</vt:lpstr>
      <vt:lpstr>Школа пациента «Отказ от алкоголя»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Effects of Alcoholic Beverages Consumption</dc:title>
  <cp:lastModifiedBy>Антон Шаклеин</cp:lastModifiedBy>
  <cp:revision>7</cp:revision>
  <dcterms:modified xsi:type="dcterms:W3CDTF">2023-11-29T14:29:07Z</dcterms:modified>
</cp:coreProperties>
</file>