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7"/>
  </p:notesMasterIdLst>
  <p:sldIdLst>
    <p:sldId id="256" r:id="rId2"/>
    <p:sldId id="323" r:id="rId3"/>
    <p:sldId id="311" r:id="rId4"/>
    <p:sldId id="312" r:id="rId5"/>
    <p:sldId id="313" r:id="rId6"/>
    <p:sldId id="322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290" r:id="rId16"/>
  </p:sldIdLst>
  <p:sldSz cx="9144000" cy="5143500" type="screen16x9"/>
  <p:notesSz cx="6858000" cy="9144000"/>
  <p:embeddedFontLst>
    <p:embeddedFont>
      <p:font typeface="Abel" panose="02000506030000020004" pitchFamily="2" charset="0"/>
      <p:regular r:id="rId18"/>
    </p:embeddedFont>
    <p:embeddedFont>
      <p:font typeface="Amiko" panose="020B0604020202020204" charset="0"/>
      <p:regular r:id="rId19"/>
      <p:bold r:id="rId20"/>
    </p:embeddedFont>
    <p:embeddedFont>
      <p:font typeface="Fira Sans Condensed" panose="020B0503050000020004" pitchFamily="34" charset="0"/>
      <p:regular r:id="rId21"/>
      <p:bold r:id="rId22"/>
      <p:italic r:id="rId23"/>
      <p:boldItalic r:id="rId24"/>
    </p:embeddedFont>
    <p:embeddedFont>
      <p:font typeface="Fira Sans Extra Condensed" panose="020B0503050000020004" pitchFamily="3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80"/>
    <a:srgbClr val="FAFAFA"/>
    <a:srgbClr val="F9B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D601DF-D650-4AF4-8DC2-68BEE9D375FA}">
  <a:tblStyle styleId="{58D601DF-D650-4AF4-8DC2-68BEE9D375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4F249A-02C4-41B6-92E6-5C876773D2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9" name="Google Shape;2469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226625"/>
            <a:ext cx="3780900" cy="18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07800"/>
            <a:ext cx="31341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2010600"/>
            <a:ext cx="3664800" cy="151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094700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713222" y="539500"/>
            <a:ext cx="33354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7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ubTitle" idx="1"/>
          </p:nvPr>
        </p:nvSpPr>
        <p:spPr>
          <a:xfrm>
            <a:off x="713231" y="1743225"/>
            <a:ext cx="33354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28"/>
          <p:cNvCxnSpPr/>
          <p:nvPr/>
        </p:nvCxnSpPr>
        <p:spPr>
          <a:xfrm rot="10800000">
            <a:off x="50" y="490620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Google Shape;163;p29"/>
          <p:cNvCxnSpPr/>
          <p:nvPr/>
        </p:nvCxnSpPr>
        <p:spPr>
          <a:xfrm rot="10800000">
            <a:off x="50" y="28190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73" r:id="rId4"/>
    <p:sldLayoutId id="2147483674" r:id="rId5"/>
    <p:sldLayoutId id="214748367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ctrTitle"/>
          </p:nvPr>
        </p:nvSpPr>
        <p:spPr>
          <a:xfrm>
            <a:off x="524715" y="1368754"/>
            <a:ext cx="4343290" cy="18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900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Школа</a:t>
            </a:r>
            <a:r>
              <a:rPr lang="ru-RU" sz="4900" dirty="0">
                <a:solidFill>
                  <a:schemeClr val="dk2"/>
                </a:solidFill>
                <a:latin typeface="Fira Sans Extra Condensed" panose="020B0503050000020004" pitchFamily="34" charset="0"/>
              </a:rPr>
              <a:t> пациента </a:t>
            </a:r>
            <a:r>
              <a:rPr lang="ru-RU" sz="3200" dirty="0">
                <a:latin typeface="Fira Sans Extra Condensed" panose="020B0503050000020004" pitchFamily="34" charset="0"/>
              </a:rPr>
              <a:t>«Отказ от алкоголя»</a:t>
            </a:r>
            <a:endParaRPr dirty="0">
              <a:latin typeface="Fira Sans Extra Condensed" panose="020B0503050000020004" pitchFamily="34" charset="0"/>
            </a:endParaRPr>
          </a:p>
        </p:txBody>
      </p:sp>
      <p:sp>
        <p:nvSpPr>
          <p:cNvPr id="175" name="Google Shape;175;p33"/>
          <p:cNvSpPr txBox="1">
            <a:spLocks noGrp="1"/>
          </p:cNvSpPr>
          <p:nvPr>
            <p:ph type="subTitle" idx="1"/>
          </p:nvPr>
        </p:nvSpPr>
        <p:spPr>
          <a:xfrm>
            <a:off x="1694565" y="3322861"/>
            <a:ext cx="1854467" cy="6270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Занятие 1</a:t>
            </a:r>
            <a:endParaRPr sz="3200" dirty="0">
              <a:latin typeface="Fira Sans Extra Condensed" panose="020B0503050000020004" pitchFamily="34" charset="0"/>
            </a:endParaRPr>
          </a:p>
        </p:txBody>
      </p:sp>
      <p:cxnSp>
        <p:nvCxnSpPr>
          <p:cNvPr id="176" name="Google Shape;176;p33"/>
          <p:cNvCxnSpPr/>
          <p:nvPr/>
        </p:nvCxnSpPr>
        <p:spPr>
          <a:xfrm rot="10800000">
            <a:off x="0" y="3315425"/>
            <a:ext cx="6667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33"/>
          <p:cNvSpPr/>
          <p:nvPr/>
        </p:nvSpPr>
        <p:spPr>
          <a:xfrm>
            <a:off x="5132725" y="1245550"/>
            <a:ext cx="3700724" cy="3381475"/>
          </a:xfrm>
          <a:custGeom>
            <a:avLst/>
            <a:gdLst/>
            <a:ahLst/>
            <a:cxnLst/>
            <a:rect l="l" t="t" r="r" b="b"/>
            <a:pathLst>
              <a:path w="23640" h="21601" extrusionOk="0">
                <a:moveTo>
                  <a:pt x="9966" y="0"/>
                </a:moveTo>
                <a:cubicBezTo>
                  <a:pt x="9884" y="0"/>
                  <a:pt x="9801" y="1"/>
                  <a:pt x="9718" y="3"/>
                </a:cubicBezTo>
                <a:cubicBezTo>
                  <a:pt x="8838" y="19"/>
                  <a:pt x="8018" y="127"/>
                  <a:pt x="7259" y="315"/>
                </a:cubicBezTo>
                <a:cubicBezTo>
                  <a:pt x="6851" y="416"/>
                  <a:pt x="6461" y="541"/>
                  <a:pt x="6089" y="686"/>
                </a:cubicBezTo>
                <a:cubicBezTo>
                  <a:pt x="2711" y="2001"/>
                  <a:pt x="800" y="5035"/>
                  <a:pt x="455" y="8250"/>
                </a:cubicBezTo>
                <a:cubicBezTo>
                  <a:pt x="1" y="12480"/>
                  <a:pt x="2691" y="14569"/>
                  <a:pt x="4447" y="15796"/>
                </a:cubicBezTo>
                <a:cubicBezTo>
                  <a:pt x="6193" y="17016"/>
                  <a:pt x="8097" y="21601"/>
                  <a:pt x="13571" y="21601"/>
                </a:cubicBezTo>
                <a:cubicBezTo>
                  <a:pt x="13605" y="21601"/>
                  <a:pt x="13639" y="21601"/>
                  <a:pt x="13673" y="21600"/>
                </a:cubicBezTo>
                <a:cubicBezTo>
                  <a:pt x="14519" y="21591"/>
                  <a:pt x="15370" y="21491"/>
                  <a:pt x="16202" y="21280"/>
                </a:cubicBezTo>
                <a:cubicBezTo>
                  <a:pt x="18099" y="20798"/>
                  <a:pt x="20067" y="19675"/>
                  <a:pt x="21276" y="17992"/>
                </a:cubicBezTo>
                <a:cubicBezTo>
                  <a:pt x="21367" y="17865"/>
                  <a:pt x="21454" y="17736"/>
                  <a:pt x="21538" y="17604"/>
                </a:cubicBezTo>
                <a:cubicBezTo>
                  <a:pt x="23276" y="14869"/>
                  <a:pt x="23640" y="11048"/>
                  <a:pt x="23175" y="7957"/>
                </a:cubicBezTo>
                <a:cubicBezTo>
                  <a:pt x="22796" y="5439"/>
                  <a:pt x="21917" y="2948"/>
                  <a:pt x="19654" y="1747"/>
                </a:cubicBezTo>
                <a:cubicBezTo>
                  <a:pt x="19310" y="1564"/>
                  <a:pt x="19011" y="1490"/>
                  <a:pt x="18766" y="1490"/>
                </a:cubicBezTo>
                <a:cubicBezTo>
                  <a:pt x="18045" y="1490"/>
                  <a:pt x="17784" y="2127"/>
                  <a:pt x="18178" y="2510"/>
                </a:cubicBezTo>
                <a:cubicBezTo>
                  <a:pt x="18578" y="2899"/>
                  <a:pt x="18289" y="3060"/>
                  <a:pt x="17911" y="3060"/>
                </a:cubicBezTo>
                <a:cubicBezTo>
                  <a:pt x="17864" y="3060"/>
                  <a:pt x="17815" y="3057"/>
                  <a:pt x="17766" y="3052"/>
                </a:cubicBezTo>
                <a:cubicBezTo>
                  <a:pt x="17162" y="2991"/>
                  <a:pt x="16709" y="2577"/>
                  <a:pt x="16252" y="2207"/>
                </a:cubicBezTo>
                <a:cubicBezTo>
                  <a:pt x="14348" y="671"/>
                  <a:pt x="12383" y="0"/>
                  <a:pt x="99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33"/>
          <p:cNvGrpSpPr/>
          <p:nvPr/>
        </p:nvGrpSpPr>
        <p:grpSpPr>
          <a:xfrm>
            <a:off x="5807251" y="1268539"/>
            <a:ext cx="4142365" cy="3335476"/>
            <a:chOff x="367100" y="3106450"/>
            <a:chExt cx="2529843" cy="2037056"/>
          </a:xfrm>
        </p:grpSpPr>
        <p:sp>
          <p:nvSpPr>
            <p:cNvPr id="179" name="Google Shape;179;p33"/>
            <p:cNvSpPr/>
            <p:nvPr/>
          </p:nvSpPr>
          <p:spPr>
            <a:xfrm>
              <a:off x="538274" y="3655437"/>
              <a:ext cx="2114758" cy="740630"/>
            </a:xfrm>
            <a:custGeom>
              <a:avLst/>
              <a:gdLst/>
              <a:ahLst/>
              <a:cxnLst/>
              <a:rect l="l" t="t" r="r" b="b"/>
              <a:pathLst>
                <a:path w="24808" h="8688" extrusionOk="0">
                  <a:moveTo>
                    <a:pt x="13053" y="1"/>
                  </a:moveTo>
                  <a:cubicBezTo>
                    <a:pt x="7317" y="1"/>
                    <a:pt x="1279" y="133"/>
                    <a:pt x="1068" y="337"/>
                  </a:cubicBezTo>
                  <a:cubicBezTo>
                    <a:pt x="676" y="718"/>
                    <a:pt x="254" y="5641"/>
                    <a:pt x="254" y="5641"/>
                  </a:cubicBezTo>
                  <a:lnTo>
                    <a:pt x="1" y="8688"/>
                  </a:lnTo>
                  <a:lnTo>
                    <a:pt x="24723" y="8688"/>
                  </a:lnTo>
                  <a:cubicBezTo>
                    <a:pt x="24723" y="8688"/>
                    <a:pt x="24807" y="6076"/>
                    <a:pt x="24667" y="5478"/>
                  </a:cubicBezTo>
                  <a:cubicBezTo>
                    <a:pt x="24528" y="4879"/>
                    <a:pt x="23755" y="543"/>
                    <a:pt x="23292" y="337"/>
                  </a:cubicBezTo>
                  <a:cubicBezTo>
                    <a:pt x="22759" y="100"/>
                    <a:pt x="18019" y="1"/>
                    <a:pt x="130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3"/>
            <p:cNvSpPr/>
            <p:nvPr/>
          </p:nvSpPr>
          <p:spPr>
            <a:xfrm>
              <a:off x="535717" y="3653050"/>
              <a:ext cx="2119446" cy="745489"/>
            </a:xfrm>
            <a:custGeom>
              <a:avLst/>
              <a:gdLst/>
              <a:ahLst/>
              <a:cxnLst/>
              <a:rect l="l" t="t" r="r" b="b"/>
              <a:pathLst>
                <a:path w="24863" h="8745" extrusionOk="0">
                  <a:moveTo>
                    <a:pt x="13083" y="57"/>
                  </a:moveTo>
                  <a:cubicBezTo>
                    <a:pt x="17689" y="57"/>
                    <a:pt x="22754" y="142"/>
                    <a:pt x="23311" y="390"/>
                  </a:cubicBezTo>
                  <a:cubicBezTo>
                    <a:pt x="23675" y="552"/>
                    <a:pt x="24277" y="3571"/>
                    <a:pt x="24535" y="4861"/>
                  </a:cubicBezTo>
                  <a:cubicBezTo>
                    <a:pt x="24597" y="5176"/>
                    <a:pt x="24644" y="5403"/>
                    <a:pt x="24670" y="5512"/>
                  </a:cubicBezTo>
                  <a:cubicBezTo>
                    <a:pt x="24800" y="6068"/>
                    <a:pt x="24734" y="8407"/>
                    <a:pt x="24725" y="8688"/>
                  </a:cubicBezTo>
                  <a:lnTo>
                    <a:pt x="62" y="8688"/>
                  </a:lnTo>
                  <a:lnTo>
                    <a:pt x="312" y="5672"/>
                  </a:lnTo>
                  <a:cubicBezTo>
                    <a:pt x="316" y="5621"/>
                    <a:pt x="735" y="754"/>
                    <a:pt x="1117" y="385"/>
                  </a:cubicBezTo>
                  <a:cubicBezTo>
                    <a:pt x="1288" y="220"/>
                    <a:pt x="6035" y="77"/>
                    <a:pt x="11926" y="59"/>
                  </a:cubicBezTo>
                  <a:cubicBezTo>
                    <a:pt x="12306" y="58"/>
                    <a:pt x="12693" y="57"/>
                    <a:pt x="13083" y="57"/>
                  </a:cubicBezTo>
                  <a:close/>
                  <a:moveTo>
                    <a:pt x="13059" y="1"/>
                  </a:moveTo>
                  <a:cubicBezTo>
                    <a:pt x="12677" y="1"/>
                    <a:pt x="12298" y="1"/>
                    <a:pt x="11925" y="2"/>
                  </a:cubicBezTo>
                  <a:cubicBezTo>
                    <a:pt x="7691" y="16"/>
                    <a:pt x="1310" y="118"/>
                    <a:pt x="1075" y="345"/>
                  </a:cubicBezTo>
                  <a:cubicBezTo>
                    <a:pt x="680" y="728"/>
                    <a:pt x="271" y="5466"/>
                    <a:pt x="254" y="5667"/>
                  </a:cubicBezTo>
                  <a:lnTo>
                    <a:pt x="1" y="8715"/>
                  </a:lnTo>
                  <a:cubicBezTo>
                    <a:pt x="1" y="8722"/>
                    <a:pt x="4" y="8731"/>
                    <a:pt x="9" y="8736"/>
                  </a:cubicBezTo>
                  <a:cubicBezTo>
                    <a:pt x="16" y="8741"/>
                    <a:pt x="23" y="8745"/>
                    <a:pt x="31" y="8745"/>
                  </a:cubicBezTo>
                  <a:lnTo>
                    <a:pt x="24754" y="8745"/>
                  </a:lnTo>
                  <a:cubicBezTo>
                    <a:pt x="24768" y="8745"/>
                    <a:pt x="24782" y="8732"/>
                    <a:pt x="24781" y="8716"/>
                  </a:cubicBezTo>
                  <a:cubicBezTo>
                    <a:pt x="24783" y="8610"/>
                    <a:pt x="24863" y="6094"/>
                    <a:pt x="24723" y="5499"/>
                  </a:cubicBezTo>
                  <a:cubicBezTo>
                    <a:pt x="24697" y="5391"/>
                    <a:pt x="24652" y="5164"/>
                    <a:pt x="24590" y="4849"/>
                  </a:cubicBezTo>
                  <a:cubicBezTo>
                    <a:pt x="24139" y="2598"/>
                    <a:pt x="23675" y="493"/>
                    <a:pt x="23332" y="339"/>
                  </a:cubicBezTo>
                  <a:cubicBezTo>
                    <a:pt x="22767" y="87"/>
                    <a:pt x="17677" y="1"/>
                    <a:pt x="130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437769" y="3659785"/>
              <a:ext cx="787067" cy="481052"/>
            </a:xfrm>
            <a:custGeom>
              <a:avLst/>
              <a:gdLst/>
              <a:ahLst/>
              <a:cxnLst/>
              <a:rect l="l" t="t" r="r" b="b"/>
              <a:pathLst>
                <a:path w="9233" h="5643" extrusionOk="0">
                  <a:moveTo>
                    <a:pt x="7046" y="0"/>
                  </a:moveTo>
                  <a:cubicBezTo>
                    <a:pt x="6882" y="0"/>
                    <a:pt x="6582" y="85"/>
                    <a:pt x="6482" y="107"/>
                  </a:cubicBezTo>
                  <a:cubicBezTo>
                    <a:pt x="6371" y="134"/>
                    <a:pt x="6062" y="289"/>
                    <a:pt x="6062" y="289"/>
                  </a:cubicBezTo>
                  <a:cubicBezTo>
                    <a:pt x="6062" y="289"/>
                    <a:pt x="3509" y="366"/>
                    <a:pt x="2835" y="519"/>
                  </a:cubicBezTo>
                  <a:cubicBezTo>
                    <a:pt x="2162" y="672"/>
                    <a:pt x="1348" y="800"/>
                    <a:pt x="1206" y="800"/>
                  </a:cubicBezTo>
                  <a:cubicBezTo>
                    <a:pt x="1105" y="800"/>
                    <a:pt x="583" y="680"/>
                    <a:pt x="277" y="680"/>
                  </a:cubicBezTo>
                  <a:cubicBezTo>
                    <a:pt x="158" y="680"/>
                    <a:pt x="72" y="698"/>
                    <a:pt x="56" y="748"/>
                  </a:cubicBezTo>
                  <a:cubicBezTo>
                    <a:pt x="1" y="928"/>
                    <a:pt x="85" y="1261"/>
                    <a:pt x="85" y="1261"/>
                  </a:cubicBezTo>
                  <a:cubicBezTo>
                    <a:pt x="85" y="1261"/>
                    <a:pt x="140" y="2568"/>
                    <a:pt x="225" y="3310"/>
                  </a:cubicBezTo>
                  <a:cubicBezTo>
                    <a:pt x="309" y="4054"/>
                    <a:pt x="394" y="4336"/>
                    <a:pt x="309" y="4540"/>
                  </a:cubicBezTo>
                  <a:cubicBezTo>
                    <a:pt x="224" y="4746"/>
                    <a:pt x="197" y="4976"/>
                    <a:pt x="139" y="5232"/>
                  </a:cubicBezTo>
                  <a:cubicBezTo>
                    <a:pt x="82" y="5488"/>
                    <a:pt x="55" y="5642"/>
                    <a:pt x="279" y="5642"/>
                  </a:cubicBezTo>
                  <a:cubicBezTo>
                    <a:pt x="480" y="5642"/>
                    <a:pt x="1180" y="5188"/>
                    <a:pt x="2174" y="5188"/>
                  </a:cubicBezTo>
                  <a:cubicBezTo>
                    <a:pt x="2287" y="5188"/>
                    <a:pt x="2404" y="5193"/>
                    <a:pt x="2524" y="5206"/>
                  </a:cubicBezTo>
                  <a:cubicBezTo>
                    <a:pt x="3114" y="5270"/>
                    <a:pt x="3668" y="5296"/>
                    <a:pt x="4222" y="5296"/>
                  </a:cubicBezTo>
                  <a:cubicBezTo>
                    <a:pt x="4776" y="5296"/>
                    <a:pt x="5330" y="5270"/>
                    <a:pt x="5919" y="5232"/>
                  </a:cubicBezTo>
                  <a:cubicBezTo>
                    <a:pt x="7097" y="5154"/>
                    <a:pt x="8893" y="4694"/>
                    <a:pt x="9063" y="4566"/>
                  </a:cubicBezTo>
                  <a:cubicBezTo>
                    <a:pt x="9232" y="4438"/>
                    <a:pt x="9035" y="4258"/>
                    <a:pt x="8951" y="4208"/>
                  </a:cubicBezTo>
                  <a:cubicBezTo>
                    <a:pt x="8866" y="4155"/>
                    <a:pt x="7885" y="1517"/>
                    <a:pt x="7548" y="953"/>
                  </a:cubicBezTo>
                  <a:cubicBezTo>
                    <a:pt x="7211" y="389"/>
                    <a:pt x="7239" y="31"/>
                    <a:pt x="7099" y="4"/>
                  </a:cubicBezTo>
                  <a:cubicBezTo>
                    <a:pt x="7084" y="2"/>
                    <a:pt x="7066" y="0"/>
                    <a:pt x="70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3"/>
            <p:cNvSpPr/>
            <p:nvPr/>
          </p:nvSpPr>
          <p:spPr>
            <a:xfrm>
              <a:off x="435638" y="3657654"/>
              <a:ext cx="783316" cy="485570"/>
            </a:xfrm>
            <a:custGeom>
              <a:avLst/>
              <a:gdLst/>
              <a:ahLst/>
              <a:cxnLst/>
              <a:rect l="l" t="t" r="r" b="b"/>
              <a:pathLst>
                <a:path w="9189" h="5696" extrusionOk="0">
                  <a:moveTo>
                    <a:pt x="7068" y="52"/>
                  </a:moveTo>
                  <a:cubicBezTo>
                    <a:pt x="7086" y="52"/>
                    <a:pt x="7103" y="54"/>
                    <a:pt x="7117" y="56"/>
                  </a:cubicBezTo>
                  <a:cubicBezTo>
                    <a:pt x="7168" y="66"/>
                    <a:pt x="7194" y="150"/>
                    <a:pt x="7239" y="290"/>
                  </a:cubicBezTo>
                  <a:cubicBezTo>
                    <a:pt x="7291" y="452"/>
                    <a:pt x="7370" y="696"/>
                    <a:pt x="7547" y="992"/>
                  </a:cubicBezTo>
                  <a:cubicBezTo>
                    <a:pt x="7738" y="1310"/>
                    <a:pt x="8138" y="2301"/>
                    <a:pt x="8460" y="3099"/>
                  </a:cubicBezTo>
                  <a:cubicBezTo>
                    <a:pt x="8818" y="3987"/>
                    <a:pt x="8921" y="4232"/>
                    <a:pt x="8960" y="4255"/>
                  </a:cubicBezTo>
                  <a:cubicBezTo>
                    <a:pt x="9026" y="4294"/>
                    <a:pt x="9121" y="4387"/>
                    <a:pt x="9125" y="4467"/>
                  </a:cubicBezTo>
                  <a:cubicBezTo>
                    <a:pt x="9126" y="4504"/>
                    <a:pt x="9109" y="4537"/>
                    <a:pt x="9071" y="4567"/>
                  </a:cubicBezTo>
                  <a:cubicBezTo>
                    <a:pt x="8906" y="4692"/>
                    <a:pt x="7129" y="5150"/>
                    <a:pt x="5943" y="5228"/>
                  </a:cubicBezTo>
                  <a:cubicBezTo>
                    <a:pt x="5351" y="5267"/>
                    <a:pt x="4798" y="5292"/>
                    <a:pt x="4246" y="5292"/>
                  </a:cubicBezTo>
                  <a:cubicBezTo>
                    <a:pt x="3693" y="5292"/>
                    <a:pt x="3142" y="5267"/>
                    <a:pt x="2553" y="5203"/>
                  </a:cubicBezTo>
                  <a:cubicBezTo>
                    <a:pt x="2430" y="5189"/>
                    <a:pt x="2311" y="5183"/>
                    <a:pt x="2196" y="5183"/>
                  </a:cubicBezTo>
                  <a:cubicBezTo>
                    <a:pt x="1509" y="5183"/>
                    <a:pt x="966" y="5398"/>
                    <a:pt x="622" y="5535"/>
                  </a:cubicBezTo>
                  <a:cubicBezTo>
                    <a:pt x="476" y="5593"/>
                    <a:pt x="363" y="5639"/>
                    <a:pt x="305" y="5639"/>
                  </a:cubicBezTo>
                  <a:cubicBezTo>
                    <a:pt x="241" y="5639"/>
                    <a:pt x="201" y="5625"/>
                    <a:pt x="177" y="5598"/>
                  </a:cubicBezTo>
                  <a:cubicBezTo>
                    <a:pt x="131" y="5543"/>
                    <a:pt x="161" y="5406"/>
                    <a:pt x="192" y="5263"/>
                  </a:cubicBezTo>
                  <a:cubicBezTo>
                    <a:pt x="207" y="5192"/>
                    <a:pt x="220" y="5124"/>
                    <a:pt x="234" y="5058"/>
                  </a:cubicBezTo>
                  <a:cubicBezTo>
                    <a:pt x="267" y="4885"/>
                    <a:pt x="299" y="4723"/>
                    <a:pt x="358" y="4576"/>
                  </a:cubicBezTo>
                  <a:cubicBezTo>
                    <a:pt x="422" y="4423"/>
                    <a:pt x="396" y="4238"/>
                    <a:pt x="346" y="3867"/>
                  </a:cubicBezTo>
                  <a:cubicBezTo>
                    <a:pt x="326" y="3725"/>
                    <a:pt x="302" y="3546"/>
                    <a:pt x="277" y="3333"/>
                  </a:cubicBezTo>
                  <a:cubicBezTo>
                    <a:pt x="195" y="2598"/>
                    <a:pt x="138" y="1298"/>
                    <a:pt x="138" y="1285"/>
                  </a:cubicBezTo>
                  <a:lnTo>
                    <a:pt x="138" y="1280"/>
                  </a:lnTo>
                  <a:cubicBezTo>
                    <a:pt x="138" y="1277"/>
                    <a:pt x="56" y="952"/>
                    <a:pt x="109" y="783"/>
                  </a:cubicBezTo>
                  <a:cubicBezTo>
                    <a:pt x="122" y="747"/>
                    <a:pt x="192" y="733"/>
                    <a:pt x="291" y="733"/>
                  </a:cubicBezTo>
                  <a:cubicBezTo>
                    <a:pt x="492" y="733"/>
                    <a:pt x="811" y="788"/>
                    <a:pt x="976" y="813"/>
                  </a:cubicBezTo>
                  <a:cubicBezTo>
                    <a:pt x="1099" y="835"/>
                    <a:pt x="1190" y="850"/>
                    <a:pt x="1228" y="850"/>
                  </a:cubicBezTo>
                  <a:cubicBezTo>
                    <a:pt x="1377" y="850"/>
                    <a:pt x="2202" y="718"/>
                    <a:pt x="2862" y="568"/>
                  </a:cubicBezTo>
                  <a:cubicBezTo>
                    <a:pt x="3525" y="417"/>
                    <a:pt x="6059" y="339"/>
                    <a:pt x="6084" y="339"/>
                  </a:cubicBezTo>
                  <a:cubicBezTo>
                    <a:pt x="6088" y="339"/>
                    <a:pt x="6093" y="338"/>
                    <a:pt x="6097" y="336"/>
                  </a:cubicBezTo>
                  <a:cubicBezTo>
                    <a:pt x="6099" y="334"/>
                    <a:pt x="6402" y="184"/>
                    <a:pt x="6510" y="158"/>
                  </a:cubicBezTo>
                  <a:cubicBezTo>
                    <a:pt x="6529" y="153"/>
                    <a:pt x="6555" y="148"/>
                    <a:pt x="6585" y="140"/>
                  </a:cubicBezTo>
                  <a:cubicBezTo>
                    <a:pt x="6713" y="109"/>
                    <a:pt x="6939" y="52"/>
                    <a:pt x="7068" y="52"/>
                  </a:cubicBezTo>
                  <a:close/>
                  <a:moveTo>
                    <a:pt x="7071" y="0"/>
                  </a:moveTo>
                  <a:cubicBezTo>
                    <a:pt x="6934" y="0"/>
                    <a:pt x="6714" y="55"/>
                    <a:pt x="6576" y="90"/>
                  </a:cubicBezTo>
                  <a:cubicBezTo>
                    <a:pt x="6545" y="97"/>
                    <a:pt x="6522" y="103"/>
                    <a:pt x="6503" y="107"/>
                  </a:cubicBezTo>
                  <a:cubicBezTo>
                    <a:pt x="6396" y="131"/>
                    <a:pt x="6125" y="264"/>
                    <a:pt x="6082" y="285"/>
                  </a:cubicBezTo>
                  <a:cubicBezTo>
                    <a:pt x="5941" y="291"/>
                    <a:pt x="3508" y="368"/>
                    <a:pt x="2856" y="518"/>
                  </a:cubicBezTo>
                  <a:cubicBezTo>
                    <a:pt x="2157" y="678"/>
                    <a:pt x="1365" y="799"/>
                    <a:pt x="1235" y="799"/>
                  </a:cubicBezTo>
                  <a:cubicBezTo>
                    <a:pt x="1199" y="799"/>
                    <a:pt x="1102" y="781"/>
                    <a:pt x="990" y="763"/>
                  </a:cubicBezTo>
                  <a:cubicBezTo>
                    <a:pt x="722" y="717"/>
                    <a:pt x="477" y="679"/>
                    <a:pt x="306" y="679"/>
                  </a:cubicBezTo>
                  <a:cubicBezTo>
                    <a:pt x="168" y="679"/>
                    <a:pt x="77" y="703"/>
                    <a:pt x="57" y="767"/>
                  </a:cubicBezTo>
                  <a:cubicBezTo>
                    <a:pt x="0" y="945"/>
                    <a:pt x="75" y="1255"/>
                    <a:pt x="83" y="1292"/>
                  </a:cubicBezTo>
                  <a:cubicBezTo>
                    <a:pt x="85" y="1361"/>
                    <a:pt x="142" y="2623"/>
                    <a:pt x="223" y="3341"/>
                  </a:cubicBezTo>
                  <a:cubicBezTo>
                    <a:pt x="245" y="3555"/>
                    <a:pt x="271" y="3733"/>
                    <a:pt x="291" y="3877"/>
                  </a:cubicBezTo>
                  <a:cubicBezTo>
                    <a:pt x="340" y="4237"/>
                    <a:pt x="366" y="4418"/>
                    <a:pt x="308" y="4557"/>
                  </a:cubicBezTo>
                  <a:cubicBezTo>
                    <a:pt x="246" y="4707"/>
                    <a:pt x="213" y="4872"/>
                    <a:pt x="180" y="5048"/>
                  </a:cubicBezTo>
                  <a:cubicBezTo>
                    <a:pt x="166" y="5113"/>
                    <a:pt x="154" y="5181"/>
                    <a:pt x="139" y="5252"/>
                  </a:cubicBezTo>
                  <a:cubicBezTo>
                    <a:pt x="103" y="5416"/>
                    <a:pt x="73" y="5555"/>
                    <a:pt x="135" y="5634"/>
                  </a:cubicBezTo>
                  <a:cubicBezTo>
                    <a:pt x="169" y="5676"/>
                    <a:pt x="224" y="5695"/>
                    <a:pt x="307" y="5695"/>
                  </a:cubicBezTo>
                  <a:cubicBezTo>
                    <a:pt x="374" y="5695"/>
                    <a:pt x="486" y="5651"/>
                    <a:pt x="645" y="5591"/>
                  </a:cubicBezTo>
                  <a:cubicBezTo>
                    <a:pt x="986" y="5455"/>
                    <a:pt x="1523" y="5242"/>
                    <a:pt x="2202" y="5242"/>
                  </a:cubicBezTo>
                  <a:cubicBezTo>
                    <a:pt x="2315" y="5242"/>
                    <a:pt x="2431" y="5248"/>
                    <a:pt x="2551" y="5261"/>
                  </a:cubicBezTo>
                  <a:cubicBezTo>
                    <a:pt x="3143" y="5326"/>
                    <a:pt x="3697" y="5352"/>
                    <a:pt x="4253" y="5352"/>
                  </a:cubicBezTo>
                  <a:cubicBezTo>
                    <a:pt x="4806" y="5352"/>
                    <a:pt x="5359" y="5326"/>
                    <a:pt x="5952" y="5288"/>
                  </a:cubicBezTo>
                  <a:cubicBezTo>
                    <a:pt x="7146" y="5210"/>
                    <a:pt x="8942" y="4744"/>
                    <a:pt x="9109" y="4616"/>
                  </a:cubicBezTo>
                  <a:cubicBezTo>
                    <a:pt x="9163" y="4575"/>
                    <a:pt x="9189" y="4526"/>
                    <a:pt x="9187" y="4468"/>
                  </a:cubicBezTo>
                  <a:cubicBezTo>
                    <a:pt x="9179" y="4349"/>
                    <a:pt x="9046" y="4242"/>
                    <a:pt x="8997" y="4212"/>
                  </a:cubicBezTo>
                  <a:cubicBezTo>
                    <a:pt x="8958" y="4173"/>
                    <a:pt x="8734" y="3619"/>
                    <a:pt x="8517" y="3082"/>
                  </a:cubicBezTo>
                  <a:cubicBezTo>
                    <a:pt x="8195" y="2283"/>
                    <a:pt x="7792" y="1289"/>
                    <a:pt x="7601" y="966"/>
                  </a:cubicBezTo>
                  <a:cubicBezTo>
                    <a:pt x="7426" y="674"/>
                    <a:pt x="7349" y="435"/>
                    <a:pt x="7298" y="277"/>
                  </a:cubicBezTo>
                  <a:cubicBezTo>
                    <a:pt x="7247" y="117"/>
                    <a:pt x="7216" y="19"/>
                    <a:pt x="7132" y="5"/>
                  </a:cubicBezTo>
                  <a:cubicBezTo>
                    <a:pt x="7114" y="2"/>
                    <a:pt x="7094" y="0"/>
                    <a:pt x="7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3"/>
            <p:cNvSpPr/>
            <p:nvPr/>
          </p:nvSpPr>
          <p:spPr>
            <a:xfrm>
              <a:off x="806629" y="3872049"/>
              <a:ext cx="50550" cy="22932"/>
            </a:xfrm>
            <a:custGeom>
              <a:avLst/>
              <a:gdLst/>
              <a:ahLst/>
              <a:cxnLst/>
              <a:rect l="l" t="t" r="r" b="b"/>
              <a:pathLst>
                <a:path w="593" h="269" extrusionOk="0">
                  <a:moveTo>
                    <a:pt x="33" y="1"/>
                  </a:moveTo>
                  <a:cubicBezTo>
                    <a:pt x="22" y="1"/>
                    <a:pt x="12" y="6"/>
                    <a:pt x="7" y="16"/>
                  </a:cubicBezTo>
                  <a:cubicBezTo>
                    <a:pt x="1" y="30"/>
                    <a:pt x="6" y="46"/>
                    <a:pt x="19" y="55"/>
                  </a:cubicBezTo>
                  <a:cubicBezTo>
                    <a:pt x="359" y="236"/>
                    <a:pt x="547" y="268"/>
                    <a:pt x="556" y="269"/>
                  </a:cubicBezTo>
                  <a:lnTo>
                    <a:pt x="560" y="269"/>
                  </a:lnTo>
                  <a:cubicBezTo>
                    <a:pt x="573" y="269"/>
                    <a:pt x="585" y="259"/>
                    <a:pt x="588" y="247"/>
                  </a:cubicBezTo>
                  <a:cubicBezTo>
                    <a:pt x="592" y="231"/>
                    <a:pt x="579" y="216"/>
                    <a:pt x="566" y="213"/>
                  </a:cubicBezTo>
                  <a:cubicBezTo>
                    <a:pt x="563" y="211"/>
                    <a:pt x="376" y="179"/>
                    <a:pt x="45" y="3"/>
                  </a:cubicBezTo>
                  <a:cubicBezTo>
                    <a:pt x="41" y="2"/>
                    <a:pt x="37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3"/>
            <p:cNvSpPr/>
            <p:nvPr/>
          </p:nvSpPr>
          <p:spPr>
            <a:xfrm>
              <a:off x="635625" y="3795242"/>
              <a:ext cx="143467" cy="61890"/>
            </a:xfrm>
            <a:custGeom>
              <a:avLst/>
              <a:gdLst/>
              <a:ahLst/>
              <a:cxnLst/>
              <a:rect l="l" t="t" r="r" b="b"/>
              <a:pathLst>
                <a:path w="1683" h="726" extrusionOk="0">
                  <a:moveTo>
                    <a:pt x="33" y="1"/>
                  </a:moveTo>
                  <a:cubicBezTo>
                    <a:pt x="20" y="1"/>
                    <a:pt x="8" y="9"/>
                    <a:pt x="5" y="22"/>
                  </a:cubicBezTo>
                  <a:cubicBezTo>
                    <a:pt x="0" y="36"/>
                    <a:pt x="10" y="52"/>
                    <a:pt x="25" y="56"/>
                  </a:cubicBezTo>
                  <a:cubicBezTo>
                    <a:pt x="36" y="59"/>
                    <a:pt x="1064" y="338"/>
                    <a:pt x="1635" y="721"/>
                  </a:cubicBezTo>
                  <a:cubicBezTo>
                    <a:pt x="1640" y="723"/>
                    <a:pt x="1645" y="725"/>
                    <a:pt x="1651" y="725"/>
                  </a:cubicBezTo>
                  <a:cubicBezTo>
                    <a:pt x="1658" y="725"/>
                    <a:pt x="1668" y="720"/>
                    <a:pt x="1674" y="713"/>
                  </a:cubicBezTo>
                  <a:cubicBezTo>
                    <a:pt x="1683" y="701"/>
                    <a:pt x="1679" y="682"/>
                    <a:pt x="1667" y="674"/>
                  </a:cubicBezTo>
                  <a:cubicBezTo>
                    <a:pt x="1090" y="286"/>
                    <a:pt x="51" y="4"/>
                    <a:pt x="40" y="2"/>
                  </a:cubicBezTo>
                  <a:cubicBezTo>
                    <a:pt x="37" y="1"/>
                    <a:pt x="35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838511" y="3856960"/>
              <a:ext cx="72884" cy="23869"/>
            </a:xfrm>
            <a:custGeom>
              <a:avLst/>
              <a:gdLst/>
              <a:ahLst/>
              <a:cxnLst/>
              <a:rect l="l" t="t" r="r" b="b"/>
              <a:pathLst>
                <a:path w="855" h="280" extrusionOk="0">
                  <a:moveTo>
                    <a:pt x="32" y="0"/>
                  </a:moveTo>
                  <a:cubicBezTo>
                    <a:pt x="21" y="0"/>
                    <a:pt x="11" y="6"/>
                    <a:pt x="6" y="17"/>
                  </a:cubicBezTo>
                  <a:cubicBezTo>
                    <a:pt x="1" y="31"/>
                    <a:pt x="6" y="47"/>
                    <a:pt x="21" y="55"/>
                  </a:cubicBezTo>
                  <a:cubicBezTo>
                    <a:pt x="38" y="62"/>
                    <a:pt x="456" y="252"/>
                    <a:pt x="824" y="280"/>
                  </a:cubicBezTo>
                  <a:lnTo>
                    <a:pt x="827" y="280"/>
                  </a:lnTo>
                  <a:cubicBezTo>
                    <a:pt x="842" y="280"/>
                    <a:pt x="854" y="269"/>
                    <a:pt x="855" y="254"/>
                  </a:cubicBezTo>
                  <a:cubicBezTo>
                    <a:pt x="855" y="238"/>
                    <a:pt x="844" y="224"/>
                    <a:pt x="828" y="223"/>
                  </a:cubicBezTo>
                  <a:cubicBezTo>
                    <a:pt x="471" y="195"/>
                    <a:pt x="47" y="4"/>
                    <a:pt x="43" y="2"/>
                  </a:cubicBezTo>
                  <a:cubicBezTo>
                    <a:pt x="40" y="1"/>
                    <a:pt x="36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3"/>
            <p:cNvSpPr/>
            <p:nvPr/>
          </p:nvSpPr>
          <p:spPr>
            <a:xfrm>
              <a:off x="449959" y="4278078"/>
              <a:ext cx="2403994" cy="596903"/>
            </a:xfrm>
            <a:custGeom>
              <a:avLst/>
              <a:gdLst/>
              <a:ahLst/>
              <a:cxnLst/>
              <a:rect l="l" t="t" r="r" b="b"/>
              <a:pathLst>
                <a:path w="28201" h="7002" extrusionOk="0">
                  <a:moveTo>
                    <a:pt x="3900" y="0"/>
                  </a:moveTo>
                  <a:lnTo>
                    <a:pt x="1" y="180"/>
                  </a:lnTo>
                  <a:cubicBezTo>
                    <a:pt x="1" y="180"/>
                    <a:pt x="91" y="2537"/>
                    <a:pt x="420" y="4792"/>
                  </a:cubicBezTo>
                  <a:cubicBezTo>
                    <a:pt x="714" y="6808"/>
                    <a:pt x="1730" y="7001"/>
                    <a:pt x="2199" y="7001"/>
                  </a:cubicBezTo>
                  <a:cubicBezTo>
                    <a:pt x="2255" y="7001"/>
                    <a:pt x="2302" y="6999"/>
                    <a:pt x="2340" y="6996"/>
                  </a:cubicBezTo>
                  <a:cubicBezTo>
                    <a:pt x="2460" y="6988"/>
                    <a:pt x="3807" y="6985"/>
                    <a:pt x="5549" y="6985"/>
                  </a:cubicBezTo>
                  <a:cubicBezTo>
                    <a:pt x="9033" y="6985"/>
                    <a:pt x="14100" y="6996"/>
                    <a:pt x="14100" y="6996"/>
                  </a:cubicBezTo>
                  <a:cubicBezTo>
                    <a:pt x="14100" y="6996"/>
                    <a:pt x="19167" y="6985"/>
                    <a:pt x="22652" y="6985"/>
                  </a:cubicBezTo>
                  <a:cubicBezTo>
                    <a:pt x="24394" y="6985"/>
                    <a:pt x="25741" y="6988"/>
                    <a:pt x="25861" y="6996"/>
                  </a:cubicBezTo>
                  <a:cubicBezTo>
                    <a:pt x="25899" y="6999"/>
                    <a:pt x="25947" y="7002"/>
                    <a:pt x="26003" y="7002"/>
                  </a:cubicBezTo>
                  <a:cubicBezTo>
                    <a:pt x="26472" y="7002"/>
                    <a:pt x="27486" y="6808"/>
                    <a:pt x="27781" y="4792"/>
                  </a:cubicBezTo>
                  <a:cubicBezTo>
                    <a:pt x="28111" y="2536"/>
                    <a:pt x="28201" y="180"/>
                    <a:pt x="28201" y="180"/>
                  </a:cubicBezTo>
                  <a:lnTo>
                    <a:pt x="24301" y="0"/>
                  </a:lnTo>
                  <a:lnTo>
                    <a:pt x="22141" y="1692"/>
                  </a:lnTo>
                  <a:lnTo>
                    <a:pt x="14100" y="2435"/>
                  </a:lnTo>
                  <a:lnTo>
                    <a:pt x="6061" y="1692"/>
                  </a:lnTo>
                  <a:lnTo>
                    <a:pt x="39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447402" y="4275606"/>
              <a:ext cx="2408938" cy="601677"/>
            </a:xfrm>
            <a:custGeom>
              <a:avLst/>
              <a:gdLst/>
              <a:ahLst/>
              <a:cxnLst/>
              <a:rect l="l" t="t" r="r" b="b"/>
              <a:pathLst>
                <a:path w="28259" h="7058" extrusionOk="0">
                  <a:moveTo>
                    <a:pt x="24340" y="56"/>
                  </a:moveTo>
                  <a:lnTo>
                    <a:pt x="28201" y="234"/>
                  </a:lnTo>
                  <a:cubicBezTo>
                    <a:pt x="28190" y="507"/>
                    <a:pt x="28089" y="2719"/>
                    <a:pt x="27783" y="4814"/>
                  </a:cubicBezTo>
                  <a:cubicBezTo>
                    <a:pt x="27572" y="6246"/>
                    <a:pt x="26967" y="6999"/>
                    <a:pt x="26026" y="6999"/>
                  </a:cubicBezTo>
                  <a:cubicBezTo>
                    <a:pt x="25982" y="6999"/>
                    <a:pt x="25938" y="6997"/>
                    <a:pt x="25892" y="6994"/>
                  </a:cubicBezTo>
                  <a:cubicBezTo>
                    <a:pt x="25771" y="6987"/>
                    <a:pt x="24420" y="6984"/>
                    <a:pt x="22672" y="6984"/>
                  </a:cubicBezTo>
                  <a:cubicBezTo>
                    <a:pt x="19294" y="6984"/>
                    <a:pt x="14437" y="6995"/>
                    <a:pt x="14131" y="6997"/>
                  </a:cubicBezTo>
                  <a:cubicBezTo>
                    <a:pt x="13827" y="6996"/>
                    <a:pt x="9064" y="6986"/>
                    <a:pt x="5691" y="6986"/>
                  </a:cubicBezTo>
                  <a:cubicBezTo>
                    <a:pt x="3894" y="6986"/>
                    <a:pt x="2492" y="6988"/>
                    <a:pt x="2368" y="6997"/>
                  </a:cubicBezTo>
                  <a:cubicBezTo>
                    <a:pt x="2324" y="7000"/>
                    <a:pt x="2281" y="7002"/>
                    <a:pt x="2238" y="7002"/>
                  </a:cubicBezTo>
                  <a:cubicBezTo>
                    <a:pt x="1296" y="7002"/>
                    <a:pt x="688" y="6250"/>
                    <a:pt x="477" y="4817"/>
                  </a:cubicBezTo>
                  <a:cubicBezTo>
                    <a:pt x="171" y="2721"/>
                    <a:pt x="70" y="509"/>
                    <a:pt x="59" y="236"/>
                  </a:cubicBezTo>
                  <a:lnTo>
                    <a:pt x="3921" y="58"/>
                  </a:lnTo>
                  <a:lnTo>
                    <a:pt x="6073" y="1742"/>
                  </a:lnTo>
                  <a:cubicBezTo>
                    <a:pt x="6077" y="1744"/>
                    <a:pt x="6082" y="1747"/>
                    <a:pt x="6087" y="1747"/>
                  </a:cubicBezTo>
                  <a:lnTo>
                    <a:pt x="14133" y="2490"/>
                  </a:lnTo>
                  <a:lnTo>
                    <a:pt x="22173" y="1747"/>
                  </a:lnTo>
                  <a:cubicBezTo>
                    <a:pt x="22178" y="1747"/>
                    <a:pt x="22184" y="1745"/>
                    <a:pt x="22188" y="1742"/>
                  </a:cubicBezTo>
                  <a:lnTo>
                    <a:pt x="24340" y="56"/>
                  </a:lnTo>
                  <a:close/>
                  <a:moveTo>
                    <a:pt x="3931" y="0"/>
                  </a:moveTo>
                  <a:cubicBezTo>
                    <a:pt x="3930" y="0"/>
                    <a:pt x="3929" y="0"/>
                    <a:pt x="3928" y="0"/>
                  </a:cubicBezTo>
                  <a:lnTo>
                    <a:pt x="27" y="180"/>
                  </a:lnTo>
                  <a:cubicBezTo>
                    <a:pt x="11" y="180"/>
                    <a:pt x="1" y="194"/>
                    <a:pt x="1" y="209"/>
                  </a:cubicBezTo>
                  <a:cubicBezTo>
                    <a:pt x="1" y="234"/>
                    <a:pt x="95" y="2595"/>
                    <a:pt x="419" y="4824"/>
                  </a:cubicBezTo>
                  <a:cubicBezTo>
                    <a:pt x="635" y="6288"/>
                    <a:pt x="1260" y="7057"/>
                    <a:pt x="2232" y="7057"/>
                  </a:cubicBezTo>
                  <a:cubicBezTo>
                    <a:pt x="2277" y="7057"/>
                    <a:pt x="2323" y="7055"/>
                    <a:pt x="2369" y="7052"/>
                  </a:cubicBezTo>
                  <a:cubicBezTo>
                    <a:pt x="2488" y="7043"/>
                    <a:pt x="3821" y="7040"/>
                    <a:pt x="5550" y="7040"/>
                  </a:cubicBezTo>
                  <a:cubicBezTo>
                    <a:pt x="9009" y="7040"/>
                    <a:pt x="14052" y="7052"/>
                    <a:pt x="14129" y="7052"/>
                  </a:cubicBezTo>
                  <a:cubicBezTo>
                    <a:pt x="14205" y="7052"/>
                    <a:pt x="19248" y="7040"/>
                    <a:pt x="22707" y="7040"/>
                  </a:cubicBezTo>
                  <a:cubicBezTo>
                    <a:pt x="24436" y="7040"/>
                    <a:pt x="25770" y="7043"/>
                    <a:pt x="25888" y="7052"/>
                  </a:cubicBezTo>
                  <a:cubicBezTo>
                    <a:pt x="25936" y="7056"/>
                    <a:pt x="25981" y="7057"/>
                    <a:pt x="26027" y="7057"/>
                  </a:cubicBezTo>
                  <a:cubicBezTo>
                    <a:pt x="26999" y="7057"/>
                    <a:pt x="27624" y="6290"/>
                    <a:pt x="27838" y="4825"/>
                  </a:cubicBezTo>
                  <a:cubicBezTo>
                    <a:pt x="28164" y="2593"/>
                    <a:pt x="28255" y="234"/>
                    <a:pt x="28258" y="209"/>
                  </a:cubicBezTo>
                  <a:cubicBezTo>
                    <a:pt x="28259" y="193"/>
                    <a:pt x="28245" y="180"/>
                    <a:pt x="28231" y="180"/>
                  </a:cubicBezTo>
                  <a:lnTo>
                    <a:pt x="24331" y="0"/>
                  </a:lnTo>
                  <a:cubicBezTo>
                    <a:pt x="24324" y="0"/>
                    <a:pt x="24317" y="2"/>
                    <a:pt x="24311" y="7"/>
                  </a:cubicBezTo>
                  <a:lnTo>
                    <a:pt x="22158" y="1692"/>
                  </a:lnTo>
                  <a:lnTo>
                    <a:pt x="14131" y="2435"/>
                  </a:lnTo>
                  <a:lnTo>
                    <a:pt x="6099" y="1692"/>
                  </a:lnTo>
                  <a:lnTo>
                    <a:pt x="3946" y="7"/>
                  </a:lnTo>
                  <a:cubicBezTo>
                    <a:pt x="3941" y="2"/>
                    <a:pt x="3936" y="0"/>
                    <a:pt x="3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729737" y="4306124"/>
              <a:ext cx="1813332" cy="332465"/>
            </a:xfrm>
            <a:custGeom>
              <a:avLst/>
              <a:gdLst/>
              <a:ahLst/>
              <a:cxnLst/>
              <a:rect l="l" t="t" r="r" b="b"/>
              <a:pathLst>
                <a:path w="21272" h="3900" extrusionOk="0">
                  <a:moveTo>
                    <a:pt x="20345" y="1"/>
                  </a:moveTo>
                  <a:cubicBezTo>
                    <a:pt x="20306" y="1"/>
                    <a:pt x="20269" y="2"/>
                    <a:pt x="20234" y="5"/>
                  </a:cubicBezTo>
                  <a:cubicBezTo>
                    <a:pt x="19896" y="30"/>
                    <a:pt x="16164" y="363"/>
                    <a:pt x="16164" y="363"/>
                  </a:cubicBezTo>
                  <a:lnTo>
                    <a:pt x="7774" y="441"/>
                  </a:lnTo>
                  <a:lnTo>
                    <a:pt x="5304" y="363"/>
                  </a:lnTo>
                  <a:cubicBezTo>
                    <a:pt x="5304" y="363"/>
                    <a:pt x="618" y="158"/>
                    <a:pt x="506" y="133"/>
                  </a:cubicBezTo>
                  <a:cubicBezTo>
                    <a:pt x="500" y="131"/>
                    <a:pt x="493" y="131"/>
                    <a:pt x="486" y="131"/>
                  </a:cubicBezTo>
                  <a:cubicBezTo>
                    <a:pt x="363" y="131"/>
                    <a:pt x="110" y="329"/>
                    <a:pt x="57" y="593"/>
                  </a:cubicBezTo>
                  <a:cubicBezTo>
                    <a:pt x="1" y="876"/>
                    <a:pt x="141" y="3900"/>
                    <a:pt x="422" y="3900"/>
                  </a:cubicBezTo>
                  <a:cubicBezTo>
                    <a:pt x="703" y="3900"/>
                    <a:pt x="19785" y="3796"/>
                    <a:pt x="20009" y="3796"/>
                  </a:cubicBezTo>
                  <a:cubicBezTo>
                    <a:pt x="20234" y="3796"/>
                    <a:pt x="20823" y="3796"/>
                    <a:pt x="21047" y="3644"/>
                  </a:cubicBezTo>
                  <a:cubicBezTo>
                    <a:pt x="21271" y="3490"/>
                    <a:pt x="21216" y="1184"/>
                    <a:pt x="21159" y="620"/>
                  </a:cubicBezTo>
                  <a:cubicBezTo>
                    <a:pt x="21110" y="115"/>
                    <a:pt x="20676" y="1"/>
                    <a:pt x="203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3"/>
            <p:cNvSpPr/>
            <p:nvPr/>
          </p:nvSpPr>
          <p:spPr>
            <a:xfrm>
              <a:off x="727094" y="4303822"/>
              <a:ext cx="1819896" cy="337154"/>
            </a:xfrm>
            <a:custGeom>
              <a:avLst/>
              <a:gdLst/>
              <a:ahLst/>
              <a:cxnLst/>
              <a:rect l="l" t="t" r="r" b="b"/>
              <a:pathLst>
                <a:path w="21349" h="3955" extrusionOk="0">
                  <a:moveTo>
                    <a:pt x="20392" y="54"/>
                  </a:moveTo>
                  <a:cubicBezTo>
                    <a:pt x="21028" y="54"/>
                    <a:pt x="21141" y="464"/>
                    <a:pt x="21159" y="648"/>
                  </a:cubicBezTo>
                  <a:cubicBezTo>
                    <a:pt x="21225" y="1300"/>
                    <a:pt x="21261" y="3508"/>
                    <a:pt x="21060" y="3645"/>
                  </a:cubicBezTo>
                  <a:cubicBezTo>
                    <a:pt x="20843" y="3795"/>
                    <a:pt x="20258" y="3795"/>
                    <a:pt x="20038" y="3795"/>
                  </a:cubicBezTo>
                  <a:cubicBezTo>
                    <a:pt x="19932" y="3795"/>
                    <a:pt x="15629" y="3817"/>
                    <a:pt x="11073" y="3842"/>
                  </a:cubicBezTo>
                  <a:cubicBezTo>
                    <a:pt x="5924" y="3869"/>
                    <a:pt x="600" y="3897"/>
                    <a:pt x="452" y="3897"/>
                  </a:cubicBezTo>
                  <a:cubicBezTo>
                    <a:pt x="446" y="3897"/>
                    <a:pt x="438" y="3891"/>
                    <a:pt x="428" y="3880"/>
                  </a:cubicBezTo>
                  <a:cubicBezTo>
                    <a:pt x="180" y="3577"/>
                    <a:pt x="68" y="863"/>
                    <a:pt x="115" y="625"/>
                  </a:cubicBezTo>
                  <a:cubicBezTo>
                    <a:pt x="151" y="444"/>
                    <a:pt x="284" y="302"/>
                    <a:pt x="387" y="235"/>
                  </a:cubicBezTo>
                  <a:cubicBezTo>
                    <a:pt x="444" y="199"/>
                    <a:pt x="489" y="186"/>
                    <a:pt x="516" y="186"/>
                  </a:cubicBezTo>
                  <a:lnTo>
                    <a:pt x="530" y="186"/>
                  </a:lnTo>
                  <a:cubicBezTo>
                    <a:pt x="643" y="213"/>
                    <a:pt x="5141" y="410"/>
                    <a:pt x="5333" y="418"/>
                  </a:cubicBezTo>
                  <a:lnTo>
                    <a:pt x="7804" y="495"/>
                  </a:lnTo>
                  <a:lnTo>
                    <a:pt x="16194" y="418"/>
                  </a:lnTo>
                  <a:lnTo>
                    <a:pt x="16196" y="418"/>
                  </a:lnTo>
                  <a:cubicBezTo>
                    <a:pt x="16233" y="415"/>
                    <a:pt x="19931" y="85"/>
                    <a:pt x="20265" y="59"/>
                  </a:cubicBezTo>
                  <a:cubicBezTo>
                    <a:pt x="20309" y="56"/>
                    <a:pt x="20351" y="54"/>
                    <a:pt x="20392" y="54"/>
                  </a:cubicBezTo>
                  <a:close/>
                  <a:moveTo>
                    <a:pt x="20364" y="0"/>
                  </a:moveTo>
                  <a:cubicBezTo>
                    <a:pt x="20323" y="0"/>
                    <a:pt x="20287" y="2"/>
                    <a:pt x="20260" y="4"/>
                  </a:cubicBezTo>
                  <a:cubicBezTo>
                    <a:pt x="19929" y="29"/>
                    <a:pt x="16274" y="354"/>
                    <a:pt x="16191" y="362"/>
                  </a:cubicBezTo>
                  <a:lnTo>
                    <a:pt x="7804" y="439"/>
                  </a:lnTo>
                  <a:lnTo>
                    <a:pt x="5334" y="362"/>
                  </a:lnTo>
                  <a:cubicBezTo>
                    <a:pt x="3717" y="292"/>
                    <a:pt x="635" y="153"/>
                    <a:pt x="541" y="133"/>
                  </a:cubicBezTo>
                  <a:cubicBezTo>
                    <a:pt x="533" y="131"/>
                    <a:pt x="524" y="130"/>
                    <a:pt x="514" y="130"/>
                  </a:cubicBezTo>
                  <a:cubicBezTo>
                    <a:pt x="470" y="130"/>
                    <a:pt x="415" y="151"/>
                    <a:pt x="355" y="188"/>
                  </a:cubicBezTo>
                  <a:cubicBezTo>
                    <a:pt x="243" y="262"/>
                    <a:pt x="99" y="418"/>
                    <a:pt x="59" y="617"/>
                  </a:cubicBezTo>
                  <a:cubicBezTo>
                    <a:pt x="1" y="911"/>
                    <a:pt x="130" y="3608"/>
                    <a:pt x="385" y="3917"/>
                  </a:cubicBezTo>
                  <a:cubicBezTo>
                    <a:pt x="406" y="3941"/>
                    <a:pt x="428" y="3955"/>
                    <a:pt x="452" y="3955"/>
                  </a:cubicBezTo>
                  <a:cubicBezTo>
                    <a:pt x="600" y="3955"/>
                    <a:pt x="5924" y="3925"/>
                    <a:pt x="11073" y="3900"/>
                  </a:cubicBezTo>
                  <a:cubicBezTo>
                    <a:pt x="15629" y="3876"/>
                    <a:pt x="19932" y="3853"/>
                    <a:pt x="20038" y="3853"/>
                  </a:cubicBezTo>
                  <a:cubicBezTo>
                    <a:pt x="20263" y="3853"/>
                    <a:pt x="20860" y="3853"/>
                    <a:pt x="21092" y="3694"/>
                  </a:cubicBezTo>
                  <a:cubicBezTo>
                    <a:pt x="21348" y="3519"/>
                    <a:pt x="21260" y="1081"/>
                    <a:pt x="21216" y="645"/>
                  </a:cubicBezTo>
                  <a:cubicBezTo>
                    <a:pt x="21159" y="75"/>
                    <a:pt x="20637" y="0"/>
                    <a:pt x="20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3"/>
            <p:cNvSpPr/>
            <p:nvPr/>
          </p:nvSpPr>
          <p:spPr>
            <a:xfrm>
              <a:off x="2396981" y="4082267"/>
              <a:ext cx="497746" cy="233749"/>
            </a:xfrm>
            <a:custGeom>
              <a:avLst/>
              <a:gdLst/>
              <a:ahLst/>
              <a:cxnLst/>
              <a:rect l="l" t="t" r="r" b="b"/>
              <a:pathLst>
                <a:path w="5839" h="2742" extrusionOk="0">
                  <a:moveTo>
                    <a:pt x="2455" y="1"/>
                  </a:moveTo>
                  <a:cubicBezTo>
                    <a:pt x="2151" y="1"/>
                    <a:pt x="1866" y="29"/>
                    <a:pt x="1628" y="94"/>
                  </a:cubicBezTo>
                  <a:cubicBezTo>
                    <a:pt x="591" y="376"/>
                    <a:pt x="0" y="1656"/>
                    <a:pt x="170" y="2092"/>
                  </a:cubicBezTo>
                  <a:cubicBezTo>
                    <a:pt x="344" y="2543"/>
                    <a:pt x="939" y="2607"/>
                    <a:pt x="1461" y="2607"/>
                  </a:cubicBezTo>
                  <a:cubicBezTo>
                    <a:pt x="1665" y="2607"/>
                    <a:pt x="1858" y="2597"/>
                    <a:pt x="2011" y="2597"/>
                  </a:cubicBezTo>
                  <a:cubicBezTo>
                    <a:pt x="2031" y="2597"/>
                    <a:pt x="2051" y="2597"/>
                    <a:pt x="2069" y="2598"/>
                  </a:cubicBezTo>
                  <a:cubicBezTo>
                    <a:pt x="2936" y="2615"/>
                    <a:pt x="3797" y="2676"/>
                    <a:pt x="4661" y="2736"/>
                  </a:cubicBezTo>
                  <a:cubicBezTo>
                    <a:pt x="4709" y="2739"/>
                    <a:pt x="4756" y="2741"/>
                    <a:pt x="4803" y="2741"/>
                  </a:cubicBezTo>
                  <a:cubicBezTo>
                    <a:pt x="5165" y="2741"/>
                    <a:pt x="5489" y="2633"/>
                    <a:pt x="5670" y="2195"/>
                  </a:cubicBezTo>
                  <a:cubicBezTo>
                    <a:pt x="5839" y="1784"/>
                    <a:pt x="5670" y="1093"/>
                    <a:pt x="5137" y="658"/>
                  </a:cubicBezTo>
                  <a:cubicBezTo>
                    <a:pt x="4725" y="322"/>
                    <a:pt x="3480" y="1"/>
                    <a:pt x="2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3"/>
            <p:cNvSpPr/>
            <p:nvPr/>
          </p:nvSpPr>
          <p:spPr>
            <a:xfrm>
              <a:off x="2402608" y="4079965"/>
              <a:ext cx="494336" cy="238437"/>
            </a:xfrm>
            <a:custGeom>
              <a:avLst/>
              <a:gdLst/>
              <a:ahLst/>
              <a:cxnLst/>
              <a:rect l="l" t="t" r="r" b="b"/>
              <a:pathLst>
                <a:path w="5799" h="2797" extrusionOk="0">
                  <a:moveTo>
                    <a:pt x="2396" y="55"/>
                  </a:moveTo>
                  <a:cubicBezTo>
                    <a:pt x="3426" y="55"/>
                    <a:pt x="4659" y="386"/>
                    <a:pt x="5052" y="707"/>
                  </a:cubicBezTo>
                  <a:cubicBezTo>
                    <a:pt x="5463" y="1043"/>
                    <a:pt x="5781" y="1714"/>
                    <a:pt x="5576" y="2211"/>
                  </a:cubicBezTo>
                  <a:cubicBezTo>
                    <a:pt x="5397" y="2649"/>
                    <a:pt x="5069" y="2740"/>
                    <a:pt x="4746" y="2740"/>
                  </a:cubicBezTo>
                  <a:cubicBezTo>
                    <a:pt x="4696" y="2740"/>
                    <a:pt x="4645" y="2738"/>
                    <a:pt x="4596" y="2734"/>
                  </a:cubicBezTo>
                  <a:lnTo>
                    <a:pt x="4468" y="2727"/>
                  </a:lnTo>
                  <a:cubicBezTo>
                    <a:pt x="3661" y="2671"/>
                    <a:pt x="2826" y="2614"/>
                    <a:pt x="2004" y="2598"/>
                  </a:cubicBezTo>
                  <a:cubicBezTo>
                    <a:pt x="1984" y="2598"/>
                    <a:pt x="1964" y="2597"/>
                    <a:pt x="1942" y="2597"/>
                  </a:cubicBezTo>
                  <a:cubicBezTo>
                    <a:pt x="1872" y="2597"/>
                    <a:pt x="1793" y="2600"/>
                    <a:pt x="1711" y="2601"/>
                  </a:cubicBezTo>
                  <a:cubicBezTo>
                    <a:pt x="1615" y="2604"/>
                    <a:pt x="1509" y="2607"/>
                    <a:pt x="1401" y="2607"/>
                  </a:cubicBezTo>
                  <a:cubicBezTo>
                    <a:pt x="890" y="2607"/>
                    <a:pt x="298" y="2545"/>
                    <a:pt x="129" y="2110"/>
                  </a:cubicBezTo>
                  <a:cubicBezTo>
                    <a:pt x="62" y="1934"/>
                    <a:pt x="127" y="1605"/>
                    <a:pt x="297" y="1271"/>
                  </a:cubicBezTo>
                  <a:cubicBezTo>
                    <a:pt x="581" y="707"/>
                    <a:pt x="1057" y="287"/>
                    <a:pt x="1570" y="148"/>
                  </a:cubicBezTo>
                  <a:cubicBezTo>
                    <a:pt x="1811" y="83"/>
                    <a:pt x="2095" y="55"/>
                    <a:pt x="2396" y="55"/>
                  </a:cubicBezTo>
                  <a:close/>
                  <a:moveTo>
                    <a:pt x="2387" y="1"/>
                  </a:moveTo>
                  <a:cubicBezTo>
                    <a:pt x="2077" y="1"/>
                    <a:pt x="1790" y="29"/>
                    <a:pt x="1554" y="93"/>
                  </a:cubicBezTo>
                  <a:cubicBezTo>
                    <a:pt x="1025" y="235"/>
                    <a:pt x="536" y="665"/>
                    <a:pt x="244" y="1242"/>
                  </a:cubicBezTo>
                  <a:cubicBezTo>
                    <a:pt x="64" y="1596"/>
                    <a:pt x="0" y="1935"/>
                    <a:pt x="75" y="2129"/>
                  </a:cubicBezTo>
                  <a:cubicBezTo>
                    <a:pt x="257" y="2598"/>
                    <a:pt x="880" y="2662"/>
                    <a:pt x="1408" y="2662"/>
                  </a:cubicBezTo>
                  <a:cubicBezTo>
                    <a:pt x="1514" y="2662"/>
                    <a:pt x="1617" y="2659"/>
                    <a:pt x="1711" y="2657"/>
                  </a:cubicBezTo>
                  <a:cubicBezTo>
                    <a:pt x="1799" y="2654"/>
                    <a:pt x="1883" y="2652"/>
                    <a:pt x="1956" y="2652"/>
                  </a:cubicBezTo>
                  <a:cubicBezTo>
                    <a:pt x="1972" y="2652"/>
                    <a:pt x="1987" y="2652"/>
                    <a:pt x="2002" y="2652"/>
                  </a:cubicBezTo>
                  <a:cubicBezTo>
                    <a:pt x="2823" y="2668"/>
                    <a:pt x="3657" y="2726"/>
                    <a:pt x="4464" y="2781"/>
                  </a:cubicBezTo>
                  <a:lnTo>
                    <a:pt x="4592" y="2791"/>
                  </a:lnTo>
                  <a:cubicBezTo>
                    <a:pt x="4640" y="2793"/>
                    <a:pt x="4691" y="2796"/>
                    <a:pt x="4742" y="2796"/>
                  </a:cubicBezTo>
                  <a:cubicBezTo>
                    <a:pt x="5073" y="2796"/>
                    <a:pt x="5436" y="2703"/>
                    <a:pt x="5628" y="2231"/>
                  </a:cubicBezTo>
                  <a:cubicBezTo>
                    <a:pt x="5798" y="1817"/>
                    <a:pt x="5642" y="1116"/>
                    <a:pt x="5087" y="661"/>
                  </a:cubicBezTo>
                  <a:cubicBezTo>
                    <a:pt x="4653" y="306"/>
                    <a:pt x="3401" y="1"/>
                    <a:pt x="2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3"/>
            <p:cNvSpPr/>
            <p:nvPr/>
          </p:nvSpPr>
          <p:spPr>
            <a:xfrm>
              <a:off x="2506608" y="4148333"/>
              <a:ext cx="236129" cy="152678"/>
            </a:xfrm>
            <a:custGeom>
              <a:avLst/>
              <a:gdLst/>
              <a:ahLst/>
              <a:cxnLst/>
              <a:rect l="l" t="t" r="r" b="b"/>
              <a:pathLst>
                <a:path w="2770" h="1791" extrusionOk="0">
                  <a:moveTo>
                    <a:pt x="381" y="1"/>
                  </a:moveTo>
                  <a:cubicBezTo>
                    <a:pt x="269" y="102"/>
                    <a:pt x="166" y="250"/>
                    <a:pt x="121" y="461"/>
                  </a:cubicBezTo>
                  <a:cubicBezTo>
                    <a:pt x="1" y="1030"/>
                    <a:pt x="191" y="1391"/>
                    <a:pt x="568" y="1597"/>
                  </a:cubicBezTo>
                  <a:cubicBezTo>
                    <a:pt x="769" y="1707"/>
                    <a:pt x="985" y="1724"/>
                    <a:pt x="1249" y="1724"/>
                  </a:cubicBezTo>
                  <a:cubicBezTo>
                    <a:pt x="1374" y="1724"/>
                    <a:pt x="1510" y="1720"/>
                    <a:pt x="1660" y="1720"/>
                  </a:cubicBezTo>
                  <a:cubicBezTo>
                    <a:pt x="1789" y="1720"/>
                    <a:pt x="1929" y="1723"/>
                    <a:pt x="2082" y="1734"/>
                  </a:cubicBezTo>
                  <a:cubicBezTo>
                    <a:pt x="2312" y="1751"/>
                    <a:pt x="2548" y="1772"/>
                    <a:pt x="2769" y="1791"/>
                  </a:cubicBezTo>
                  <a:lnTo>
                    <a:pt x="38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3"/>
            <p:cNvSpPr/>
            <p:nvPr/>
          </p:nvSpPr>
          <p:spPr>
            <a:xfrm>
              <a:off x="2504647" y="4146031"/>
              <a:ext cx="240391" cy="157452"/>
            </a:xfrm>
            <a:custGeom>
              <a:avLst/>
              <a:gdLst/>
              <a:ahLst/>
              <a:cxnLst/>
              <a:rect l="l" t="t" r="r" b="b"/>
              <a:pathLst>
                <a:path w="2820" h="1847" extrusionOk="0">
                  <a:moveTo>
                    <a:pt x="403" y="0"/>
                  </a:moveTo>
                  <a:cubicBezTo>
                    <a:pt x="396" y="0"/>
                    <a:pt x="390" y="3"/>
                    <a:pt x="384" y="8"/>
                  </a:cubicBezTo>
                  <a:cubicBezTo>
                    <a:pt x="247" y="132"/>
                    <a:pt x="157" y="292"/>
                    <a:pt x="117" y="485"/>
                  </a:cubicBezTo>
                  <a:cubicBezTo>
                    <a:pt x="0" y="1029"/>
                    <a:pt x="156" y="1421"/>
                    <a:pt x="577" y="1650"/>
                  </a:cubicBezTo>
                  <a:cubicBezTo>
                    <a:pt x="783" y="1762"/>
                    <a:pt x="1004" y="1780"/>
                    <a:pt x="1267" y="1780"/>
                  </a:cubicBezTo>
                  <a:cubicBezTo>
                    <a:pt x="1327" y="1780"/>
                    <a:pt x="1390" y="1779"/>
                    <a:pt x="1455" y="1778"/>
                  </a:cubicBezTo>
                  <a:cubicBezTo>
                    <a:pt x="1528" y="1777"/>
                    <a:pt x="1604" y="1776"/>
                    <a:pt x="1684" y="1776"/>
                  </a:cubicBezTo>
                  <a:cubicBezTo>
                    <a:pt x="1812" y="1776"/>
                    <a:pt x="1951" y="1779"/>
                    <a:pt x="2102" y="1791"/>
                  </a:cubicBezTo>
                  <a:cubicBezTo>
                    <a:pt x="2331" y="1807"/>
                    <a:pt x="2568" y="1826"/>
                    <a:pt x="2789" y="1846"/>
                  </a:cubicBezTo>
                  <a:lnTo>
                    <a:pt x="2792" y="1846"/>
                  </a:lnTo>
                  <a:cubicBezTo>
                    <a:pt x="2808" y="1846"/>
                    <a:pt x="2820" y="1836"/>
                    <a:pt x="2819" y="1820"/>
                  </a:cubicBezTo>
                  <a:cubicBezTo>
                    <a:pt x="2820" y="1804"/>
                    <a:pt x="2809" y="1791"/>
                    <a:pt x="2793" y="1789"/>
                  </a:cubicBezTo>
                  <a:cubicBezTo>
                    <a:pt x="2571" y="1771"/>
                    <a:pt x="2335" y="1751"/>
                    <a:pt x="2106" y="1734"/>
                  </a:cubicBezTo>
                  <a:cubicBezTo>
                    <a:pt x="1953" y="1722"/>
                    <a:pt x="1814" y="1719"/>
                    <a:pt x="1686" y="1719"/>
                  </a:cubicBezTo>
                  <a:cubicBezTo>
                    <a:pt x="1604" y="1719"/>
                    <a:pt x="1527" y="1721"/>
                    <a:pt x="1454" y="1722"/>
                  </a:cubicBezTo>
                  <a:cubicBezTo>
                    <a:pt x="1388" y="1723"/>
                    <a:pt x="1326" y="1724"/>
                    <a:pt x="1266" y="1724"/>
                  </a:cubicBezTo>
                  <a:cubicBezTo>
                    <a:pt x="1005" y="1724"/>
                    <a:pt x="799" y="1706"/>
                    <a:pt x="604" y="1600"/>
                  </a:cubicBezTo>
                  <a:cubicBezTo>
                    <a:pt x="207" y="1383"/>
                    <a:pt x="61" y="1011"/>
                    <a:pt x="171" y="496"/>
                  </a:cubicBezTo>
                  <a:cubicBezTo>
                    <a:pt x="209" y="316"/>
                    <a:pt x="295" y="167"/>
                    <a:pt x="422" y="49"/>
                  </a:cubicBezTo>
                  <a:cubicBezTo>
                    <a:pt x="433" y="39"/>
                    <a:pt x="434" y="22"/>
                    <a:pt x="424" y="9"/>
                  </a:cubicBezTo>
                  <a:cubicBezTo>
                    <a:pt x="418" y="3"/>
                    <a:pt x="411" y="0"/>
                    <a:pt x="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2555454" y="4130601"/>
              <a:ext cx="17305" cy="6479"/>
            </a:xfrm>
            <a:custGeom>
              <a:avLst/>
              <a:gdLst/>
              <a:ahLst/>
              <a:cxnLst/>
              <a:rect l="l" t="t" r="r" b="b"/>
              <a:pathLst>
                <a:path w="203" h="76" extrusionOk="0">
                  <a:moveTo>
                    <a:pt x="203" y="0"/>
                  </a:moveTo>
                  <a:cubicBezTo>
                    <a:pt x="203" y="0"/>
                    <a:pt x="113" y="17"/>
                    <a:pt x="0" y="76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2552470" y="4128214"/>
              <a:ext cx="22760" cy="11253"/>
            </a:xfrm>
            <a:custGeom>
              <a:avLst/>
              <a:gdLst/>
              <a:ahLst/>
              <a:cxnLst/>
              <a:rect l="l" t="t" r="r" b="b"/>
              <a:pathLst>
                <a:path w="267" h="132" extrusionOk="0">
                  <a:moveTo>
                    <a:pt x="236" y="1"/>
                  </a:moveTo>
                  <a:cubicBezTo>
                    <a:pt x="234" y="1"/>
                    <a:pt x="232" y="1"/>
                    <a:pt x="230" y="1"/>
                  </a:cubicBezTo>
                  <a:cubicBezTo>
                    <a:pt x="226" y="1"/>
                    <a:pt x="135" y="19"/>
                    <a:pt x="20" y="79"/>
                  </a:cubicBezTo>
                  <a:cubicBezTo>
                    <a:pt x="6" y="87"/>
                    <a:pt x="0" y="103"/>
                    <a:pt x="8" y="116"/>
                  </a:cubicBezTo>
                  <a:cubicBezTo>
                    <a:pt x="13" y="126"/>
                    <a:pt x="22" y="131"/>
                    <a:pt x="33" y="131"/>
                  </a:cubicBezTo>
                  <a:lnTo>
                    <a:pt x="47" y="131"/>
                  </a:lnTo>
                  <a:cubicBezTo>
                    <a:pt x="155" y="74"/>
                    <a:pt x="240" y="57"/>
                    <a:pt x="241" y="57"/>
                  </a:cubicBezTo>
                  <a:cubicBezTo>
                    <a:pt x="257" y="55"/>
                    <a:pt x="267" y="39"/>
                    <a:pt x="264" y="24"/>
                  </a:cubicBezTo>
                  <a:cubicBezTo>
                    <a:pt x="262" y="10"/>
                    <a:pt x="249" y="1"/>
                    <a:pt x="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3"/>
            <p:cNvSpPr/>
            <p:nvPr/>
          </p:nvSpPr>
          <p:spPr>
            <a:xfrm>
              <a:off x="369572" y="4094883"/>
              <a:ext cx="497746" cy="233663"/>
            </a:xfrm>
            <a:custGeom>
              <a:avLst/>
              <a:gdLst/>
              <a:ahLst/>
              <a:cxnLst/>
              <a:rect l="l" t="t" r="r" b="b"/>
              <a:pathLst>
                <a:path w="5839" h="2741" extrusionOk="0">
                  <a:moveTo>
                    <a:pt x="3385" y="1"/>
                  </a:moveTo>
                  <a:cubicBezTo>
                    <a:pt x="2361" y="1"/>
                    <a:pt x="1114" y="320"/>
                    <a:pt x="702" y="657"/>
                  </a:cubicBezTo>
                  <a:cubicBezTo>
                    <a:pt x="169" y="1093"/>
                    <a:pt x="0" y="1785"/>
                    <a:pt x="169" y="2195"/>
                  </a:cubicBezTo>
                  <a:cubicBezTo>
                    <a:pt x="348" y="2630"/>
                    <a:pt x="671" y="2741"/>
                    <a:pt x="1033" y="2741"/>
                  </a:cubicBezTo>
                  <a:cubicBezTo>
                    <a:pt x="1081" y="2741"/>
                    <a:pt x="1129" y="2739"/>
                    <a:pt x="1178" y="2735"/>
                  </a:cubicBezTo>
                  <a:cubicBezTo>
                    <a:pt x="2042" y="2676"/>
                    <a:pt x="2903" y="2615"/>
                    <a:pt x="3770" y="2597"/>
                  </a:cubicBezTo>
                  <a:cubicBezTo>
                    <a:pt x="3788" y="2596"/>
                    <a:pt x="3807" y="2596"/>
                    <a:pt x="3828" y="2596"/>
                  </a:cubicBezTo>
                  <a:cubicBezTo>
                    <a:pt x="3981" y="2596"/>
                    <a:pt x="4175" y="2606"/>
                    <a:pt x="4380" y="2606"/>
                  </a:cubicBezTo>
                  <a:cubicBezTo>
                    <a:pt x="4902" y="2606"/>
                    <a:pt x="5495" y="2542"/>
                    <a:pt x="5669" y="2092"/>
                  </a:cubicBezTo>
                  <a:cubicBezTo>
                    <a:pt x="5839" y="1657"/>
                    <a:pt x="5248" y="376"/>
                    <a:pt x="4211" y="93"/>
                  </a:cubicBezTo>
                  <a:cubicBezTo>
                    <a:pt x="3973" y="29"/>
                    <a:pt x="3689" y="1"/>
                    <a:pt x="3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3"/>
            <p:cNvSpPr/>
            <p:nvPr/>
          </p:nvSpPr>
          <p:spPr>
            <a:xfrm>
              <a:off x="367100" y="4092667"/>
              <a:ext cx="494336" cy="238352"/>
            </a:xfrm>
            <a:custGeom>
              <a:avLst/>
              <a:gdLst/>
              <a:ahLst/>
              <a:cxnLst/>
              <a:rect l="l" t="t" r="r" b="b"/>
              <a:pathLst>
                <a:path w="5799" h="2796" extrusionOk="0">
                  <a:moveTo>
                    <a:pt x="3405" y="53"/>
                  </a:moveTo>
                  <a:cubicBezTo>
                    <a:pt x="3707" y="53"/>
                    <a:pt x="3990" y="80"/>
                    <a:pt x="4230" y="144"/>
                  </a:cubicBezTo>
                  <a:cubicBezTo>
                    <a:pt x="4743" y="285"/>
                    <a:pt x="5218" y="704"/>
                    <a:pt x="5504" y="1267"/>
                  </a:cubicBezTo>
                  <a:cubicBezTo>
                    <a:pt x="5674" y="1602"/>
                    <a:pt x="5739" y="1930"/>
                    <a:pt x="5670" y="2106"/>
                  </a:cubicBezTo>
                  <a:cubicBezTo>
                    <a:pt x="5502" y="2543"/>
                    <a:pt x="4908" y="2603"/>
                    <a:pt x="4397" y="2603"/>
                  </a:cubicBezTo>
                  <a:cubicBezTo>
                    <a:pt x="4289" y="2603"/>
                    <a:pt x="4184" y="2601"/>
                    <a:pt x="4088" y="2598"/>
                  </a:cubicBezTo>
                  <a:cubicBezTo>
                    <a:pt x="4000" y="2596"/>
                    <a:pt x="3916" y="2594"/>
                    <a:pt x="3842" y="2594"/>
                  </a:cubicBezTo>
                  <a:cubicBezTo>
                    <a:pt x="3826" y="2594"/>
                    <a:pt x="3810" y="2594"/>
                    <a:pt x="3795" y="2594"/>
                  </a:cubicBezTo>
                  <a:cubicBezTo>
                    <a:pt x="2975" y="2610"/>
                    <a:pt x="2142" y="2668"/>
                    <a:pt x="1336" y="2723"/>
                  </a:cubicBezTo>
                  <a:lnTo>
                    <a:pt x="1204" y="2733"/>
                  </a:lnTo>
                  <a:cubicBezTo>
                    <a:pt x="1154" y="2736"/>
                    <a:pt x="1104" y="2738"/>
                    <a:pt x="1054" y="2738"/>
                  </a:cubicBezTo>
                  <a:cubicBezTo>
                    <a:pt x="731" y="2738"/>
                    <a:pt x="403" y="2647"/>
                    <a:pt x="223" y="2209"/>
                  </a:cubicBezTo>
                  <a:cubicBezTo>
                    <a:pt x="20" y="1711"/>
                    <a:pt x="336" y="1040"/>
                    <a:pt x="749" y="704"/>
                  </a:cubicBezTo>
                  <a:cubicBezTo>
                    <a:pt x="1141" y="384"/>
                    <a:pt x="2375" y="53"/>
                    <a:pt x="3405" y="53"/>
                  </a:cubicBezTo>
                  <a:close/>
                  <a:moveTo>
                    <a:pt x="3413" y="1"/>
                  </a:moveTo>
                  <a:cubicBezTo>
                    <a:pt x="2398" y="1"/>
                    <a:pt x="1146" y="306"/>
                    <a:pt x="713" y="661"/>
                  </a:cubicBezTo>
                  <a:cubicBezTo>
                    <a:pt x="157" y="1117"/>
                    <a:pt x="0" y="1816"/>
                    <a:pt x="171" y="2232"/>
                  </a:cubicBezTo>
                  <a:cubicBezTo>
                    <a:pt x="365" y="2702"/>
                    <a:pt x="727" y="2795"/>
                    <a:pt x="1059" y="2795"/>
                  </a:cubicBezTo>
                  <a:cubicBezTo>
                    <a:pt x="1109" y="2795"/>
                    <a:pt x="1160" y="2792"/>
                    <a:pt x="1208" y="2791"/>
                  </a:cubicBezTo>
                  <a:lnTo>
                    <a:pt x="1340" y="2782"/>
                  </a:lnTo>
                  <a:cubicBezTo>
                    <a:pt x="2145" y="2726"/>
                    <a:pt x="2978" y="2669"/>
                    <a:pt x="3797" y="2653"/>
                  </a:cubicBezTo>
                  <a:cubicBezTo>
                    <a:pt x="3816" y="2652"/>
                    <a:pt x="3836" y="2652"/>
                    <a:pt x="3856" y="2652"/>
                  </a:cubicBezTo>
                  <a:cubicBezTo>
                    <a:pt x="3926" y="2652"/>
                    <a:pt x="4005" y="2654"/>
                    <a:pt x="4087" y="2657"/>
                  </a:cubicBezTo>
                  <a:cubicBezTo>
                    <a:pt x="4183" y="2659"/>
                    <a:pt x="4287" y="2662"/>
                    <a:pt x="4394" y="2662"/>
                  </a:cubicBezTo>
                  <a:cubicBezTo>
                    <a:pt x="4923" y="2662"/>
                    <a:pt x="5542" y="2599"/>
                    <a:pt x="5724" y="2129"/>
                  </a:cubicBezTo>
                  <a:cubicBezTo>
                    <a:pt x="5798" y="1935"/>
                    <a:pt x="5733" y="1596"/>
                    <a:pt x="5554" y="1242"/>
                  </a:cubicBezTo>
                  <a:cubicBezTo>
                    <a:pt x="5261" y="666"/>
                    <a:pt x="4773" y="235"/>
                    <a:pt x="4245" y="93"/>
                  </a:cubicBezTo>
                  <a:cubicBezTo>
                    <a:pt x="4010" y="29"/>
                    <a:pt x="3722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3"/>
            <p:cNvSpPr/>
            <p:nvPr/>
          </p:nvSpPr>
          <p:spPr>
            <a:xfrm>
              <a:off x="407507" y="4303396"/>
              <a:ext cx="88655" cy="18243"/>
            </a:xfrm>
            <a:custGeom>
              <a:avLst/>
              <a:gdLst/>
              <a:ahLst/>
              <a:cxnLst/>
              <a:rect l="l" t="t" r="r" b="b"/>
              <a:pathLst>
                <a:path w="1040" h="214" extrusionOk="0">
                  <a:moveTo>
                    <a:pt x="33" y="1"/>
                  </a:moveTo>
                  <a:cubicBezTo>
                    <a:pt x="23" y="1"/>
                    <a:pt x="13" y="7"/>
                    <a:pt x="8" y="18"/>
                  </a:cubicBezTo>
                  <a:cubicBezTo>
                    <a:pt x="1" y="32"/>
                    <a:pt x="8" y="48"/>
                    <a:pt x="22" y="55"/>
                  </a:cubicBezTo>
                  <a:cubicBezTo>
                    <a:pt x="35" y="60"/>
                    <a:pt x="334" y="193"/>
                    <a:pt x="440" y="212"/>
                  </a:cubicBezTo>
                  <a:cubicBezTo>
                    <a:pt x="449" y="214"/>
                    <a:pt x="465" y="214"/>
                    <a:pt x="486" y="214"/>
                  </a:cubicBezTo>
                  <a:cubicBezTo>
                    <a:pt x="573" y="214"/>
                    <a:pt x="751" y="199"/>
                    <a:pt x="1012" y="176"/>
                  </a:cubicBezTo>
                  <a:cubicBezTo>
                    <a:pt x="1027" y="175"/>
                    <a:pt x="1039" y="161"/>
                    <a:pt x="1038" y="145"/>
                  </a:cubicBezTo>
                  <a:cubicBezTo>
                    <a:pt x="1037" y="133"/>
                    <a:pt x="1025" y="121"/>
                    <a:pt x="1011" y="121"/>
                  </a:cubicBezTo>
                  <a:cubicBezTo>
                    <a:pt x="1009" y="121"/>
                    <a:pt x="1008" y="121"/>
                    <a:pt x="1007" y="121"/>
                  </a:cubicBezTo>
                  <a:cubicBezTo>
                    <a:pt x="803" y="139"/>
                    <a:pt x="582" y="157"/>
                    <a:pt x="487" y="157"/>
                  </a:cubicBezTo>
                  <a:cubicBezTo>
                    <a:pt x="470" y="157"/>
                    <a:pt x="457" y="156"/>
                    <a:pt x="449" y="155"/>
                  </a:cubicBezTo>
                  <a:cubicBezTo>
                    <a:pt x="350" y="138"/>
                    <a:pt x="48" y="5"/>
                    <a:pt x="46" y="4"/>
                  </a:cubicBezTo>
                  <a:cubicBezTo>
                    <a:pt x="42" y="2"/>
                    <a:pt x="37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3"/>
            <p:cNvSpPr/>
            <p:nvPr/>
          </p:nvSpPr>
          <p:spPr>
            <a:xfrm>
              <a:off x="521481" y="4160779"/>
              <a:ext cx="235958" cy="152678"/>
            </a:xfrm>
            <a:custGeom>
              <a:avLst/>
              <a:gdLst/>
              <a:ahLst/>
              <a:cxnLst/>
              <a:rect l="l" t="t" r="r" b="b"/>
              <a:pathLst>
                <a:path w="2768" h="1791" extrusionOk="0">
                  <a:moveTo>
                    <a:pt x="2388" y="1"/>
                  </a:moveTo>
                  <a:lnTo>
                    <a:pt x="1" y="1791"/>
                  </a:lnTo>
                  <a:cubicBezTo>
                    <a:pt x="220" y="1772"/>
                    <a:pt x="458" y="1752"/>
                    <a:pt x="688" y="1735"/>
                  </a:cubicBezTo>
                  <a:cubicBezTo>
                    <a:pt x="842" y="1724"/>
                    <a:pt x="983" y="1721"/>
                    <a:pt x="1113" y="1721"/>
                  </a:cubicBezTo>
                  <a:cubicBezTo>
                    <a:pt x="1263" y="1721"/>
                    <a:pt x="1398" y="1725"/>
                    <a:pt x="1523" y="1725"/>
                  </a:cubicBezTo>
                  <a:cubicBezTo>
                    <a:pt x="1786" y="1725"/>
                    <a:pt x="2001" y="1707"/>
                    <a:pt x="2202" y="1598"/>
                  </a:cubicBezTo>
                  <a:cubicBezTo>
                    <a:pt x="2579" y="1391"/>
                    <a:pt x="2768" y="1030"/>
                    <a:pt x="2648" y="463"/>
                  </a:cubicBezTo>
                  <a:cubicBezTo>
                    <a:pt x="2603" y="250"/>
                    <a:pt x="2500" y="102"/>
                    <a:pt x="2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3"/>
            <p:cNvSpPr/>
            <p:nvPr/>
          </p:nvSpPr>
          <p:spPr>
            <a:xfrm>
              <a:off x="518923" y="4158477"/>
              <a:ext cx="240476" cy="157623"/>
            </a:xfrm>
            <a:custGeom>
              <a:avLst/>
              <a:gdLst/>
              <a:ahLst/>
              <a:cxnLst/>
              <a:rect l="l" t="t" r="r" b="b"/>
              <a:pathLst>
                <a:path w="2821" h="1849" extrusionOk="0">
                  <a:moveTo>
                    <a:pt x="2417" y="1"/>
                  </a:moveTo>
                  <a:cubicBezTo>
                    <a:pt x="2410" y="1"/>
                    <a:pt x="2402" y="4"/>
                    <a:pt x="2397" y="10"/>
                  </a:cubicBezTo>
                  <a:cubicBezTo>
                    <a:pt x="2386" y="22"/>
                    <a:pt x="2387" y="39"/>
                    <a:pt x="2398" y="49"/>
                  </a:cubicBezTo>
                  <a:cubicBezTo>
                    <a:pt x="2527" y="165"/>
                    <a:pt x="2612" y="316"/>
                    <a:pt x="2650" y="496"/>
                  </a:cubicBezTo>
                  <a:cubicBezTo>
                    <a:pt x="2759" y="1013"/>
                    <a:pt x="2614" y="1384"/>
                    <a:pt x="2217" y="1600"/>
                  </a:cubicBezTo>
                  <a:cubicBezTo>
                    <a:pt x="2022" y="1706"/>
                    <a:pt x="1816" y="1724"/>
                    <a:pt x="1555" y="1724"/>
                  </a:cubicBezTo>
                  <a:cubicBezTo>
                    <a:pt x="1496" y="1724"/>
                    <a:pt x="1433" y="1723"/>
                    <a:pt x="1367" y="1722"/>
                  </a:cubicBezTo>
                  <a:cubicBezTo>
                    <a:pt x="1292" y="1721"/>
                    <a:pt x="1214" y="1720"/>
                    <a:pt x="1131" y="1720"/>
                  </a:cubicBezTo>
                  <a:cubicBezTo>
                    <a:pt x="1003" y="1720"/>
                    <a:pt x="865" y="1723"/>
                    <a:pt x="715" y="1734"/>
                  </a:cubicBezTo>
                  <a:cubicBezTo>
                    <a:pt x="478" y="1752"/>
                    <a:pt x="234" y="1773"/>
                    <a:pt x="27" y="1791"/>
                  </a:cubicBezTo>
                  <a:cubicBezTo>
                    <a:pt x="13" y="1792"/>
                    <a:pt x="1" y="1807"/>
                    <a:pt x="3" y="1822"/>
                  </a:cubicBezTo>
                  <a:cubicBezTo>
                    <a:pt x="4" y="1838"/>
                    <a:pt x="16" y="1849"/>
                    <a:pt x="31" y="1849"/>
                  </a:cubicBezTo>
                  <a:lnTo>
                    <a:pt x="33" y="1849"/>
                  </a:lnTo>
                  <a:cubicBezTo>
                    <a:pt x="239" y="1832"/>
                    <a:pt x="484" y="1810"/>
                    <a:pt x="719" y="1792"/>
                  </a:cubicBezTo>
                  <a:cubicBezTo>
                    <a:pt x="874" y="1781"/>
                    <a:pt x="1015" y="1779"/>
                    <a:pt x="1146" y="1779"/>
                  </a:cubicBezTo>
                  <a:cubicBezTo>
                    <a:pt x="1223" y="1779"/>
                    <a:pt x="1296" y="1780"/>
                    <a:pt x="1365" y="1780"/>
                  </a:cubicBezTo>
                  <a:cubicBezTo>
                    <a:pt x="1426" y="1781"/>
                    <a:pt x="1484" y="1782"/>
                    <a:pt x="1541" y="1782"/>
                  </a:cubicBezTo>
                  <a:cubicBezTo>
                    <a:pt x="1810" y="1782"/>
                    <a:pt x="2036" y="1765"/>
                    <a:pt x="2244" y="1651"/>
                  </a:cubicBezTo>
                  <a:cubicBezTo>
                    <a:pt x="2665" y="1421"/>
                    <a:pt x="2820" y="1029"/>
                    <a:pt x="2705" y="485"/>
                  </a:cubicBezTo>
                  <a:cubicBezTo>
                    <a:pt x="2665" y="293"/>
                    <a:pt x="2574" y="134"/>
                    <a:pt x="2436" y="9"/>
                  </a:cubicBezTo>
                  <a:cubicBezTo>
                    <a:pt x="2431" y="4"/>
                    <a:pt x="2424" y="1"/>
                    <a:pt x="2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3"/>
            <p:cNvSpPr/>
            <p:nvPr/>
          </p:nvSpPr>
          <p:spPr>
            <a:xfrm>
              <a:off x="691462" y="4143133"/>
              <a:ext cx="17390" cy="6564"/>
            </a:xfrm>
            <a:custGeom>
              <a:avLst/>
              <a:gdLst/>
              <a:ahLst/>
              <a:cxnLst/>
              <a:rect l="l" t="t" r="r" b="b"/>
              <a:pathLst>
                <a:path w="204" h="77" extrusionOk="0">
                  <a:moveTo>
                    <a:pt x="1" y="0"/>
                  </a:moveTo>
                  <a:lnTo>
                    <a:pt x="204" y="77"/>
                  </a:lnTo>
                  <a:cubicBezTo>
                    <a:pt x="91" y="1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3"/>
            <p:cNvSpPr/>
            <p:nvPr/>
          </p:nvSpPr>
          <p:spPr>
            <a:xfrm>
              <a:off x="688989" y="4140490"/>
              <a:ext cx="22590" cy="11594"/>
            </a:xfrm>
            <a:custGeom>
              <a:avLst/>
              <a:gdLst/>
              <a:ahLst/>
              <a:cxnLst/>
              <a:rect l="l" t="t" r="r" b="b"/>
              <a:pathLst>
                <a:path w="265" h="136" extrusionOk="0">
                  <a:moveTo>
                    <a:pt x="30" y="1"/>
                  </a:moveTo>
                  <a:cubicBezTo>
                    <a:pt x="16" y="1"/>
                    <a:pt x="5" y="11"/>
                    <a:pt x="2" y="24"/>
                  </a:cubicBezTo>
                  <a:cubicBezTo>
                    <a:pt x="0" y="39"/>
                    <a:pt x="11" y="55"/>
                    <a:pt x="25" y="57"/>
                  </a:cubicBezTo>
                  <a:cubicBezTo>
                    <a:pt x="25" y="58"/>
                    <a:pt x="112" y="76"/>
                    <a:pt x="220" y="131"/>
                  </a:cubicBezTo>
                  <a:cubicBezTo>
                    <a:pt x="224" y="135"/>
                    <a:pt x="229" y="136"/>
                    <a:pt x="233" y="136"/>
                  </a:cubicBezTo>
                  <a:cubicBezTo>
                    <a:pt x="243" y="136"/>
                    <a:pt x="253" y="130"/>
                    <a:pt x="258" y="116"/>
                  </a:cubicBezTo>
                  <a:cubicBezTo>
                    <a:pt x="264" y="104"/>
                    <a:pt x="259" y="88"/>
                    <a:pt x="246" y="79"/>
                  </a:cubicBezTo>
                  <a:cubicBezTo>
                    <a:pt x="130" y="19"/>
                    <a:pt x="40" y="1"/>
                    <a:pt x="35" y="1"/>
                  </a:cubicBezTo>
                  <a:cubicBezTo>
                    <a:pt x="33" y="1"/>
                    <a:pt x="31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3"/>
            <p:cNvSpPr/>
            <p:nvPr/>
          </p:nvSpPr>
          <p:spPr>
            <a:xfrm>
              <a:off x="1217942" y="4871819"/>
              <a:ext cx="184726" cy="224542"/>
            </a:xfrm>
            <a:custGeom>
              <a:avLst/>
              <a:gdLst/>
              <a:ahLst/>
              <a:cxnLst/>
              <a:rect l="l" t="t" r="r" b="b"/>
              <a:pathLst>
                <a:path w="2167" h="2634" extrusionOk="0">
                  <a:moveTo>
                    <a:pt x="1190" y="0"/>
                  </a:moveTo>
                  <a:cubicBezTo>
                    <a:pt x="930" y="0"/>
                    <a:pt x="654" y="61"/>
                    <a:pt x="411" y="241"/>
                  </a:cubicBezTo>
                  <a:cubicBezTo>
                    <a:pt x="297" y="325"/>
                    <a:pt x="207" y="841"/>
                    <a:pt x="163" y="985"/>
                  </a:cubicBezTo>
                  <a:cubicBezTo>
                    <a:pt x="82" y="1262"/>
                    <a:pt x="0" y="1574"/>
                    <a:pt x="57" y="1865"/>
                  </a:cubicBezTo>
                  <a:cubicBezTo>
                    <a:pt x="147" y="2320"/>
                    <a:pt x="703" y="2633"/>
                    <a:pt x="1186" y="2633"/>
                  </a:cubicBezTo>
                  <a:cubicBezTo>
                    <a:pt x="1306" y="2633"/>
                    <a:pt x="1422" y="2614"/>
                    <a:pt x="1525" y="2572"/>
                  </a:cubicBezTo>
                  <a:cubicBezTo>
                    <a:pt x="1788" y="2466"/>
                    <a:pt x="2155" y="2203"/>
                    <a:pt x="2143" y="1943"/>
                  </a:cubicBezTo>
                  <a:cubicBezTo>
                    <a:pt x="2084" y="654"/>
                    <a:pt x="2166" y="241"/>
                    <a:pt x="2166" y="241"/>
                  </a:cubicBezTo>
                  <a:cubicBezTo>
                    <a:pt x="2166" y="241"/>
                    <a:pt x="1710" y="0"/>
                    <a:pt x="1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3"/>
            <p:cNvSpPr/>
            <p:nvPr/>
          </p:nvSpPr>
          <p:spPr>
            <a:xfrm>
              <a:off x="1215470" y="4869603"/>
              <a:ext cx="189841" cy="228975"/>
            </a:xfrm>
            <a:custGeom>
              <a:avLst/>
              <a:gdLst/>
              <a:ahLst/>
              <a:cxnLst/>
              <a:rect l="l" t="t" r="r" b="b"/>
              <a:pathLst>
                <a:path w="2227" h="2686" extrusionOk="0">
                  <a:moveTo>
                    <a:pt x="1219" y="56"/>
                  </a:moveTo>
                  <a:cubicBezTo>
                    <a:pt x="1670" y="56"/>
                    <a:pt x="2074" y="239"/>
                    <a:pt x="2164" y="283"/>
                  </a:cubicBezTo>
                  <a:cubicBezTo>
                    <a:pt x="2148" y="383"/>
                    <a:pt x="2092" y="836"/>
                    <a:pt x="2143" y="1971"/>
                  </a:cubicBezTo>
                  <a:cubicBezTo>
                    <a:pt x="2155" y="2213"/>
                    <a:pt x="1799" y="2467"/>
                    <a:pt x="1543" y="2571"/>
                  </a:cubicBezTo>
                  <a:cubicBezTo>
                    <a:pt x="1444" y="2610"/>
                    <a:pt x="1331" y="2629"/>
                    <a:pt x="1212" y="2629"/>
                  </a:cubicBezTo>
                  <a:cubicBezTo>
                    <a:pt x="1012" y="2629"/>
                    <a:pt x="795" y="2575"/>
                    <a:pt x="601" y="2470"/>
                  </a:cubicBezTo>
                  <a:cubicBezTo>
                    <a:pt x="336" y="2328"/>
                    <a:pt x="159" y="2114"/>
                    <a:pt x="114" y="1885"/>
                  </a:cubicBezTo>
                  <a:cubicBezTo>
                    <a:pt x="58" y="1604"/>
                    <a:pt x="136" y="1304"/>
                    <a:pt x="219" y="1019"/>
                  </a:cubicBezTo>
                  <a:cubicBezTo>
                    <a:pt x="231" y="985"/>
                    <a:pt x="243" y="928"/>
                    <a:pt x="258" y="863"/>
                  </a:cubicBezTo>
                  <a:cubicBezTo>
                    <a:pt x="302" y="670"/>
                    <a:pt x="377" y="347"/>
                    <a:pt x="456" y="291"/>
                  </a:cubicBezTo>
                  <a:cubicBezTo>
                    <a:pt x="693" y="114"/>
                    <a:pt x="963" y="56"/>
                    <a:pt x="1219" y="56"/>
                  </a:cubicBezTo>
                  <a:close/>
                  <a:moveTo>
                    <a:pt x="1216" y="0"/>
                  </a:moveTo>
                  <a:cubicBezTo>
                    <a:pt x="951" y="0"/>
                    <a:pt x="670" y="61"/>
                    <a:pt x="423" y="245"/>
                  </a:cubicBezTo>
                  <a:cubicBezTo>
                    <a:pt x="335" y="309"/>
                    <a:pt x="269" y="569"/>
                    <a:pt x="203" y="850"/>
                  </a:cubicBezTo>
                  <a:cubicBezTo>
                    <a:pt x="189" y="914"/>
                    <a:pt x="175" y="970"/>
                    <a:pt x="166" y="1003"/>
                  </a:cubicBezTo>
                  <a:cubicBezTo>
                    <a:pt x="80" y="1295"/>
                    <a:pt x="0" y="1603"/>
                    <a:pt x="59" y="1896"/>
                  </a:cubicBezTo>
                  <a:cubicBezTo>
                    <a:pt x="109" y="2141"/>
                    <a:pt x="297" y="2369"/>
                    <a:pt x="575" y="2520"/>
                  </a:cubicBezTo>
                  <a:cubicBezTo>
                    <a:pt x="776" y="2628"/>
                    <a:pt x="1005" y="2686"/>
                    <a:pt x="1215" y="2686"/>
                  </a:cubicBezTo>
                  <a:cubicBezTo>
                    <a:pt x="1340" y="2686"/>
                    <a:pt x="1460" y="2666"/>
                    <a:pt x="1564" y="2624"/>
                  </a:cubicBezTo>
                  <a:cubicBezTo>
                    <a:pt x="1817" y="2522"/>
                    <a:pt x="2212" y="2253"/>
                    <a:pt x="2199" y="1967"/>
                  </a:cubicBezTo>
                  <a:cubicBezTo>
                    <a:pt x="2142" y="698"/>
                    <a:pt x="2223" y="277"/>
                    <a:pt x="2223" y="272"/>
                  </a:cubicBezTo>
                  <a:cubicBezTo>
                    <a:pt x="2226" y="261"/>
                    <a:pt x="2220" y="248"/>
                    <a:pt x="2209" y="243"/>
                  </a:cubicBezTo>
                  <a:cubicBezTo>
                    <a:pt x="2202" y="239"/>
                    <a:pt x="1741" y="0"/>
                    <a:pt x="12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3"/>
            <p:cNvSpPr/>
            <p:nvPr/>
          </p:nvSpPr>
          <p:spPr>
            <a:xfrm>
              <a:off x="1217942" y="4955787"/>
              <a:ext cx="183703" cy="140488"/>
            </a:xfrm>
            <a:custGeom>
              <a:avLst/>
              <a:gdLst/>
              <a:ahLst/>
              <a:cxnLst/>
              <a:rect l="l" t="t" r="r" b="b"/>
              <a:pathLst>
                <a:path w="2155" h="1648" extrusionOk="0">
                  <a:moveTo>
                    <a:pt x="163" y="0"/>
                  </a:moveTo>
                  <a:lnTo>
                    <a:pt x="163" y="0"/>
                  </a:lnTo>
                  <a:cubicBezTo>
                    <a:pt x="82" y="277"/>
                    <a:pt x="0" y="589"/>
                    <a:pt x="57" y="880"/>
                  </a:cubicBezTo>
                  <a:cubicBezTo>
                    <a:pt x="147" y="1334"/>
                    <a:pt x="703" y="1647"/>
                    <a:pt x="1186" y="1647"/>
                  </a:cubicBezTo>
                  <a:cubicBezTo>
                    <a:pt x="1306" y="1647"/>
                    <a:pt x="1422" y="1628"/>
                    <a:pt x="1525" y="1586"/>
                  </a:cubicBezTo>
                  <a:cubicBezTo>
                    <a:pt x="1788" y="1480"/>
                    <a:pt x="2155" y="1218"/>
                    <a:pt x="2143" y="958"/>
                  </a:cubicBezTo>
                  <a:cubicBezTo>
                    <a:pt x="2128" y="640"/>
                    <a:pt x="2123" y="375"/>
                    <a:pt x="2121" y="157"/>
                  </a:cubicBezTo>
                  <a:cubicBezTo>
                    <a:pt x="2094" y="383"/>
                    <a:pt x="2057" y="656"/>
                    <a:pt x="2026" y="783"/>
                  </a:cubicBezTo>
                  <a:cubicBezTo>
                    <a:pt x="1967" y="1017"/>
                    <a:pt x="1750" y="1271"/>
                    <a:pt x="1459" y="1349"/>
                  </a:cubicBezTo>
                  <a:cubicBezTo>
                    <a:pt x="1349" y="1378"/>
                    <a:pt x="1215" y="1400"/>
                    <a:pt x="1073" y="1400"/>
                  </a:cubicBezTo>
                  <a:cubicBezTo>
                    <a:pt x="839" y="1400"/>
                    <a:pt x="582" y="1342"/>
                    <a:pt x="364" y="1173"/>
                  </a:cubicBezTo>
                  <a:cubicBezTo>
                    <a:pt x="12" y="900"/>
                    <a:pt x="163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3"/>
            <p:cNvSpPr/>
            <p:nvPr/>
          </p:nvSpPr>
          <p:spPr>
            <a:xfrm>
              <a:off x="1215640" y="4953315"/>
              <a:ext cx="188647" cy="145262"/>
            </a:xfrm>
            <a:custGeom>
              <a:avLst/>
              <a:gdLst/>
              <a:ahLst/>
              <a:cxnLst/>
              <a:rect l="l" t="t" r="r" b="b"/>
              <a:pathLst>
                <a:path w="2213" h="1704" extrusionOk="0">
                  <a:moveTo>
                    <a:pt x="131" y="375"/>
                  </a:moveTo>
                  <a:lnTo>
                    <a:pt x="131" y="375"/>
                  </a:lnTo>
                  <a:cubicBezTo>
                    <a:pt x="122" y="663"/>
                    <a:pt x="155" y="1054"/>
                    <a:pt x="375" y="1224"/>
                  </a:cubicBezTo>
                  <a:cubicBezTo>
                    <a:pt x="610" y="1407"/>
                    <a:pt x="880" y="1456"/>
                    <a:pt x="1100" y="1456"/>
                  </a:cubicBezTo>
                  <a:cubicBezTo>
                    <a:pt x="1279" y="1456"/>
                    <a:pt x="1425" y="1424"/>
                    <a:pt x="1494" y="1405"/>
                  </a:cubicBezTo>
                  <a:cubicBezTo>
                    <a:pt x="1818" y="1319"/>
                    <a:pt x="2024" y="1041"/>
                    <a:pt x="2080" y="818"/>
                  </a:cubicBezTo>
                  <a:cubicBezTo>
                    <a:pt x="2095" y="759"/>
                    <a:pt x="2112" y="668"/>
                    <a:pt x="2127" y="566"/>
                  </a:cubicBezTo>
                  <a:cubicBezTo>
                    <a:pt x="2129" y="701"/>
                    <a:pt x="2135" y="841"/>
                    <a:pt x="2141" y="989"/>
                  </a:cubicBezTo>
                  <a:cubicBezTo>
                    <a:pt x="2153" y="1231"/>
                    <a:pt x="1797" y="1485"/>
                    <a:pt x="1541" y="1589"/>
                  </a:cubicBezTo>
                  <a:cubicBezTo>
                    <a:pt x="1442" y="1628"/>
                    <a:pt x="1329" y="1647"/>
                    <a:pt x="1210" y="1647"/>
                  </a:cubicBezTo>
                  <a:cubicBezTo>
                    <a:pt x="1010" y="1647"/>
                    <a:pt x="793" y="1593"/>
                    <a:pt x="599" y="1488"/>
                  </a:cubicBezTo>
                  <a:cubicBezTo>
                    <a:pt x="334" y="1346"/>
                    <a:pt x="157" y="1132"/>
                    <a:pt x="112" y="903"/>
                  </a:cubicBezTo>
                  <a:cubicBezTo>
                    <a:pt x="78" y="732"/>
                    <a:pt x="94" y="553"/>
                    <a:pt x="131" y="375"/>
                  </a:cubicBezTo>
                  <a:close/>
                  <a:moveTo>
                    <a:pt x="191" y="1"/>
                  </a:moveTo>
                  <a:cubicBezTo>
                    <a:pt x="179" y="1"/>
                    <a:pt x="167" y="9"/>
                    <a:pt x="164" y="21"/>
                  </a:cubicBezTo>
                  <a:cubicBezTo>
                    <a:pt x="78" y="313"/>
                    <a:pt x="1" y="621"/>
                    <a:pt x="57" y="914"/>
                  </a:cubicBezTo>
                  <a:cubicBezTo>
                    <a:pt x="107" y="1159"/>
                    <a:pt x="295" y="1387"/>
                    <a:pt x="573" y="1538"/>
                  </a:cubicBezTo>
                  <a:cubicBezTo>
                    <a:pt x="774" y="1646"/>
                    <a:pt x="1003" y="1704"/>
                    <a:pt x="1213" y="1704"/>
                  </a:cubicBezTo>
                  <a:cubicBezTo>
                    <a:pt x="1338" y="1704"/>
                    <a:pt x="1458" y="1684"/>
                    <a:pt x="1563" y="1641"/>
                  </a:cubicBezTo>
                  <a:cubicBezTo>
                    <a:pt x="1816" y="1539"/>
                    <a:pt x="2212" y="1270"/>
                    <a:pt x="2199" y="984"/>
                  </a:cubicBezTo>
                  <a:cubicBezTo>
                    <a:pt x="2186" y="694"/>
                    <a:pt x="2177" y="425"/>
                    <a:pt x="2177" y="185"/>
                  </a:cubicBezTo>
                  <a:cubicBezTo>
                    <a:pt x="2177" y="170"/>
                    <a:pt x="2166" y="158"/>
                    <a:pt x="2151" y="157"/>
                  </a:cubicBezTo>
                  <a:cubicBezTo>
                    <a:pt x="2150" y="157"/>
                    <a:pt x="2149" y="157"/>
                    <a:pt x="2149" y="157"/>
                  </a:cubicBezTo>
                  <a:cubicBezTo>
                    <a:pt x="2134" y="157"/>
                    <a:pt x="2122" y="168"/>
                    <a:pt x="2120" y="183"/>
                  </a:cubicBezTo>
                  <a:cubicBezTo>
                    <a:pt x="2082" y="488"/>
                    <a:pt x="2049" y="703"/>
                    <a:pt x="2024" y="803"/>
                  </a:cubicBezTo>
                  <a:cubicBezTo>
                    <a:pt x="1974" y="1010"/>
                    <a:pt x="1781" y="1270"/>
                    <a:pt x="1478" y="1350"/>
                  </a:cubicBezTo>
                  <a:cubicBezTo>
                    <a:pt x="1411" y="1368"/>
                    <a:pt x="1269" y="1399"/>
                    <a:pt x="1096" y="1399"/>
                  </a:cubicBezTo>
                  <a:cubicBezTo>
                    <a:pt x="886" y="1399"/>
                    <a:pt x="630" y="1353"/>
                    <a:pt x="408" y="1179"/>
                  </a:cubicBezTo>
                  <a:cubicBezTo>
                    <a:pt x="73" y="919"/>
                    <a:pt x="217" y="42"/>
                    <a:pt x="219" y="33"/>
                  </a:cubicBezTo>
                  <a:cubicBezTo>
                    <a:pt x="221" y="18"/>
                    <a:pt x="212" y="5"/>
                    <a:pt x="198" y="1"/>
                  </a:cubicBezTo>
                  <a:cubicBezTo>
                    <a:pt x="196" y="1"/>
                    <a:pt x="193" y="1"/>
                    <a:pt x="1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3"/>
            <p:cNvSpPr/>
            <p:nvPr/>
          </p:nvSpPr>
          <p:spPr>
            <a:xfrm>
              <a:off x="1817563" y="4871819"/>
              <a:ext cx="184726" cy="224542"/>
            </a:xfrm>
            <a:custGeom>
              <a:avLst/>
              <a:gdLst/>
              <a:ahLst/>
              <a:cxnLst/>
              <a:rect l="l" t="t" r="r" b="b"/>
              <a:pathLst>
                <a:path w="2167" h="2634" extrusionOk="0">
                  <a:moveTo>
                    <a:pt x="976" y="0"/>
                  </a:moveTo>
                  <a:cubicBezTo>
                    <a:pt x="456" y="0"/>
                    <a:pt x="1" y="241"/>
                    <a:pt x="1" y="241"/>
                  </a:cubicBezTo>
                  <a:cubicBezTo>
                    <a:pt x="1" y="241"/>
                    <a:pt x="83" y="654"/>
                    <a:pt x="24" y="1943"/>
                  </a:cubicBezTo>
                  <a:cubicBezTo>
                    <a:pt x="12" y="2203"/>
                    <a:pt x="379" y="2466"/>
                    <a:pt x="642" y="2572"/>
                  </a:cubicBezTo>
                  <a:cubicBezTo>
                    <a:pt x="745" y="2614"/>
                    <a:pt x="861" y="2633"/>
                    <a:pt x="981" y="2633"/>
                  </a:cubicBezTo>
                  <a:cubicBezTo>
                    <a:pt x="1464" y="2633"/>
                    <a:pt x="2019" y="2320"/>
                    <a:pt x="2109" y="1865"/>
                  </a:cubicBezTo>
                  <a:cubicBezTo>
                    <a:pt x="2167" y="1574"/>
                    <a:pt x="2085" y="1262"/>
                    <a:pt x="2002" y="985"/>
                  </a:cubicBezTo>
                  <a:cubicBezTo>
                    <a:pt x="1960" y="841"/>
                    <a:pt x="1869" y="325"/>
                    <a:pt x="1756" y="241"/>
                  </a:cubicBezTo>
                  <a:cubicBezTo>
                    <a:pt x="1513" y="61"/>
                    <a:pt x="1237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3"/>
            <p:cNvSpPr/>
            <p:nvPr/>
          </p:nvSpPr>
          <p:spPr>
            <a:xfrm>
              <a:off x="1814835" y="4869433"/>
              <a:ext cx="189755" cy="229145"/>
            </a:xfrm>
            <a:custGeom>
              <a:avLst/>
              <a:gdLst/>
              <a:ahLst/>
              <a:cxnLst/>
              <a:rect l="l" t="t" r="r" b="b"/>
              <a:pathLst>
                <a:path w="2226" h="2688" extrusionOk="0">
                  <a:moveTo>
                    <a:pt x="1011" y="57"/>
                  </a:moveTo>
                  <a:cubicBezTo>
                    <a:pt x="1266" y="57"/>
                    <a:pt x="1536" y="116"/>
                    <a:pt x="1772" y="290"/>
                  </a:cubicBezTo>
                  <a:cubicBezTo>
                    <a:pt x="1849" y="349"/>
                    <a:pt x="1924" y="672"/>
                    <a:pt x="1969" y="864"/>
                  </a:cubicBezTo>
                  <a:cubicBezTo>
                    <a:pt x="1985" y="930"/>
                    <a:pt x="1997" y="987"/>
                    <a:pt x="2008" y="1021"/>
                  </a:cubicBezTo>
                  <a:cubicBezTo>
                    <a:pt x="2092" y="1305"/>
                    <a:pt x="2170" y="1606"/>
                    <a:pt x="2113" y="1887"/>
                  </a:cubicBezTo>
                  <a:cubicBezTo>
                    <a:pt x="2067" y="2116"/>
                    <a:pt x="1891" y="2330"/>
                    <a:pt x="1627" y="2472"/>
                  </a:cubicBezTo>
                  <a:cubicBezTo>
                    <a:pt x="1433" y="2577"/>
                    <a:pt x="1215" y="2632"/>
                    <a:pt x="1015" y="2632"/>
                  </a:cubicBezTo>
                  <a:cubicBezTo>
                    <a:pt x="896" y="2632"/>
                    <a:pt x="783" y="2613"/>
                    <a:pt x="685" y="2573"/>
                  </a:cubicBezTo>
                  <a:cubicBezTo>
                    <a:pt x="428" y="2470"/>
                    <a:pt x="73" y="2215"/>
                    <a:pt x="84" y="1973"/>
                  </a:cubicBezTo>
                  <a:cubicBezTo>
                    <a:pt x="135" y="837"/>
                    <a:pt x="78" y="385"/>
                    <a:pt x="62" y="285"/>
                  </a:cubicBezTo>
                  <a:cubicBezTo>
                    <a:pt x="152" y="241"/>
                    <a:pt x="558" y="57"/>
                    <a:pt x="1011" y="57"/>
                  </a:cubicBezTo>
                  <a:close/>
                  <a:moveTo>
                    <a:pt x="1009" y="1"/>
                  </a:moveTo>
                  <a:cubicBezTo>
                    <a:pt x="485" y="1"/>
                    <a:pt x="25" y="239"/>
                    <a:pt x="18" y="242"/>
                  </a:cubicBezTo>
                  <a:cubicBezTo>
                    <a:pt x="7" y="248"/>
                    <a:pt x="1" y="262"/>
                    <a:pt x="3" y="273"/>
                  </a:cubicBezTo>
                  <a:cubicBezTo>
                    <a:pt x="4" y="278"/>
                    <a:pt x="84" y="700"/>
                    <a:pt x="27" y="1968"/>
                  </a:cubicBezTo>
                  <a:cubicBezTo>
                    <a:pt x="13" y="2255"/>
                    <a:pt x="411" y="2524"/>
                    <a:pt x="663" y="2625"/>
                  </a:cubicBezTo>
                  <a:cubicBezTo>
                    <a:pt x="766" y="2668"/>
                    <a:pt x="886" y="2688"/>
                    <a:pt x="1013" y="2688"/>
                  </a:cubicBezTo>
                  <a:cubicBezTo>
                    <a:pt x="1222" y="2688"/>
                    <a:pt x="1450" y="2630"/>
                    <a:pt x="1651" y="2520"/>
                  </a:cubicBezTo>
                  <a:cubicBezTo>
                    <a:pt x="1931" y="2369"/>
                    <a:pt x="2118" y="2142"/>
                    <a:pt x="2167" y="1897"/>
                  </a:cubicBezTo>
                  <a:cubicBezTo>
                    <a:pt x="2225" y="1604"/>
                    <a:pt x="2146" y="1296"/>
                    <a:pt x="2060" y="1004"/>
                  </a:cubicBezTo>
                  <a:cubicBezTo>
                    <a:pt x="2050" y="971"/>
                    <a:pt x="2038" y="914"/>
                    <a:pt x="2023" y="850"/>
                  </a:cubicBezTo>
                  <a:cubicBezTo>
                    <a:pt x="1958" y="568"/>
                    <a:pt x="1891" y="311"/>
                    <a:pt x="1804" y="246"/>
                  </a:cubicBezTo>
                  <a:cubicBezTo>
                    <a:pt x="1557" y="62"/>
                    <a:pt x="1275" y="1"/>
                    <a:pt x="10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3"/>
            <p:cNvSpPr/>
            <p:nvPr/>
          </p:nvSpPr>
          <p:spPr>
            <a:xfrm>
              <a:off x="1818501" y="4955787"/>
              <a:ext cx="183703" cy="140488"/>
            </a:xfrm>
            <a:custGeom>
              <a:avLst/>
              <a:gdLst/>
              <a:ahLst/>
              <a:cxnLst/>
              <a:rect l="l" t="t" r="r" b="b"/>
              <a:pathLst>
                <a:path w="2155" h="1648" extrusionOk="0">
                  <a:moveTo>
                    <a:pt x="1990" y="0"/>
                  </a:moveTo>
                  <a:cubicBezTo>
                    <a:pt x="1990" y="0"/>
                    <a:pt x="2143" y="898"/>
                    <a:pt x="1791" y="1173"/>
                  </a:cubicBezTo>
                  <a:cubicBezTo>
                    <a:pt x="1572" y="1342"/>
                    <a:pt x="1315" y="1400"/>
                    <a:pt x="1082" y="1400"/>
                  </a:cubicBezTo>
                  <a:cubicBezTo>
                    <a:pt x="939" y="1400"/>
                    <a:pt x="806" y="1378"/>
                    <a:pt x="695" y="1349"/>
                  </a:cubicBezTo>
                  <a:cubicBezTo>
                    <a:pt x="403" y="1271"/>
                    <a:pt x="188" y="1017"/>
                    <a:pt x="129" y="783"/>
                  </a:cubicBezTo>
                  <a:cubicBezTo>
                    <a:pt x="97" y="656"/>
                    <a:pt x="61" y="383"/>
                    <a:pt x="33" y="157"/>
                  </a:cubicBezTo>
                  <a:cubicBezTo>
                    <a:pt x="32" y="375"/>
                    <a:pt x="27" y="640"/>
                    <a:pt x="12" y="958"/>
                  </a:cubicBezTo>
                  <a:cubicBezTo>
                    <a:pt x="0" y="1218"/>
                    <a:pt x="366" y="1480"/>
                    <a:pt x="630" y="1586"/>
                  </a:cubicBezTo>
                  <a:cubicBezTo>
                    <a:pt x="733" y="1628"/>
                    <a:pt x="849" y="1647"/>
                    <a:pt x="969" y="1647"/>
                  </a:cubicBezTo>
                  <a:cubicBezTo>
                    <a:pt x="1452" y="1647"/>
                    <a:pt x="2007" y="1334"/>
                    <a:pt x="2097" y="880"/>
                  </a:cubicBezTo>
                  <a:cubicBezTo>
                    <a:pt x="2155" y="589"/>
                    <a:pt x="2074" y="277"/>
                    <a:pt x="1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3"/>
            <p:cNvSpPr/>
            <p:nvPr/>
          </p:nvSpPr>
          <p:spPr>
            <a:xfrm>
              <a:off x="1815944" y="4953315"/>
              <a:ext cx="188732" cy="145262"/>
            </a:xfrm>
            <a:custGeom>
              <a:avLst/>
              <a:gdLst/>
              <a:ahLst/>
              <a:cxnLst/>
              <a:rect l="l" t="t" r="r" b="b"/>
              <a:pathLst>
                <a:path w="2214" h="1704" extrusionOk="0">
                  <a:moveTo>
                    <a:pt x="2082" y="375"/>
                  </a:moveTo>
                  <a:lnTo>
                    <a:pt x="2082" y="375"/>
                  </a:lnTo>
                  <a:cubicBezTo>
                    <a:pt x="2120" y="553"/>
                    <a:pt x="2133" y="731"/>
                    <a:pt x="2100" y="903"/>
                  </a:cubicBezTo>
                  <a:cubicBezTo>
                    <a:pt x="2056" y="1132"/>
                    <a:pt x="1878" y="1346"/>
                    <a:pt x="1614" y="1488"/>
                  </a:cubicBezTo>
                  <a:cubicBezTo>
                    <a:pt x="1421" y="1593"/>
                    <a:pt x="1203" y="1648"/>
                    <a:pt x="1002" y="1648"/>
                  </a:cubicBezTo>
                  <a:cubicBezTo>
                    <a:pt x="883" y="1648"/>
                    <a:pt x="770" y="1629"/>
                    <a:pt x="672" y="1589"/>
                  </a:cubicBezTo>
                  <a:cubicBezTo>
                    <a:pt x="415" y="1486"/>
                    <a:pt x="60" y="1231"/>
                    <a:pt x="71" y="989"/>
                  </a:cubicBezTo>
                  <a:cubicBezTo>
                    <a:pt x="78" y="841"/>
                    <a:pt x="81" y="701"/>
                    <a:pt x="86" y="566"/>
                  </a:cubicBezTo>
                  <a:cubicBezTo>
                    <a:pt x="103" y="679"/>
                    <a:pt x="119" y="763"/>
                    <a:pt x="134" y="818"/>
                  </a:cubicBezTo>
                  <a:cubicBezTo>
                    <a:pt x="188" y="1041"/>
                    <a:pt x="396" y="1319"/>
                    <a:pt x="720" y="1405"/>
                  </a:cubicBezTo>
                  <a:cubicBezTo>
                    <a:pt x="789" y="1424"/>
                    <a:pt x="935" y="1456"/>
                    <a:pt x="1114" y="1456"/>
                  </a:cubicBezTo>
                  <a:cubicBezTo>
                    <a:pt x="1334" y="1456"/>
                    <a:pt x="1604" y="1407"/>
                    <a:pt x="1839" y="1224"/>
                  </a:cubicBezTo>
                  <a:cubicBezTo>
                    <a:pt x="2058" y="1054"/>
                    <a:pt x="2091" y="663"/>
                    <a:pt x="2082" y="375"/>
                  </a:cubicBezTo>
                  <a:close/>
                  <a:moveTo>
                    <a:pt x="2022" y="0"/>
                  </a:moveTo>
                  <a:cubicBezTo>
                    <a:pt x="2020" y="0"/>
                    <a:pt x="2017" y="1"/>
                    <a:pt x="2015" y="1"/>
                  </a:cubicBezTo>
                  <a:cubicBezTo>
                    <a:pt x="2000" y="4"/>
                    <a:pt x="1991" y="18"/>
                    <a:pt x="1994" y="33"/>
                  </a:cubicBezTo>
                  <a:cubicBezTo>
                    <a:pt x="1997" y="42"/>
                    <a:pt x="2139" y="919"/>
                    <a:pt x="1804" y="1179"/>
                  </a:cubicBezTo>
                  <a:cubicBezTo>
                    <a:pt x="1582" y="1352"/>
                    <a:pt x="1325" y="1399"/>
                    <a:pt x="1114" y="1399"/>
                  </a:cubicBezTo>
                  <a:cubicBezTo>
                    <a:pt x="942" y="1399"/>
                    <a:pt x="801" y="1368"/>
                    <a:pt x="735" y="1350"/>
                  </a:cubicBezTo>
                  <a:cubicBezTo>
                    <a:pt x="433" y="1268"/>
                    <a:pt x="240" y="1010"/>
                    <a:pt x="188" y="803"/>
                  </a:cubicBezTo>
                  <a:cubicBezTo>
                    <a:pt x="162" y="703"/>
                    <a:pt x="129" y="489"/>
                    <a:pt x="92" y="183"/>
                  </a:cubicBezTo>
                  <a:cubicBezTo>
                    <a:pt x="90" y="168"/>
                    <a:pt x="77" y="157"/>
                    <a:pt x="64" y="157"/>
                  </a:cubicBezTo>
                  <a:cubicBezTo>
                    <a:pt x="63" y="157"/>
                    <a:pt x="63" y="157"/>
                    <a:pt x="62" y="157"/>
                  </a:cubicBezTo>
                  <a:cubicBezTo>
                    <a:pt x="47" y="158"/>
                    <a:pt x="36" y="170"/>
                    <a:pt x="36" y="185"/>
                  </a:cubicBezTo>
                  <a:cubicBezTo>
                    <a:pt x="33" y="425"/>
                    <a:pt x="27" y="692"/>
                    <a:pt x="14" y="984"/>
                  </a:cubicBezTo>
                  <a:cubicBezTo>
                    <a:pt x="0" y="1271"/>
                    <a:pt x="398" y="1540"/>
                    <a:pt x="650" y="1641"/>
                  </a:cubicBezTo>
                  <a:cubicBezTo>
                    <a:pt x="753" y="1684"/>
                    <a:pt x="873" y="1704"/>
                    <a:pt x="1000" y="1704"/>
                  </a:cubicBezTo>
                  <a:cubicBezTo>
                    <a:pt x="1209" y="1704"/>
                    <a:pt x="1437" y="1646"/>
                    <a:pt x="1639" y="1538"/>
                  </a:cubicBezTo>
                  <a:cubicBezTo>
                    <a:pt x="1919" y="1387"/>
                    <a:pt x="2106" y="1160"/>
                    <a:pt x="2155" y="914"/>
                  </a:cubicBezTo>
                  <a:cubicBezTo>
                    <a:pt x="2213" y="622"/>
                    <a:pt x="2134" y="313"/>
                    <a:pt x="2048" y="21"/>
                  </a:cubicBezTo>
                  <a:cubicBezTo>
                    <a:pt x="2045" y="9"/>
                    <a:pt x="2034" y="0"/>
                    <a:pt x="20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3"/>
            <p:cNvSpPr/>
            <p:nvPr/>
          </p:nvSpPr>
          <p:spPr>
            <a:xfrm>
              <a:off x="1100302" y="4069821"/>
              <a:ext cx="959944" cy="847190"/>
            </a:xfrm>
            <a:custGeom>
              <a:avLst/>
              <a:gdLst/>
              <a:ahLst/>
              <a:cxnLst/>
              <a:rect l="l" t="t" r="r" b="b"/>
              <a:pathLst>
                <a:path w="11261" h="9938" extrusionOk="0">
                  <a:moveTo>
                    <a:pt x="2802" y="1"/>
                  </a:moveTo>
                  <a:cubicBezTo>
                    <a:pt x="2802" y="1"/>
                    <a:pt x="1481" y="102"/>
                    <a:pt x="1025" y="540"/>
                  </a:cubicBezTo>
                  <a:cubicBezTo>
                    <a:pt x="1025" y="540"/>
                    <a:pt x="294" y="997"/>
                    <a:pt x="148" y="1452"/>
                  </a:cubicBezTo>
                  <a:cubicBezTo>
                    <a:pt x="1" y="1908"/>
                    <a:pt x="66" y="2330"/>
                    <a:pt x="213" y="2655"/>
                  </a:cubicBezTo>
                  <a:cubicBezTo>
                    <a:pt x="359" y="2980"/>
                    <a:pt x="1807" y="9145"/>
                    <a:pt x="1807" y="9145"/>
                  </a:cubicBezTo>
                  <a:cubicBezTo>
                    <a:pt x="1807" y="9145"/>
                    <a:pt x="1594" y="9178"/>
                    <a:pt x="1611" y="9291"/>
                  </a:cubicBezTo>
                  <a:cubicBezTo>
                    <a:pt x="1627" y="9404"/>
                    <a:pt x="1791" y="9648"/>
                    <a:pt x="1791" y="9648"/>
                  </a:cubicBezTo>
                  <a:lnTo>
                    <a:pt x="2191" y="9836"/>
                  </a:lnTo>
                  <a:cubicBezTo>
                    <a:pt x="2335" y="9903"/>
                    <a:pt x="2490" y="9937"/>
                    <a:pt x="2645" y="9937"/>
                  </a:cubicBezTo>
                  <a:cubicBezTo>
                    <a:pt x="2787" y="9937"/>
                    <a:pt x="2930" y="9909"/>
                    <a:pt x="3064" y="9852"/>
                  </a:cubicBezTo>
                  <a:lnTo>
                    <a:pt x="3548" y="9647"/>
                  </a:lnTo>
                  <a:cubicBezTo>
                    <a:pt x="3548" y="9647"/>
                    <a:pt x="3613" y="9241"/>
                    <a:pt x="3629" y="9045"/>
                  </a:cubicBezTo>
                  <a:cubicBezTo>
                    <a:pt x="3645" y="8849"/>
                    <a:pt x="3532" y="8752"/>
                    <a:pt x="3532" y="8752"/>
                  </a:cubicBezTo>
                  <a:lnTo>
                    <a:pt x="3450" y="3221"/>
                  </a:lnTo>
                  <a:lnTo>
                    <a:pt x="8086" y="3221"/>
                  </a:lnTo>
                  <a:lnTo>
                    <a:pt x="8460" y="8801"/>
                  </a:lnTo>
                  <a:cubicBezTo>
                    <a:pt x="8460" y="8801"/>
                    <a:pt x="8266" y="8898"/>
                    <a:pt x="8266" y="8964"/>
                  </a:cubicBezTo>
                  <a:cubicBezTo>
                    <a:pt x="8266" y="9029"/>
                    <a:pt x="8315" y="9532"/>
                    <a:pt x="8315" y="9532"/>
                  </a:cubicBezTo>
                  <a:lnTo>
                    <a:pt x="8517" y="9628"/>
                  </a:lnTo>
                  <a:cubicBezTo>
                    <a:pt x="8804" y="9766"/>
                    <a:pt x="9103" y="9866"/>
                    <a:pt x="9395" y="9866"/>
                  </a:cubicBezTo>
                  <a:cubicBezTo>
                    <a:pt x="9595" y="9866"/>
                    <a:pt x="9790" y="9819"/>
                    <a:pt x="9976" y="9706"/>
                  </a:cubicBezTo>
                  <a:lnTo>
                    <a:pt x="10172" y="9646"/>
                  </a:lnTo>
                  <a:cubicBezTo>
                    <a:pt x="10172" y="9646"/>
                    <a:pt x="10186" y="9239"/>
                    <a:pt x="10186" y="9093"/>
                  </a:cubicBezTo>
                  <a:cubicBezTo>
                    <a:pt x="10186" y="8946"/>
                    <a:pt x="10153" y="8736"/>
                    <a:pt x="10105" y="8671"/>
                  </a:cubicBezTo>
                  <a:cubicBezTo>
                    <a:pt x="10056" y="8604"/>
                    <a:pt x="11261" y="2197"/>
                    <a:pt x="11261" y="1969"/>
                  </a:cubicBezTo>
                  <a:cubicBezTo>
                    <a:pt x="11261" y="1742"/>
                    <a:pt x="11147" y="1498"/>
                    <a:pt x="11130" y="1449"/>
                  </a:cubicBezTo>
                  <a:cubicBezTo>
                    <a:pt x="11114" y="1398"/>
                    <a:pt x="10479" y="798"/>
                    <a:pt x="10040" y="586"/>
                  </a:cubicBezTo>
                  <a:cubicBezTo>
                    <a:pt x="9600" y="374"/>
                    <a:pt x="8560" y="146"/>
                    <a:pt x="8494" y="146"/>
                  </a:cubicBezTo>
                  <a:cubicBezTo>
                    <a:pt x="8428" y="146"/>
                    <a:pt x="7681" y="487"/>
                    <a:pt x="6283" y="586"/>
                  </a:cubicBezTo>
                  <a:cubicBezTo>
                    <a:pt x="6189" y="593"/>
                    <a:pt x="6092" y="596"/>
                    <a:pt x="5993" y="596"/>
                  </a:cubicBezTo>
                  <a:cubicBezTo>
                    <a:pt x="4614" y="596"/>
                    <a:pt x="2802" y="1"/>
                    <a:pt x="2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3"/>
            <p:cNvSpPr/>
            <p:nvPr/>
          </p:nvSpPr>
          <p:spPr>
            <a:xfrm>
              <a:off x="1099535" y="4067860"/>
              <a:ext cx="962842" cy="851708"/>
            </a:xfrm>
            <a:custGeom>
              <a:avLst/>
              <a:gdLst/>
              <a:ahLst/>
              <a:cxnLst/>
              <a:rect l="l" t="t" r="r" b="b"/>
              <a:pathLst>
                <a:path w="11295" h="9991" extrusionOk="0">
                  <a:moveTo>
                    <a:pt x="2805" y="58"/>
                  </a:moveTo>
                  <a:cubicBezTo>
                    <a:pt x="2917" y="95"/>
                    <a:pt x="4670" y="653"/>
                    <a:pt x="6004" y="653"/>
                  </a:cubicBezTo>
                  <a:cubicBezTo>
                    <a:pt x="6102" y="653"/>
                    <a:pt x="6198" y="650"/>
                    <a:pt x="6292" y="643"/>
                  </a:cubicBezTo>
                  <a:cubicBezTo>
                    <a:pt x="7419" y="564"/>
                    <a:pt x="8127" y="328"/>
                    <a:pt x="8394" y="238"/>
                  </a:cubicBezTo>
                  <a:cubicBezTo>
                    <a:pt x="8446" y="221"/>
                    <a:pt x="8490" y="205"/>
                    <a:pt x="8500" y="205"/>
                  </a:cubicBezTo>
                  <a:cubicBezTo>
                    <a:pt x="8570" y="205"/>
                    <a:pt x="9601" y="433"/>
                    <a:pt x="10033" y="641"/>
                  </a:cubicBezTo>
                  <a:cubicBezTo>
                    <a:pt x="10461" y="846"/>
                    <a:pt x="11078" y="1427"/>
                    <a:pt x="11108" y="1485"/>
                  </a:cubicBezTo>
                  <a:cubicBezTo>
                    <a:pt x="11111" y="1492"/>
                    <a:pt x="11116" y="1506"/>
                    <a:pt x="11123" y="1523"/>
                  </a:cubicBezTo>
                  <a:cubicBezTo>
                    <a:pt x="11158" y="1608"/>
                    <a:pt x="11238" y="1809"/>
                    <a:pt x="11238" y="1996"/>
                  </a:cubicBezTo>
                  <a:cubicBezTo>
                    <a:pt x="11238" y="2096"/>
                    <a:pt x="10989" y="3469"/>
                    <a:pt x="10727" y="4926"/>
                  </a:cubicBezTo>
                  <a:cubicBezTo>
                    <a:pt x="10173" y="8003"/>
                    <a:pt x="10060" y="8675"/>
                    <a:pt x="10088" y="8713"/>
                  </a:cubicBezTo>
                  <a:cubicBezTo>
                    <a:pt x="10131" y="8770"/>
                    <a:pt x="10163" y="8974"/>
                    <a:pt x="10163" y="9118"/>
                  </a:cubicBezTo>
                  <a:cubicBezTo>
                    <a:pt x="10163" y="9244"/>
                    <a:pt x="10154" y="9566"/>
                    <a:pt x="10151" y="9650"/>
                  </a:cubicBezTo>
                  <a:lnTo>
                    <a:pt x="9972" y="9704"/>
                  </a:lnTo>
                  <a:cubicBezTo>
                    <a:pt x="9970" y="9704"/>
                    <a:pt x="9968" y="9705"/>
                    <a:pt x="9966" y="9707"/>
                  </a:cubicBezTo>
                  <a:cubicBezTo>
                    <a:pt x="9795" y="9811"/>
                    <a:pt x="9609" y="9863"/>
                    <a:pt x="9402" y="9863"/>
                  </a:cubicBezTo>
                  <a:cubicBezTo>
                    <a:pt x="9148" y="9863"/>
                    <a:pt x="8862" y="9785"/>
                    <a:pt x="8533" y="9628"/>
                  </a:cubicBezTo>
                  <a:lnTo>
                    <a:pt x="8347" y="9539"/>
                  </a:lnTo>
                  <a:cubicBezTo>
                    <a:pt x="8339" y="9454"/>
                    <a:pt x="8300" y="9044"/>
                    <a:pt x="8300" y="8989"/>
                  </a:cubicBezTo>
                  <a:cubicBezTo>
                    <a:pt x="8300" y="8963"/>
                    <a:pt x="8384" y="8899"/>
                    <a:pt x="8480" y="8851"/>
                  </a:cubicBezTo>
                  <a:cubicBezTo>
                    <a:pt x="8491" y="8848"/>
                    <a:pt x="8496" y="8835"/>
                    <a:pt x="8496" y="8825"/>
                  </a:cubicBezTo>
                  <a:lnTo>
                    <a:pt x="8122" y="3245"/>
                  </a:lnTo>
                  <a:cubicBezTo>
                    <a:pt x="8121" y="3229"/>
                    <a:pt x="8109" y="3219"/>
                    <a:pt x="8094" y="3219"/>
                  </a:cubicBezTo>
                  <a:lnTo>
                    <a:pt x="3458" y="3219"/>
                  </a:lnTo>
                  <a:cubicBezTo>
                    <a:pt x="3451" y="3219"/>
                    <a:pt x="3443" y="3222"/>
                    <a:pt x="3438" y="3227"/>
                  </a:cubicBezTo>
                  <a:cubicBezTo>
                    <a:pt x="3433" y="3233"/>
                    <a:pt x="3431" y="3239"/>
                    <a:pt x="3431" y="3247"/>
                  </a:cubicBezTo>
                  <a:lnTo>
                    <a:pt x="3512" y="8777"/>
                  </a:lnTo>
                  <a:cubicBezTo>
                    <a:pt x="3512" y="8785"/>
                    <a:pt x="3515" y="8793"/>
                    <a:pt x="3521" y="8798"/>
                  </a:cubicBezTo>
                  <a:cubicBezTo>
                    <a:pt x="3525" y="8802"/>
                    <a:pt x="3623" y="8890"/>
                    <a:pt x="3609" y="9068"/>
                  </a:cubicBezTo>
                  <a:cubicBezTo>
                    <a:pt x="3595" y="9239"/>
                    <a:pt x="3542" y="9576"/>
                    <a:pt x="3531" y="9652"/>
                  </a:cubicBezTo>
                  <a:lnTo>
                    <a:pt x="3062" y="9851"/>
                  </a:lnTo>
                  <a:cubicBezTo>
                    <a:pt x="2932" y="9906"/>
                    <a:pt x="2794" y="9934"/>
                    <a:pt x="2656" y="9934"/>
                  </a:cubicBezTo>
                  <a:cubicBezTo>
                    <a:pt x="2504" y="9934"/>
                    <a:pt x="2352" y="9901"/>
                    <a:pt x="2212" y="9835"/>
                  </a:cubicBezTo>
                  <a:lnTo>
                    <a:pt x="1818" y="9650"/>
                  </a:lnTo>
                  <a:cubicBezTo>
                    <a:pt x="1772" y="9578"/>
                    <a:pt x="1661" y="9395"/>
                    <a:pt x="1650" y="9314"/>
                  </a:cubicBezTo>
                  <a:cubicBezTo>
                    <a:pt x="1639" y="9230"/>
                    <a:pt x="1821" y="9199"/>
                    <a:pt x="1822" y="9199"/>
                  </a:cubicBezTo>
                  <a:cubicBezTo>
                    <a:pt x="1830" y="9198"/>
                    <a:pt x="1837" y="9193"/>
                    <a:pt x="1841" y="9187"/>
                  </a:cubicBezTo>
                  <a:cubicBezTo>
                    <a:pt x="1844" y="9181"/>
                    <a:pt x="1845" y="9172"/>
                    <a:pt x="1844" y="9165"/>
                  </a:cubicBezTo>
                  <a:cubicBezTo>
                    <a:pt x="1786" y="8913"/>
                    <a:pt x="397" y="2994"/>
                    <a:pt x="250" y="2670"/>
                  </a:cubicBezTo>
                  <a:cubicBezTo>
                    <a:pt x="83" y="2299"/>
                    <a:pt x="59" y="1879"/>
                    <a:pt x="186" y="1486"/>
                  </a:cubicBezTo>
                  <a:cubicBezTo>
                    <a:pt x="327" y="1047"/>
                    <a:pt x="1044" y="595"/>
                    <a:pt x="1052" y="591"/>
                  </a:cubicBezTo>
                  <a:lnTo>
                    <a:pt x="1056" y="588"/>
                  </a:lnTo>
                  <a:cubicBezTo>
                    <a:pt x="1483" y="174"/>
                    <a:pt x="2712" y="67"/>
                    <a:pt x="2805" y="58"/>
                  </a:cubicBezTo>
                  <a:close/>
                  <a:moveTo>
                    <a:pt x="2806" y="0"/>
                  </a:moveTo>
                  <a:cubicBezTo>
                    <a:pt x="2750" y="4"/>
                    <a:pt x="1477" y="103"/>
                    <a:pt x="1017" y="542"/>
                  </a:cubicBezTo>
                  <a:cubicBezTo>
                    <a:pt x="963" y="577"/>
                    <a:pt x="275" y="1016"/>
                    <a:pt x="130" y="1467"/>
                  </a:cubicBezTo>
                  <a:cubicBezTo>
                    <a:pt x="0" y="1872"/>
                    <a:pt x="24" y="2306"/>
                    <a:pt x="196" y="2690"/>
                  </a:cubicBezTo>
                  <a:cubicBezTo>
                    <a:pt x="335" y="2998"/>
                    <a:pt x="1676" y="8690"/>
                    <a:pt x="1783" y="9147"/>
                  </a:cubicBezTo>
                  <a:cubicBezTo>
                    <a:pt x="1719" y="9163"/>
                    <a:pt x="1577" y="9208"/>
                    <a:pt x="1593" y="9319"/>
                  </a:cubicBezTo>
                  <a:cubicBezTo>
                    <a:pt x="1610" y="9438"/>
                    <a:pt x="1770" y="9677"/>
                    <a:pt x="1777" y="9688"/>
                  </a:cubicBezTo>
                  <a:cubicBezTo>
                    <a:pt x="1779" y="9692"/>
                    <a:pt x="1784" y="9696"/>
                    <a:pt x="1788" y="9698"/>
                  </a:cubicBezTo>
                  <a:lnTo>
                    <a:pt x="2189" y="9886"/>
                  </a:lnTo>
                  <a:cubicBezTo>
                    <a:pt x="2336" y="9957"/>
                    <a:pt x="2495" y="9991"/>
                    <a:pt x="2654" y="9991"/>
                  </a:cubicBezTo>
                  <a:cubicBezTo>
                    <a:pt x="2802" y="9991"/>
                    <a:pt x="2947" y="9962"/>
                    <a:pt x="3083" y="9906"/>
                  </a:cubicBezTo>
                  <a:lnTo>
                    <a:pt x="3566" y="9700"/>
                  </a:lnTo>
                  <a:cubicBezTo>
                    <a:pt x="3575" y="9697"/>
                    <a:pt x="3582" y="9688"/>
                    <a:pt x="3584" y="9678"/>
                  </a:cubicBezTo>
                  <a:cubicBezTo>
                    <a:pt x="3584" y="9675"/>
                    <a:pt x="3649" y="9270"/>
                    <a:pt x="3665" y="9075"/>
                  </a:cubicBezTo>
                  <a:cubicBezTo>
                    <a:pt x="3680" y="8899"/>
                    <a:pt x="3597" y="8798"/>
                    <a:pt x="3568" y="8767"/>
                  </a:cubicBezTo>
                  <a:lnTo>
                    <a:pt x="3486" y="3277"/>
                  </a:lnTo>
                  <a:lnTo>
                    <a:pt x="8066" y="3277"/>
                  </a:lnTo>
                  <a:lnTo>
                    <a:pt x="8437" y="8812"/>
                  </a:lnTo>
                  <a:cubicBezTo>
                    <a:pt x="8376" y="8845"/>
                    <a:pt x="8243" y="8922"/>
                    <a:pt x="8243" y="8991"/>
                  </a:cubicBezTo>
                  <a:cubicBezTo>
                    <a:pt x="8243" y="9057"/>
                    <a:pt x="8290" y="9543"/>
                    <a:pt x="8292" y="9563"/>
                  </a:cubicBezTo>
                  <a:cubicBezTo>
                    <a:pt x="8293" y="9572"/>
                    <a:pt x="8299" y="9581"/>
                    <a:pt x="8308" y="9586"/>
                  </a:cubicBezTo>
                  <a:lnTo>
                    <a:pt x="8510" y="9682"/>
                  </a:lnTo>
                  <a:cubicBezTo>
                    <a:pt x="8847" y="9843"/>
                    <a:pt x="9142" y="9924"/>
                    <a:pt x="9404" y="9924"/>
                  </a:cubicBezTo>
                  <a:cubicBezTo>
                    <a:pt x="9620" y="9924"/>
                    <a:pt x="9814" y="9869"/>
                    <a:pt x="9993" y="9761"/>
                  </a:cubicBezTo>
                  <a:lnTo>
                    <a:pt x="10188" y="9702"/>
                  </a:lnTo>
                  <a:cubicBezTo>
                    <a:pt x="10199" y="9698"/>
                    <a:pt x="10207" y="9687"/>
                    <a:pt x="10207" y="9675"/>
                  </a:cubicBezTo>
                  <a:cubicBezTo>
                    <a:pt x="10209" y="9671"/>
                    <a:pt x="10221" y="9266"/>
                    <a:pt x="10221" y="9121"/>
                  </a:cubicBezTo>
                  <a:cubicBezTo>
                    <a:pt x="10221" y="8988"/>
                    <a:pt x="10193" y="8767"/>
                    <a:pt x="10138" y="8686"/>
                  </a:cubicBezTo>
                  <a:cubicBezTo>
                    <a:pt x="10134" y="8549"/>
                    <a:pt x="10495" y="6548"/>
                    <a:pt x="10785" y="4938"/>
                  </a:cubicBezTo>
                  <a:cubicBezTo>
                    <a:pt x="11059" y="3416"/>
                    <a:pt x="11294" y="2103"/>
                    <a:pt x="11294" y="1997"/>
                  </a:cubicBezTo>
                  <a:cubicBezTo>
                    <a:pt x="11294" y="1800"/>
                    <a:pt x="11211" y="1592"/>
                    <a:pt x="11176" y="1502"/>
                  </a:cubicBezTo>
                  <a:cubicBezTo>
                    <a:pt x="11171" y="1488"/>
                    <a:pt x="11165" y="1476"/>
                    <a:pt x="11163" y="1468"/>
                  </a:cubicBezTo>
                  <a:cubicBezTo>
                    <a:pt x="11143" y="1411"/>
                    <a:pt x="10500" y="803"/>
                    <a:pt x="10058" y="590"/>
                  </a:cubicBezTo>
                  <a:cubicBezTo>
                    <a:pt x="9620" y="380"/>
                    <a:pt x="8571" y="148"/>
                    <a:pt x="8500" y="148"/>
                  </a:cubicBezTo>
                  <a:cubicBezTo>
                    <a:pt x="8484" y="148"/>
                    <a:pt x="8456" y="157"/>
                    <a:pt x="8376" y="184"/>
                  </a:cubicBezTo>
                  <a:cubicBezTo>
                    <a:pt x="8110" y="272"/>
                    <a:pt x="7408" y="508"/>
                    <a:pt x="6286" y="587"/>
                  </a:cubicBezTo>
                  <a:cubicBezTo>
                    <a:pt x="6197" y="593"/>
                    <a:pt x="6104" y="596"/>
                    <a:pt x="6009" y="596"/>
                  </a:cubicBezTo>
                  <a:cubicBezTo>
                    <a:pt x="4648" y="596"/>
                    <a:pt x="2836" y="8"/>
                    <a:pt x="2817" y="2"/>
                  </a:cubicBezTo>
                  <a:cubicBezTo>
                    <a:pt x="2813" y="0"/>
                    <a:pt x="2809" y="0"/>
                    <a:pt x="28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1322283" y="4186949"/>
              <a:ext cx="18754" cy="21568"/>
            </a:xfrm>
            <a:custGeom>
              <a:avLst/>
              <a:gdLst/>
              <a:ahLst/>
              <a:cxnLst/>
              <a:rect l="l" t="t" r="r" b="b"/>
              <a:pathLst>
                <a:path w="220" h="253" extrusionOk="0">
                  <a:moveTo>
                    <a:pt x="33" y="1"/>
                  </a:moveTo>
                  <a:cubicBezTo>
                    <a:pt x="25" y="1"/>
                    <a:pt x="16" y="4"/>
                    <a:pt x="12" y="12"/>
                  </a:cubicBezTo>
                  <a:cubicBezTo>
                    <a:pt x="1" y="23"/>
                    <a:pt x="3" y="43"/>
                    <a:pt x="15" y="51"/>
                  </a:cubicBezTo>
                  <a:cubicBezTo>
                    <a:pt x="27" y="61"/>
                    <a:pt x="72" y="117"/>
                    <a:pt x="163" y="241"/>
                  </a:cubicBezTo>
                  <a:cubicBezTo>
                    <a:pt x="168" y="248"/>
                    <a:pt x="178" y="253"/>
                    <a:pt x="185" y="253"/>
                  </a:cubicBezTo>
                  <a:cubicBezTo>
                    <a:pt x="191" y="253"/>
                    <a:pt x="196" y="251"/>
                    <a:pt x="204" y="248"/>
                  </a:cubicBezTo>
                  <a:cubicBezTo>
                    <a:pt x="216" y="239"/>
                    <a:pt x="219" y="221"/>
                    <a:pt x="210" y="209"/>
                  </a:cubicBezTo>
                  <a:cubicBezTo>
                    <a:pt x="152" y="129"/>
                    <a:pt x="78" y="29"/>
                    <a:pt x="51" y="7"/>
                  </a:cubicBezTo>
                  <a:cubicBezTo>
                    <a:pt x="46" y="3"/>
                    <a:pt x="40" y="1"/>
                    <a:pt x="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1346323" y="4219258"/>
              <a:ext cx="53193" cy="127871"/>
            </a:xfrm>
            <a:custGeom>
              <a:avLst/>
              <a:gdLst/>
              <a:ahLst/>
              <a:cxnLst/>
              <a:rect l="l" t="t" r="r" b="b"/>
              <a:pathLst>
                <a:path w="624" h="1500" extrusionOk="0">
                  <a:moveTo>
                    <a:pt x="34" y="1"/>
                  </a:moveTo>
                  <a:cubicBezTo>
                    <a:pt x="29" y="1"/>
                    <a:pt x="23" y="2"/>
                    <a:pt x="19" y="6"/>
                  </a:cubicBezTo>
                  <a:cubicBezTo>
                    <a:pt x="5" y="15"/>
                    <a:pt x="0" y="32"/>
                    <a:pt x="10" y="45"/>
                  </a:cubicBezTo>
                  <a:cubicBezTo>
                    <a:pt x="333" y="512"/>
                    <a:pt x="567" y="906"/>
                    <a:pt x="567" y="983"/>
                  </a:cubicBezTo>
                  <a:cubicBezTo>
                    <a:pt x="567" y="1142"/>
                    <a:pt x="536" y="1465"/>
                    <a:pt x="536" y="1468"/>
                  </a:cubicBezTo>
                  <a:cubicBezTo>
                    <a:pt x="533" y="1484"/>
                    <a:pt x="546" y="1498"/>
                    <a:pt x="560" y="1499"/>
                  </a:cubicBezTo>
                  <a:lnTo>
                    <a:pt x="563" y="1499"/>
                  </a:lnTo>
                  <a:cubicBezTo>
                    <a:pt x="578" y="1499"/>
                    <a:pt x="590" y="1489"/>
                    <a:pt x="591" y="1476"/>
                  </a:cubicBezTo>
                  <a:cubicBezTo>
                    <a:pt x="594" y="1462"/>
                    <a:pt x="624" y="1147"/>
                    <a:pt x="624" y="985"/>
                  </a:cubicBezTo>
                  <a:cubicBezTo>
                    <a:pt x="624" y="837"/>
                    <a:pt x="117" y="97"/>
                    <a:pt x="58" y="13"/>
                  </a:cubicBezTo>
                  <a:cubicBezTo>
                    <a:pt x="52" y="5"/>
                    <a:pt x="43" y="1"/>
                    <a:pt x="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3"/>
            <p:cNvSpPr/>
            <p:nvPr/>
          </p:nvSpPr>
          <p:spPr>
            <a:xfrm>
              <a:off x="1415201" y="4220195"/>
              <a:ext cx="98287" cy="121478"/>
            </a:xfrm>
            <a:custGeom>
              <a:avLst/>
              <a:gdLst/>
              <a:ahLst/>
              <a:cxnLst/>
              <a:rect l="l" t="t" r="r" b="b"/>
              <a:pathLst>
                <a:path w="1153" h="1425" extrusionOk="0">
                  <a:moveTo>
                    <a:pt x="33" y="1"/>
                  </a:moveTo>
                  <a:cubicBezTo>
                    <a:pt x="25" y="1"/>
                    <a:pt x="17" y="4"/>
                    <a:pt x="11" y="11"/>
                  </a:cubicBezTo>
                  <a:cubicBezTo>
                    <a:pt x="0" y="22"/>
                    <a:pt x="1" y="39"/>
                    <a:pt x="14" y="50"/>
                  </a:cubicBezTo>
                  <a:cubicBezTo>
                    <a:pt x="23" y="59"/>
                    <a:pt x="952" y="881"/>
                    <a:pt x="1094" y="1403"/>
                  </a:cubicBezTo>
                  <a:cubicBezTo>
                    <a:pt x="1097" y="1417"/>
                    <a:pt x="1109" y="1424"/>
                    <a:pt x="1121" y="1424"/>
                  </a:cubicBezTo>
                  <a:cubicBezTo>
                    <a:pt x="1124" y="1424"/>
                    <a:pt x="1126" y="1423"/>
                    <a:pt x="1129" y="1423"/>
                  </a:cubicBezTo>
                  <a:cubicBezTo>
                    <a:pt x="1145" y="1419"/>
                    <a:pt x="1153" y="1403"/>
                    <a:pt x="1150" y="1388"/>
                  </a:cubicBezTo>
                  <a:cubicBezTo>
                    <a:pt x="1002" y="849"/>
                    <a:pt x="90" y="42"/>
                    <a:pt x="52" y="8"/>
                  </a:cubicBezTo>
                  <a:cubicBezTo>
                    <a:pt x="46" y="3"/>
                    <a:pt x="39" y="1"/>
                    <a:pt x="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3"/>
            <p:cNvSpPr/>
            <p:nvPr/>
          </p:nvSpPr>
          <p:spPr>
            <a:xfrm>
              <a:off x="1775963" y="4166149"/>
              <a:ext cx="67599" cy="180980"/>
            </a:xfrm>
            <a:custGeom>
              <a:avLst/>
              <a:gdLst/>
              <a:ahLst/>
              <a:cxnLst/>
              <a:rect l="l" t="t" r="r" b="b"/>
              <a:pathLst>
                <a:path w="793" h="2123" extrusionOk="0">
                  <a:moveTo>
                    <a:pt x="761" y="0"/>
                  </a:moveTo>
                  <a:cubicBezTo>
                    <a:pt x="752" y="0"/>
                    <a:pt x="743" y="4"/>
                    <a:pt x="737" y="12"/>
                  </a:cubicBezTo>
                  <a:cubicBezTo>
                    <a:pt x="708" y="53"/>
                    <a:pt x="0" y="1033"/>
                    <a:pt x="0" y="1460"/>
                  </a:cubicBezTo>
                  <a:cubicBezTo>
                    <a:pt x="0" y="1887"/>
                    <a:pt x="129" y="2100"/>
                    <a:pt x="135" y="2109"/>
                  </a:cubicBezTo>
                  <a:cubicBezTo>
                    <a:pt x="140" y="2118"/>
                    <a:pt x="150" y="2122"/>
                    <a:pt x="159" y="2122"/>
                  </a:cubicBezTo>
                  <a:cubicBezTo>
                    <a:pt x="163" y="2122"/>
                    <a:pt x="169" y="2121"/>
                    <a:pt x="175" y="2118"/>
                  </a:cubicBezTo>
                  <a:cubicBezTo>
                    <a:pt x="188" y="2110"/>
                    <a:pt x="192" y="2093"/>
                    <a:pt x="185" y="2080"/>
                  </a:cubicBezTo>
                  <a:cubicBezTo>
                    <a:pt x="182" y="2077"/>
                    <a:pt x="58" y="1870"/>
                    <a:pt x="58" y="1460"/>
                  </a:cubicBezTo>
                  <a:cubicBezTo>
                    <a:pt x="58" y="1051"/>
                    <a:pt x="776" y="55"/>
                    <a:pt x="784" y="45"/>
                  </a:cubicBezTo>
                  <a:cubicBezTo>
                    <a:pt x="792" y="32"/>
                    <a:pt x="789" y="15"/>
                    <a:pt x="777" y="5"/>
                  </a:cubicBezTo>
                  <a:cubicBezTo>
                    <a:pt x="772" y="2"/>
                    <a:pt x="766" y="0"/>
                    <a:pt x="7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1767439" y="4189677"/>
              <a:ext cx="28983" cy="49273"/>
            </a:xfrm>
            <a:custGeom>
              <a:avLst/>
              <a:gdLst/>
              <a:ahLst/>
              <a:cxnLst/>
              <a:rect l="l" t="t" r="r" b="b"/>
              <a:pathLst>
                <a:path w="340" h="578" extrusionOk="0">
                  <a:moveTo>
                    <a:pt x="307" y="0"/>
                  </a:moveTo>
                  <a:cubicBezTo>
                    <a:pt x="299" y="0"/>
                    <a:pt x="292" y="4"/>
                    <a:pt x="286" y="11"/>
                  </a:cubicBezTo>
                  <a:cubicBezTo>
                    <a:pt x="276" y="21"/>
                    <a:pt x="52" y="279"/>
                    <a:pt x="3" y="545"/>
                  </a:cubicBezTo>
                  <a:cubicBezTo>
                    <a:pt x="0" y="561"/>
                    <a:pt x="11" y="576"/>
                    <a:pt x="26" y="578"/>
                  </a:cubicBezTo>
                  <a:lnTo>
                    <a:pt x="31" y="578"/>
                  </a:lnTo>
                  <a:cubicBezTo>
                    <a:pt x="45" y="578"/>
                    <a:pt x="57" y="568"/>
                    <a:pt x="58" y="554"/>
                  </a:cubicBezTo>
                  <a:cubicBezTo>
                    <a:pt x="105" y="305"/>
                    <a:pt x="325" y="50"/>
                    <a:pt x="328" y="48"/>
                  </a:cubicBezTo>
                  <a:cubicBezTo>
                    <a:pt x="339" y="35"/>
                    <a:pt x="338" y="18"/>
                    <a:pt x="325" y="7"/>
                  </a:cubicBezTo>
                  <a:cubicBezTo>
                    <a:pt x="320" y="3"/>
                    <a:pt x="313" y="0"/>
                    <a:pt x="3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3"/>
            <p:cNvSpPr/>
            <p:nvPr/>
          </p:nvSpPr>
          <p:spPr>
            <a:xfrm>
              <a:off x="1744252" y="4218917"/>
              <a:ext cx="24636" cy="83969"/>
            </a:xfrm>
            <a:custGeom>
              <a:avLst/>
              <a:gdLst/>
              <a:ahLst/>
              <a:cxnLst/>
              <a:rect l="l" t="t" r="r" b="b"/>
              <a:pathLst>
                <a:path w="289" h="985" extrusionOk="0">
                  <a:moveTo>
                    <a:pt x="60" y="0"/>
                  </a:moveTo>
                  <a:cubicBezTo>
                    <a:pt x="45" y="0"/>
                    <a:pt x="32" y="11"/>
                    <a:pt x="31" y="27"/>
                  </a:cubicBezTo>
                  <a:cubicBezTo>
                    <a:pt x="29" y="49"/>
                    <a:pt x="0" y="593"/>
                    <a:pt x="229" y="970"/>
                  </a:cubicBezTo>
                  <a:cubicBezTo>
                    <a:pt x="235" y="980"/>
                    <a:pt x="244" y="984"/>
                    <a:pt x="254" y="984"/>
                  </a:cubicBezTo>
                  <a:cubicBezTo>
                    <a:pt x="259" y="984"/>
                    <a:pt x="265" y="982"/>
                    <a:pt x="271" y="981"/>
                  </a:cubicBezTo>
                  <a:cubicBezTo>
                    <a:pt x="285" y="973"/>
                    <a:pt x="288" y="955"/>
                    <a:pt x="281" y="942"/>
                  </a:cubicBezTo>
                  <a:cubicBezTo>
                    <a:pt x="59" y="580"/>
                    <a:pt x="89" y="36"/>
                    <a:pt x="89" y="31"/>
                  </a:cubicBezTo>
                  <a:cubicBezTo>
                    <a:pt x="90" y="15"/>
                    <a:pt x="78" y="1"/>
                    <a:pt x="62" y="0"/>
                  </a:cubicBezTo>
                  <a:cubicBezTo>
                    <a:pt x="61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3"/>
            <p:cNvSpPr/>
            <p:nvPr/>
          </p:nvSpPr>
          <p:spPr>
            <a:xfrm>
              <a:off x="1369339" y="4196838"/>
              <a:ext cx="23528" cy="71267"/>
            </a:xfrm>
            <a:custGeom>
              <a:avLst/>
              <a:gdLst/>
              <a:ahLst/>
              <a:cxnLst/>
              <a:rect l="l" t="t" r="r" b="b"/>
              <a:pathLst>
                <a:path w="276" h="836" extrusionOk="0">
                  <a:moveTo>
                    <a:pt x="32" y="0"/>
                  </a:moveTo>
                  <a:cubicBezTo>
                    <a:pt x="28" y="0"/>
                    <a:pt x="25" y="1"/>
                    <a:pt x="21" y="2"/>
                  </a:cubicBezTo>
                  <a:cubicBezTo>
                    <a:pt x="6" y="8"/>
                    <a:pt x="0" y="24"/>
                    <a:pt x="5" y="38"/>
                  </a:cubicBezTo>
                  <a:cubicBezTo>
                    <a:pt x="6" y="41"/>
                    <a:pt x="137" y="382"/>
                    <a:pt x="216" y="813"/>
                  </a:cubicBezTo>
                  <a:cubicBezTo>
                    <a:pt x="219" y="827"/>
                    <a:pt x="230" y="836"/>
                    <a:pt x="244" y="836"/>
                  </a:cubicBezTo>
                  <a:lnTo>
                    <a:pt x="250" y="836"/>
                  </a:lnTo>
                  <a:cubicBezTo>
                    <a:pt x="264" y="834"/>
                    <a:pt x="275" y="818"/>
                    <a:pt x="272" y="803"/>
                  </a:cubicBezTo>
                  <a:cubicBezTo>
                    <a:pt x="191" y="367"/>
                    <a:pt x="60" y="22"/>
                    <a:pt x="59" y="18"/>
                  </a:cubicBezTo>
                  <a:cubicBezTo>
                    <a:pt x="54" y="7"/>
                    <a:pt x="43" y="0"/>
                    <a:pt x="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1581602" y="4185670"/>
              <a:ext cx="90189" cy="106900"/>
            </a:xfrm>
            <a:custGeom>
              <a:avLst/>
              <a:gdLst/>
              <a:ahLst/>
              <a:cxnLst/>
              <a:rect l="l" t="t" r="r" b="b"/>
              <a:pathLst>
                <a:path w="1058" h="1254" extrusionOk="0">
                  <a:moveTo>
                    <a:pt x="1025" y="1"/>
                  </a:moveTo>
                  <a:cubicBezTo>
                    <a:pt x="1018" y="1"/>
                    <a:pt x="1012" y="3"/>
                    <a:pt x="1006" y="7"/>
                  </a:cubicBezTo>
                  <a:cubicBezTo>
                    <a:pt x="569" y="397"/>
                    <a:pt x="224" y="876"/>
                    <a:pt x="10" y="1211"/>
                  </a:cubicBezTo>
                  <a:cubicBezTo>
                    <a:pt x="0" y="1223"/>
                    <a:pt x="4" y="1242"/>
                    <a:pt x="18" y="1249"/>
                  </a:cubicBezTo>
                  <a:cubicBezTo>
                    <a:pt x="22" y="1253"/>
                    <a:pt x="27" y="1254"/>
                    <a:pt x="32" y="1254"/>
                  </a:cubicBezTo>
                  <a:cubicBezTo>
                    <a:pt x="42" y="1254"/>
                    <a:pt x="51" y="1248"/>
                    <a:pt x="58" y="1242"/>
                  </a:cubicBezTo>
                  <a:cubicBezTo>
                    <a:pt x="270" y="911"/>
                    <a:pt x="612" y="436"/>
                    <a:pt x="1044" y="50"/>
                  </a:cubicBezTo>
                  <a:cubicBezTo>
                    <a:pt x="1056" y="39"/>
                    <a:pt x="1058" y="22"/>
                    <a:pt x="1047" y="11"/>
                  </a:cubicBezTo>
                  <a:cubicBezTo>
                    <a:pt x="1041" y="4"/>
                    <a:pt x="1033" y="1"/>
                    <a:pt x="10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3"/>
            <p:cNvSpPr/>
            <p:nvPr/>
          </p:nvSpPr>
          <p:spPr>
            <a:xfrm>
              <a:off x="1559353" y="4309448"/>
              <a:ext cx="14492" cy="21141"/>
            </a:xfrm>
            <a:custGeom>
              <a:avLst/>
              <a:gdLst/>
              <a:ahLst/>
              <a:cxnLst/>
              <a:rect l="l" t="t" r="r" b="b"/>
              <a:pathLst>
                <a:path w="170" h="248" extrusionOk="0">
                  <a:moveTo>
                    <a:pt x="137" y="0"/>
                  </a:moveTo>
                  <a:cubicBezTo>
                    <a:pt x="127" y="0"/>
                    <a:pt x="118" y="5"/>
                    <a:pt x="112" y="15"/>
                  </a:cubicBezTo>
                  <a:cubicBezTo>
                    <a:pt x="44" y="133"/>
                    <a:pt x="7" y="207"/>
                    <a:pt x="7" y="207"/>
                  </a:cubicBezTo>
                  <a:cubicBezTo>
                    <a:pt x="0" y="221"/>
                    <a:pt x="4" y="238"/>
                    <a:pt x="19" y="244"/>
                  </a:cubicBezTo>
                  <a:cubicBezTo>
                    <a:pt x="25" y="245"/>
                    <a:pt x="29" y="247"/>
                    <a:pt x="32" y="247"/>
                  </a:cubicBezTo>
                  <a:cubicBezTo>
                    <a:pt x="42" y="247"/>
                    <a:pt x="52" y="242"/>
                    <a:pt x="58" y="231"/>
                  </a:cubicBezTo>
                  <a:cubicBezTo>
                    <a:pt x="58" y="231"/>
                    <a:pt x="94" y="159"/>
                    <a:pt x="162" y="42"/>
                  </a:cubicBezTo>
                  <a:cubicBezTo>
                    <a:pt x="170" y="30"/>
                    <a:pt x="164" y="12"/>
                    <a:pt x="151" y="4"/>
                  </a:cubicBezTo>
                  <a:cubicBezTo>
                    <a:pt x="147" y="1"/>
                    <a:pt x="142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3"/>
            <p:cNvSpPr/>
            <p:nvPr/>
          </p:nvSpPr>
          <p:spPr>
            <a:xfrm>
              <a:off x="1661392" y="4261710"/>
              <a:ext cx="21396" cy="13469"/>
            </a:xfrm>
            <a:custGeom>
              <a:avLst/>
              <a:gdLst/>
              <a:ahLst/>
              <a:cxnLst/>
              <a:rect l="l" t="t" r="r" b="b"/>
              <a:pathLst>
                <a:path w="251" h="158" extrusionOk="0">
                  <a:moveTo>
                    <a:pt x="218" y="1"/>
                  </a:moveTo>
                  <a:cubicBezTo>
                    <a:pt x="214" y="1"/>
                    <a:pt x="210" y="2"/>
                    <a:pt x="206" y="3"/>
                  </a:cubicBezTo>
                  <a:cubicBezTo>
                    <a:pt x="150" y="30"/>
                    <a:pt x="86" y="64"/>
                    <a:pt x="18" y="105"/>
                  </a:cubicBezTo>
                  <a:cubicBezTo>
                    <a:pt x="4" y="112"/>
                    <a:pt x="0" y="130"/>
                    <a:pt x="8" y="143"/>
                  </a:cubicBezTo>
                  <a:cubicBezTo>
                    <a:pt x="13" y="153"/>
                    <a:pt x="23" y="158"/>
                    <a:pt x="32" y="158"/>
                  </a:cubicBezTo>
                  <a:cubicBezTo>
                    <a:pt x="37" y="158"/>
                    <a:pt x="42" y="157"/>
                    <a:pt x="46" y="152"/>
                  </a:cubicBezTo>
                  <a:cubicBezTo>
                    <a:pt x="113" y="112"/>
                    <a:pt x="174" y="80"/>
                    <a:pt x="230" y="54"/>
                  </a:cubicBezTo>
                  <a:cubicBezTo>
                    <a:pt x="243" y="47"/>
                    <a:pt x="251" y="31"/>
                    <a:pt x="243" y="16"/>
                  </a:cubicBezTo>
                  <a:cubicBezTo>
                    <a:pt x="238" y="7"/>
                    <a:pt x="229" y="1"/>
                    <a:pt x="2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3"/>
            <p:cNvSpPr/>
            <p:nvPr/>
          </p:nvSpPr>
          <p:spPr>
            <a:xfrm>
              <a:off x="1569071" y="4280806"/>
              <a:ext cx="80983" cy="63595"/>
            </a:xfrm>
            <a:custGeom>
              <a:avLst/>
              <a:gdLst/>
              <a:ahLst/>
              <a:cxnLst/>
              <a:rect l="l" t="t" r="r" b="b"/>
              <a:pathLst>
                <a:path w="950" h="746" extrusionOk="0">
                  <a:moveTo>
                    <a:pt x="919" y="1"/>
                  </a:moveTo>
                  <a:cubicBezTo>
                    <a:pt x="914" y="1"/>
                    <a:pt x="908" y="2"/>
                    <a:pt x="903" y="5"/>
                  </a:cubicBezTo>
                  <a:cubicBezTo>
                    <a:pt x="474" y="293"/>
                    <a:pt x="17" y="692"/>
                    <a:pt x="13" y="696"/>
                  </a:cubicBezTo>
                  <a:cubicBezTo>
                    <a:pt x="1" y="707"/>
                    <a:pt x="0" y="724"/>
                    <a:pt x="11" y="736"/>
                  </a:cubicBezTo>
                  <a:cubicBezTo>
                    <a:pt x="16" y="741"/>
                    <a:pt x="24" y="745"/>
                    <a:pt x="32" y="745"/>
                  </a:cubicBezTo>
                  <a:cubicBezTo>
                    <a:pt x="38" y="745"/>
                    <a:pt x="45" y="743"/>
                    <a:pt x="49" y="739"/>
                  </a:cubicBezTo>
                  <a:cubicBezTo>
                    <a:pt x="54" y="735"/>
                    <a:pt x="507" y="338"/>
                    <a:pt x="934" y="52"/>
                  </a:cubicBezTo>
                  <a:cubicBezTo>
                    <a:pt x="947" y="44"/>
                    <a:pt x="950" y="27"/>
                    <a:pt x="941" y="14"/>
                  </a:cubicBezTo>
                  <a:cubicBezTo>
                    <a:pt x="937" y="5"/>
                    <a:pt x="928" y="1"/>
                    <a:pt x="9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1138407" y="3480938"/>
              <a:ext cx="877427" cy="682150"/>
            </a:xfrm>
            <a:custGeom>
              <a:avLst/>
              <a:gdLst/>
              <a:ahLst/>
              <a:cxnLst/>
              <a:rect l="l" t="t" r="r" b="b"/>
              <a:pathLst>
                <a:path w="10293" h="8002" extrusionOk="0">
                  <a:moveTo>
                    <a:pt x="5322" y="0"/>
                  </a:moveTo>
                  <a:cubicBezTo>
                    <a:pt x="5040" y="0"/>
                    <a:pt x="4745" y="23"/>
                    <a:pt x="4453" y="82"/>
                  </a:cubicBezTo>
                  <a:cubicBezTo>
                    <a:pt x="4453" y="82"/>
                    <a:pt x="1828" y="978"/>
                    <a:pt x="1420" y="1289"/>
                  </a:cubicBezTo>
                  <a:cubicBezTo>
                    <a:pt x="1015" y="1599"/>
                    <a:pt x="884" y="1838"/>
                    <a:pt x="788" y="2208"/>
                  </a:cubicBezTo>
                  <a:cubicBezTo>
                    <a:pt x="692" y="2579"/>
                    <a:pt x="0" y="5980"/>
                    <a:pt x="24" y="6411"/>
                  </a:cubicBezTo>
                  <a:cubicBezTo>
                    <a:pt x="48" y="6841"/>
                    <a:pt x="896" y="7056"/>
                    <a:pt x="1146" y="7079"/>
                  </a:cubicBezTo>
                  <a:cubicBezTo>
                    <a:pt x="1168" y="7082"/>
                    <a:pt x="1190" y="7083"/>
                    <a:pt x="1213" y="7083"/>
                  </a:cubicBezTo>
                  <a:cubicBezTo>
                    <a:pt x="1465" y="7083"/>
                    <a:pt x="1815" y="6972"/>
                    <a:pt x="1815" y="6972"/>
                  </a:cubicBezTo>
                  <a:cubicBezTo>
                    <a:pt x="1815" y="6972"/>
                    <a:pt x="2913" y="7426"/>
                    <a:pt x="3439" y="7653"/>
                  </a:cubicBezTo>
                  <a:cubicBezTo>
                    <a:pt x="3822" y="7818"/>
                    <a:pt x="4522" y="8002"/>
                    <a:pt x="5244" y="8002"/>
                  </a:cubicBezTo>
                  <a:cubicBezTo>
                    <a:pt x="5512" y="8002"/>
                    <a:pt x="5783" y="7976"/>
                    <a:pt x="6041" y="7915"/>
                  </a:cubicBezTo>
                  <a:cubicBezTo>
                    <a:pt x="6997" y="7688"/>
                    <a:pt x="7905" y="7211"/>
                    <a:pt x="8000" y="7175"/>
                  </a:cubicBezTo>
                  <a:cubicBezTo>
                    <a:pt x="8093" y="7139"/>
                    <a:pt x="9479" y="7139"/>
                    <a:pt x="9479" y="7139"/>
                  </a:cubicBezTo>
                  <a:cubicBezTo>
                    <a:pt x="9479" y="7139"/>
                    <a:pt x="9898" y="6446"/>
                    <a:pt x="9921" y="5575"/>
                  </a:cubicBezTo>
                  <a:cubicBezTo>
                    <a:pt x="9946" y="4703"/>
                    <a:pt x="10292" y="3414"/>
                    <a:pt x="10149" y="2770"/>
                  </a:cubicBezTo>
                  <a:cubicBezTo>
                    <a:pt x="10006" y="2126"/>
                    <a:pt x="9743" y="1803"/>
                    <a:pt x="9169" y="1338"/>
                  </a:cubicBezTo>
                  <a:cubicBezTo>
                    <a:pt x="8596" y="873"/>
                    <a:pt x="7223" y="311"/>
                    <a:pt x="7223" y="311"/>
                  </a:cubicBezTo>
                  <a:cubicBezTo>
                    <a:pt x="7223" y="311"/>
                    <a:pt x="6354" y="0"/>
                    <a:pt x="5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1135850" y="3478551"/>
              <a:ext cx="877342" cy="686839"/>
            </a:xfrm>
            <a:custGeom>
              <a:avLst/>
              <a:gdLst/>
              <a:ahLst/>
              <a:cxnLst/>
              <a:rect l="l" t="t" r="r" b="b"/>
              <a:pathLst>
                <a:path w="10292" h="8057" extrusionOk="0">
                  <a:moveTo>
                    <a:pt x="5348" y="59"/>
                  </a:moveTo>
                  <a:cubicBezTo>
                    <a:pt x="6366" y="59"/>
                    <a:pt x="7231" y="362"/>
                    <a:pt x="7242" y="365"/>
                  </a:cubicBezTo>
                  <a:cubicBezTo>
                    <a:pt x="7255" y="371"/>
                    <a:pt x="8618" y="929"/>
                    <a:pt x="9180" y="1387"/>
                  </a:cubicBezTo>
                  <a:cubicBezTo>
                    <a:pt x="9732" y="1835"/>
                    <a:pt x="10003" y="2146"/>
                    <a:pt x="10149" y="2804"/>
                  </a:cubicBezTo>
                  <a:cubicBezTo>
                    <a:pt x="10233" y="3186"/>
                    <a:pt x="10141" y="3817"/>
                    <a:pt x="10052" y="4427"/>
                  </a:cubicBezTo>
                  <a:cubicBezTo>
                    <a:pt x="9993" y="4833"/>
                    <a:pt x="9930" y="5253"/>
                    <a:pt x="9922" y="5602"/>
                  </a:cubicBezTo>
                  <a:cubicBezTo>
                    <a:pt x="9899" y="6389"/>
                    <a:pt x="9550" y="7037"/>
                    <a:pt x="9492" y="7138"/>
                  </a:cubicBezTo>
                  <a:cubicBezTo>
                    <a:pt x="9291" y="7138"/>
                    <a:pt x="8113" y="7139"/>
                    <a:pt x="8019" y="7176"/>
                  </a:cubicBezTo>
                  <a:cubicBezTo>
                    <a:pt x="8003" y="7182"/>
                    <a:pt x="7963" y="7199"/>
                    <a:pt x="7902" y="7230"/>
                  </a:cubicBezTo>
                  <a:cubicBezTo>
                    <a:pt x="7615" y="7367"/>
                    <a:pt x="6854" y="7727"/>
                    <a:pt x="6065" y="7915"/>
                  </a:cubicBezTo>
                  <a:cubicBezTo>
                    <a:pt x="5811" y="7975"/>
                    <a:pt x="5544" y="8000"/>
                    <a:pt x="5279" y="8000"/>
                  </a:cubicBezTo>
                  <a:cubicBezTo>
                    <a:pt x="4564" y="8000"/>
                    <a:pt x="3863" y="7819"/>
                    <a:pt x="3480" y="7654"/>
                  </a:cubicBezTo>
                  <a:cubicBezTo>
                    <a:pt x="2961" y="7430"/>
                    <a:pt x="1866" y="6977"/>
                    <a:pt x="1855" y="6973"/>
                  </a:cubicBezTo>
                  <a:cubicBezTo>
                    <a:pt x="1853" y="6970"/>
                    <a:pt x="1849" y="6970"/>
                    <a:pt x="1845" y="6970"/>
                  </a:cubicBezTo>
                  <a:cubicBezTo>
                    <a:pt x="1843" y="6970"/>
                    <a:pt x="1839" y="6970"/>
                    <a:pt x="1835" y="6974"/>
                  </a:cubicBezTo>
                  <a:cubicBezTo>
                    <a:pt x="1832" y="6975"/>
                    <a:pt x="1485" y="7083"/>
                    <a:pt x="1240" y="7083"/>
                  </a:cubicBezTo>
                  <a:cubicBezTo>
                    <a:pt x="1219" y="7083"/>
                    <a:pt x="1198" y="7083"/>
                    <a:pt x="1178" y="7081"/>
                  </a:cubicBezTo>
                  <a:cubicBezTo>
                    <a:pt x="944" y="7058"/>
                    <a:pt x="105" y="6850"/>
                    <a:pt x="82" y="6439"/>
                  </a:cubicBezTo>
                  <a:cubicBezTo>
                    <a:pt x="58" y="6007"/>
                    <a:pt x="750" y="2618"/>
                    <a:pt x="846" y="2246"/>
                  </a:cubicBezTo>
                  <a:cubicBezTo>
                    <a:pt x="937" y="1891"/>
                    <a:pt x="1057" y="1654"/>
                    <a:pt x="1467" y="1341"/>
                  </a:cubicBezTo>
                  <a:cubicBezTo>
                    <a:pt x="1861" y="1041"/>
                    <a:pt x="4409" y="167"/>
                    <a:pt x="4489" y="140"/>
                  </a:cubicBezTo>
                  <a:cubicBezTo>
                    <a:pt x="4777" y="82"/>
                    <a:pt x="5069" y="59"/>
                    <a:pt x="5348" y="59"/>
                  </a:cubicBezTo>
                  <a:close/>
                  <a:moveTo>
                    <a:pt x="5346" y="1"/>
                  </a:moveTo>
                  <a:cubicBezTo>
                    <a:pt x="5063" y="1"/>
                    <a:pt x="4768" y="24"/>
                    <a:pt x="4477" y="83"/>
                  </a:cubicBezTo>
                  <a:cubicBezTo>
                    <a:pt x="4476" y="84"/>
                    <a:pt x="4474" y="84"/>
                    <a:pt x="4472" y="84"/>
                  </a:cubicBezTo>
                  <a:cubicBezTo>
                    <a:pt x="4365" y="120"/>
                    <a:pt x="1837" y="985"/>
                    <a:pt x="1432" y="1294"/>
                  </a:cubicBezTo>
                  <a:cubicBezTo>
                    <a:pt x="1010" y="1617"/>
                    <a:pt x="884" y="1862"/>
                    <a:pt x="789" y="2229"/>
                  </a:cubicBezTo>
                  <a:cubicBezTo>
                    <a:pt x="693" y="2599"/>
                    <a:pt x="1" y="6003"/>
                    <a:pt x="25" y="6439"/>
                  </a:cubicBezTo>
                  <a:cubicBezTo>
                    <a:pt x="51" y="6883"/>
                    <a:pt x="889" y="7107"/>
                    <a:pt x="1173" y="7134"/>
                  </a:cubicBezTo>
                  <a:cubicBezTo>
                    <a:pt x="1195" y="7136"/>
                    <a:pt x="1218" y="7137"/>
                    <a:pt x="1242" y="7137"/>
                  </a:cubicBezTo>
                  <a:cubicBezTo>
                    <a:pt x="1474" y="7137"/>
                    <a:pt x="1784" y="7047"/>
                    <a:pt x="1844" y="7029"/>
                  </a:cubicBezTo>
                  <a:cubicBezTo>
                    <a:pt x="1952" y="7074"/>
                    <a:pt x="2964" y="7492"/>
                    <a:pt x="3458" y="7706"/>
                  </a:cubicBezTo>
                  <a:cubicBezTo>
                    <a:pt x="3844" y="7873"/>
                    <a:pt x="4554" y="8056"/>
                    <a:pt x="5277" y="8056"/>
                  </a:cubicBezTo>
                  <a:cubicBezTo>
                    <a:pt x="5548" y="8056"/>
                    <a:pt x="5820" y="8030"/>
                    <a:pt x="6076" y="7969"/>
                  </a:cubicBezTo>
                  <a:cubicBezTo>
                    <a:pt x="6871" y="7779"/>
                    <a:pt x="7636" y="7417"/>
                    <a:pt x="7924" y="7279"/>
                  </a:cubicBezTo>
                  <a:cubicBezTo>
                    <a:pt x="7982" y="7252"/>
                    <a:pt x="8022" y="7233"/>
                    <a:pt x="8037" y="7228"/>
                  </a:cubicBezTo>
                  <a:cubicBezTo>
                    <a:pt x="8105" y="7203"/>
                    <a:pt x="8954" y="7194"/>
                    <a:pt x="9508" y="7194"/>
                  </a:cubicBezTo>
                  <a:cubicBezTo>
                    <a:pt x="9518" y="7194"/>
                    <a:pt x="9527" y="7189"/>
                    <a:pt x="9533" y="7181"/>
                  </a:cubicBezTo>
                  <a:cubicBezTo>
                    <a:pt x="9538" y="7175"/>
                    <a:pt x="9955" y="6472"/>
                    <a:pt x="9978" y="5603"/>
                  </a:cubicBezTo>
                  <a:cubicBezTo>
                    <a:pt x="9989" y="5258"/>
                    <a:pt x="10050" y="4840"/>
                    <a:pt x="10109" y="4435"/>
                  </a:cubicBezTo>
                  <a:cubicBezTo>
                    <a:pt x="10200" y="3819"/>
                    <a:pt x="10292" y="3184"/>
                    <a:pt x="10205" y="2790"/>
                  </a:cubicBezTo>
                  <a:cubicBezTo>
                    <a:pt x="10056" y="2122"/>
                    <a:pt x="9768" y="1789"/>
                    <a:pt x="9216" y="1342"/>
                  </a:cubicBezTo>
                  <a:cubicBezTo>
                    <a:pt x="8646" y="880"/>
                    <a:pt x="7276" y="317"/>
                    <a:pt x="7262" y="311"/>
                  </a:cubicBezTo>
                  <a:cubicBezTo>
                    <a:pt x="7250" y="307"/>
                    <a:pt x="6375" y="1"/>
                    <a:pt x="5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1339332" y="3752192"/>
              <a:ext cx="37849" cy="88316"/>
            </a:xfrm>
            <a:custGeom>
              <a:avLst/>
              <a:gdLst/>
              <a:ahLst/>
              <a:cxnLst/>
              <a:rect l="l" t="t" r="r" b="b"/>
              <a:pathLst>
                <a:path w="444" h="1036" extrusionOk="0">
                  <a:moveTo>
                    <a:pt x="413" y="1"/>
                  </a:moveTo>
                  <a:cubicBezTo>
                    <a:pt x="401" y="1"/>
                    <a:pt x="389" y="8"/>
                    <a:pt x="385" y="18"/>
                  </a:cubicBezTo>
                  <a:lnTo>
                    <a:pt x="103" y="743"/>
                  </a:lnTo>
                  <a:lnTo>
                    <a:pt x="214" y="81"/>
                  </a:lnTo>
                  <a:cubicBezTo>
                    <a:pt x="218" y="65"/>
                    <a:pt x="205" y="50"/>
                    <a:pt x="191" y="48"/>
                  </a:cubicBezTo>
                  <a:cubicBezTo>
                    <a:pt x="189" y="48"/>
                    <a:pt x="187" y="47"/>
                    <a:pt x="184" y="47"/>
                  </a:cubicBezTo>
                  <a:cubicBezTo>
                    <a:pt x="171" y="47"/>
                    <a:pt x="160" y="58"/>
                    <a:pt x="158" y="71"/>
                  </a:cubicBezTo>
                  <a:lnTo>
                    <a:pt x="4" y="1002"/>
                  </a:lnTo>
                  <a:cubicBezTo>
                    <a:pt x="0" y="1017"/>
                    <a:pt x="9" y="1030"/>
                    <a:pt x="23" y="1034"/>
                  </a:cubicBezTo>
                  <a:cubicBezTo>
                    <a:pt x="26" y="1035"/>
                    <a:pt x="28" y="1035"/>
                    <a:pt x="31" y="1035"/>
                  </a:cubicBezTo>
                  <a:cubicBezTo>
                    <a:pt x="43" y="1035"/>
                    <a:pt x="53" y="1029"/>
                    <a:pt x="57" y="1019"/>
                  </a:cubicBezTo>
                  <a:lnTo>
                    <a:pt x="438" y="40"/>
                  </a:lnTo>
                  <a:cubicBezTo>
                    <a:pt x="444" y="25"/>
                    <a:pt x="437" y="8"/>
                    <a:pt x="422" y="2"/>
                  </a:cubicBezTo>
                  <a:cubicBezTo>
                    <a:pt x="419" y="1"/>
                    <a:pt x="416" y="1"/>
                    <a:pt x="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3"/>
            <p:cNvSpPr/>
            <p:nvPr/>
          </p:nvSpPr>
          <p:spPr>
            <a:xfrm>
              <a:off x="1505733" y="3731221"/>
              <a:ext cx="12105" cy="26768"/>
            </a:xfrm>
            <a:custGeom>
              <a:avLst/>
              <a:gdLst/>
              <a:ahLst/>
              <a:cxnLst/>
              <a:rect l="l" t="t" r="r" b="b"/>
              <a:pathLst>
                <a:path w="142" h="314" extrusionOk="0">
                  <a:moveTo>
                    <a:pt x="34" y="0"/>
                  </a:moveTo>
                  <a:cubicBezTo>
                    <a:pt x="31" y="0"/>
                    <a:pt x="29" y="0"/>
                    <a:pt x="27" y="1"/>
                  </a:cubicBezTo>
                  <a:cubicBezTo>
                    <a:pt x="11" y="3"/>
                    <a:pt x="0" y="19"/>
                    <a:pt x="4" y="34"/>
                  </a:cubicBezTo>
                  <a:cubicBezTo>
                    <a:pt x="26" y="138"/>
                    <a:pt x="52" y="226"/>
                    <a:pt x="82" y="296"/>
                  </a:cubicBezTo>
                  <a:cubicBezTo>
                    <a:pt x="88" y="307"/>
                    <a:pt x="98" y="313"/>
                    <a:pt x="109" y="313"/>
                  </a:cubicBezTo>
                  <a:lnTo>
                    <a:pt x="121" y="313"/>
                  </a:lnTo>
                  <a:cubicBezTo>
                    <a:pt x="135" y="307"/>
                    <a:pt x="142" y="291"/>
                    <a:pt x="135" y="277"/>
                  </a:cubicBezTo>
                  <a:cubicBezTo>
                    <a:pt x="107" y="210"/>
                    <a:pt x="82" y="125"/>
                    <a:pt x="61" y="23"/>
                  </a:cubicBezTo>
                  <a:cubicBezTo>
                    <a:pt x="58" y="10"/>
                    <a:pt x="46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1494480" y="3567889"/>
              <a:ext cx="14065" cy="153360"/>
            </a:xfrm>
            <a:custGeom>
              <a:avLst/>
              <a:gdLst/>
              <a:ahLst/>
              <a:cxnLst/>
              <a:rect l="l" t="t" r="r" b="b"/>
              <a:pathLst>
                <a:path w="165" h="1799" extrusionOk="0">
                  <a:moveTo>
                    <a:pt x="74" y="0"/>
                  </a:moveTo>
                  <a:cubicBezTo>
                    <a:pt x="59" y="0"/>
                    <a:pt x="46" y="12"/>
                    <a:pt x="46" y="27"/>
                  </a:cubicBezTo>
                  <a:cubicBezTo>
                    <a:pt x="45" y="38"/>
                    <a:pt x="1" y="1076"/>
                    <a:pt x="105" y="1774"/>
                  </a:cubicBezTo>
                  <a:cubicBezTo>
                    <a:pt x="108" y="1788"/>
                    <a:pt x="120" y="1799"/>
                    <a:pt x="134" y="1799"/>
                  </a:cubicBezTo>
                  <a:lnTo>
                    <a:pt x="137" y="1799"/>
                  </a:lnTo>
                  <a:cubicBezTo>
                    <a:pt x="153" y="1797"/>
                    <a:pt x="164" y="1781"/>
                    <a:pt x="162" y="1767"/>
                  </a:cubicBezTo>
                  <a:cubicBezTo>
                    <a:pt x="56" y="1074"/>
                    <a:pt x="102" y="41"/>
                    <a:pt x="102" y="30"/>
                  </a:cubicBezTo>
                  <a:cubicBezTo>
                    <a:pt x="103" y="15"/>
                    <a:pt x="92" y="0"/>
                    <a:pt x="76" y="0"/>
                  </a:cubicBezTo>
                  <a:cubicBezTo>
                    <a:pt x="75" y="0"/>
                    <a:pt x="7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3"/>
            <p:cNvSpPr/>
            <p:nvPr/>
          </p:nvSpPr>
          <p:spPr>
            <a:xfrm>
              <a:off x="1461661" y="3596447"/>
              <a:ext cx="12105" cy="113720"/>
            </a:xfrm>
            <a:custGeom>
              <a:avLst/>
              <a:gdLst/>
              <a:ahLst/>
              <a:cxnLst/>
              <a:rect l="l" t="t" r="r" b="b"/>
              <a:pathLst>
                <a:path w="142" h="1334" extrusionOk="0">
                  <a:moveTo>
                    <a:pt x="113" y="0"/>
                  </a:moveTo>
                  <a:cubicBezTo>
                    <a:pt x="98" y="0"/>
                    <a:pt x="85" y="11"/>
                    <a:pt x="84" y="26"/>
                  </a:cubicBezTo>
                  <a:cubicBezTo>
                    <a:pt x="80" y="63"/>
                    <a:pt x="0" y="941"/>
                    <a:pt x="61" y="1310"/>
                  </a:cubicBezTo>
                  <a:cubicBezTo>
                    <a:pt x="63" y="1325"/>
                    <a:pt x="75" y="1334"/>
                    <a:pt x="89" y="1334"/>
                  </a:cubicBezTo>
                  <a:cubicBezTo>
                    <a:pt x="90" y="1334"/>
                    <a:pt x="91" y="1334"/>
                    <a:pt x="94" y="1333"/>
                  </a:cubicBezTo>
                  <a:cubicBezTo>
                    <a:pt x="109" y="1332"/>
                    <a:pt x="119" y="1316"/>
                    <a:pt x="116" y="1301"/>
                  </a:cubicBezTo>
                  <a:cubicBezTo>
                    <a:pt x="58" y="939"/>
                    <a:pt x="141" y="41"/>
                    <a:pt x="141" y="31"/>
                  </a:cubicBezTo>
                  <a:cubicBezTo>
                    <a:pt x="142" y="15"/>
                    <a:pt x="130" y="1"/>
                    <a:pt x="115" y="0"/>
                  </a:cubicBezTo>
                  <a:cubicBezTo>
                    <a:pt x="115" y="0"/>
                    <a:pt x="114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3"/>
            <p:cNvSpPr/>
            <p:nvPr/>
          </p:nvSpPr>
          <p:spPr>
            <a:xfrm>
              <a:off x="1832822" y="3758330"/>
              <a:ext cx="75698" cy="111674"/>
            </a:xfrm>
            <a:custGeom>
              <a:avLst/>
              <a:gdLst/>
              <a:ahLst/>
              <a:cxnLst/>
              <a:rect l="l" t="t" r="r" b="b"/>
              <a:pathLst>
                <a:path w="888" h="1310" extrusionOk="0">
                  <a:moveTo>
                    <a:pt x="856" y="0"/>
                  </a:moveTo>
                  <a:cubicBezTo>
                    <a:pt x="847" y="0"/>
                    <a:pt x="837" y="5"/>
                    <a:pt x="832" y="14"/>
                  </a:cubicBezTo>
                  <a:lnTo>
                    <a:pt x="9" y="1267"/>
                  </a:lnTo>
                  <a:cubicBezTo>
                    <a:pt x="1" y="1279"/>
                    <a:pt x="4" y="1298"/>
                    <a:pt x="17" y="1306"/>
                  </a:cubicBezTo>
                  <a:cubicBezTo>
                    <a:pt x="21" y="1309"/>
                    <a:pt x="26" y="1310"/>
                    <a:pt x="32" y="1310"/>
                  </a:cubicBezTo>
                  <a:cubicBezTo>
                    <a:pt x="41" y="1310"/>
                    <a:pt x="51" y="1304"/>
                    <a:pt x="56" y="1298"/>
                  </a:cubicBezTo>
                  <a:lnTo>
                    <a:pt x="879" y="44"/>
                  </a:lnTo>
                  <a:cubicBezTo>
                    <a:pt x="888" y="32"/>
                    <a:pt x="884" y="14"/>
                    <a:pt x="872" y="5"/>
                  </a:cubicBezTo>
                  <a:cubicBezTo>
                    <a:pt x="867" y="2"/>
                    <a:pt x="861" y="0"/>
                    <a:pt x="8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3"/>
            <p:cNvSpPr/>
            <p:nvPr/>
          </p:nvSpPr>
          <p:spPr>
            <a:xfrm>
              <a:off x="1836914" y="3772396"/>
              <a:ext cx="28898" cy="77149"/>
            </a:xfrm>
            <a:custGeom>
              <a:avLst/>
              <a:gdLst/>
              <a:ahLst/>
              <a:cxnLst/>
              <a:rect l="l" t="t" r="r" b="b"/>
              <a:pathLst>
                <a:path w="339" h="905" extrusionOk="0">
                  <a:moveTo>
                    <a:pt x="306" y="1"/>
                  </a:moveTo>
                  <a:cubicBezTo>
                    <a:pt x="293" y="1"/>
                    <a:pt x="282" y="8"/>
                    <a:pt x="279" y="20"/>
                  </a:cubicBezTo>
                  <a:lnTo>
                    <a:pt x="5" y="868"/>
                  </a:lnTo>
                  <a:cubicBezTo>
                    <a:pt x="1" y="883"/>
                    <a:pt x="9" y="900"/>
                    <a:pt x="24" y="904"/>
                  </a:cubicBezTo>
                  <a:cubicBezTo>
                    <a:pt x="26" y="905"/>
                    <a:pt x="29" y="905"/>
                    <a:pt x="31" y="905"/>
                  </a:cubicBezTo>
                  <a:cubicBezTo>
                    <a:pt x="43" y="905"/>
                    <a:pt x="54" y="896"/>
                    <a:pt x="59" y="885"/>
                  </a:cubicBezTo>
                  <a:lnTo>
                    <a:pt x="334" y="37"/>
                  </a:lnTo>
                  <a:cubicBezTo>
                    <a:pt x="338" y="23"/>
                    <a:pt x="330" y="5"/>
                    <a:pt x="315" y="2"/>
                  </a:cubicBezTo>
                  <a:cubicBezTo>
                    <a:pt x="312" y="1"/>
                    <a:pt x="30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3"/>
            <p:cNvSpPr/>
            <p:nvPr/>
          </p:nvSpPr>
          <p:spPr>
            <a:xfrm>
              <a:off x="1820121" y="3853294"/>
              <a:ext cx="175605" cy="239290"/>
            </a:xfrm>
            <a:custGeom>
              <a:avLst/>
              <a:gdLst/>
              <a:ahLst/>
              <a:cxnLst/>
              <a:rect l="l" t="t" r="r" b="b"/>
              <a:pathLst>
                <a:path w="2060" h="2807" extrusionOk="0">
                  <a:moveTo>
                    <a:pt x="2060" y="1"/>
                  </a:moveTo>
                  <a:lnTo>
                    <a:pt x="181" y="419"/>
                  </a:lnTo>
                  <a:lnTo>
                    <a:pt x="0" y="2806"/>
                  </a:lnTo>
                  <a:cubicBezTo>
                    <a:pt x="96" y="2770"/>
                    <a:pt x="1481" y="2770"/>
                    <a:pt x="1481" y="2770"/>
                  </a:cubicBezTo>
                  <a:cubicBezTo>
                    <a:pt x="1481" y="2770"/>
                    <a:pt x="1900" y="2077"/>
                    <a:pt x="1924" y="1206"/>
                  </a:cubicBezTo>
                  <a:cubicBezTo>
                    <a:pt x="1934" y="850"/>
                    <a:pt x="1998" y="424"/>
                    <a:pt x="2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3"/>
            <p:cNvSpPr/>
            <p:nvPr/>
          </p:nvSpPr>
          <p:spPr>
            <a:xfrm>
              <a:off x="1817734" y="3850908"/>
              <a:ext cx="180719" cy="244064"/>
            </a:xfrm>
            <a:custGeom>
              <a:avLst/>
              <a:gdLst/>
              <a:ahLst/>
              <a:cxnLst/>
              <a:rect l="l" t="t" r="r" b="b"/>
              <a:pathLst>
                <a:path w="2120" h="2863" extrusionOk="0">
                  <a:moveTo>
                    <a:pt x="2053" y="65"/>
                  </a:moveTo>
                  <a:lnTo>
                    <a:pt x="2053" y="65"/>
                  </a:lnTo>
                  <a:cubicBezTo>
                    <a:pt x="1994" y="469"/>
                    <a:pt x="1933" y="886"/>
                    <a:pt x="1924" y="1232"/>
                  </a:cubicBezTo>
                  <a:cubicBezTo>
                    <a:pt x="1902" y="2020"/>
                    <a:pt x="1552" y="2668"/>
                    <a:pt x="1494" y="2769"/>
                  </a:cubicBezTo>
                  <a:cubicBezTo>
                    <a:pt x="1306" y="2769"/>
                    <a:pt x="293" y="2771"/>
                    <a:pt x="60" y="2799"/>
                  </a:cubicBezTo>
                  <a:lnTo>
                    <a:pt x="235" y="469"/>
                  </a:lnTo>
                  <a:lnTo>
                    <a:pt x="2053" y="65"/>
                  </a:lnTo>
                  <a:close/>
                  <a:moveTo>
                    <a:pt x="2090" y="1"/>
                  </a:moveTo>
                  <a:cubicBezTo>
                    <a:pt x="2088" y="1"/>
                    <a:pt x="2086" y="1"/>
                    <a:pt x="2084" y="1"/>
                  </a:cubicBezTo>
                  <a:lnTo>
                    <a:pt x="204" y="418"/>
                  </a:lnTo>
                  <a:cubicBezTo>
                    <a:pt x="193" y="421"/>
                    <a:pt x="183" y="432"/>
                    <a:pt x="182" y="443"/>
                  </a:cubicBezTo>
                  <a:lnTo>
                    <a:pt x="2" y="2831"/>
                  </a:lnTo>
                  <a:cubicBezTo>
                    <a:pt x="1" y="2842"/>
                    <a:pt x="5" y="2851"/>
                    <a:pt x="12" y="2857"/>
                  </a:cubicBezTo>
                  <a:cubicBezTo>
                    <a:pt x="18" y="2861"/>
                    <a:pt x="23" y="2862"/>
                    <a:pt x="31" y="2862"/>
                  </a:cubicBezTo>
                  <a:cubicBezTo>
                    <a:pt x="34" y="2862"/>
                    <a:pt x="37" y="2861"/>
                    <a:pt x="41" y="2860"/>
                  </a:cubicBezTo>
                  <a:cubicBezTo>
                    <a:pt x="108" y="2835"/>
                    <a:pt x="958" y="2826"/>
                    <a:pt x="1512" y="2826"/>
                  </a:cubicBezTo>
                  <a:cubicBezTo>
                    <a:pt x="1521" y="2826"/>
                    <a:pt x="1530" y="2821"/>
                    <a:pt x="1536" y="2813"/>
                  </a:cubicBezTo>
                  <a:cubicBezTo>
                    <a:pt x="1541" y="2807"/>
                    <a:pt x="1958" y="2104"/>
                    <a:pt x="1982" y="1235"/>
                  </a:cubicBezTo>
                  <a:cubicBezTo>
                    <a:pt x="1992" y="889"/>
                    <a:pt x="2053" y="469"/>
                    <a:pt x="2112" y="64"/>
                  </a:cubicBezTo>
                  <a:lnTo>
                    <a:pt x="2117" y="33"/>
                  </a:lnTo>
                  <a:cubicBezTo>
                    <a:pt x="2120" y="23"/>
                    <a:pt x="2116" y="15"/>
                    <a:pt x="2109" y="7"/>
                  </a:cubicBezTo>
                  <a:cubicBezTo>
                    <a:pt x="2103" y="2"/>
                    <a:pt x="2097" y="1"/>
                    <a:pt x="2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3"/>
            <p:cNvSpPr/>
            <p:nvPr/>
          </p:nvSpPr>
          <p:spPr>
            <a:xfrm>
              <a:off x="1139260" y="3769582"/>
              <a:ext cx="202798" cy="315075"/>
            </a:xfrm>
            <a:custGeom>
              <a:avLst/>
              <a:gdLst/>
              <a:ahLst/>
              <a:cxnLst/>
              <a:rect l="l" t="t" r="r" b="b"/>
              <a:pathLst>
                <a:path w="2379" h="3696" extrusionOk="0">
                  <a:moveTo>
                    <a:pt x="529" y="1"/>
                  </a:moveTo>
                  <a:cubicBezTo>
                    <a:pt x="299" y="1150"/>
                    <a:pt x="0" y="2738"/>
                    <a:pt x="14" y="3023"/>
                  </a:cubicBezTo>
                  <a:cubicBezTo>
                    <a:pt x="38" y="3454"/>
                    <a:pt x="886" y="3668"/>
                    <a:pt x="1136" y="3692"/>
                  </a:cubicBezTo>
                  <a:cubicBezTo>
                    <a:pt x="1157" y="3694"/>
                    <a:pt x="1179" y="3695"/>
                    <a:pt x="1201" y="3695"/>
                  </a:cubicBezTo>
                  <a:cubicBezTo>
                    <a:pt x="1453" y="3695"/>
                    <a:pt x="1805" y="3585"/>
                    <a:pt x="1805" y="3585"/>
                  </a:cubicBezTo>
                  <a:lnTo>
                    <a:pt x="2378" y="804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3"/>
            <p:cNvSpPr/>
            <p:nvPr/>
          </p:nvSpPr>
          <p:spPr>
            <a:xfrm>
              <a:off x="1136191" y="3767366"/>
              <a:ext cx="208168" cy="319678"/>
            </a:xfrm>
            <a:custGeom>
              <a:avLst/>
              <a:gdLst/>
              <a:ahLst/>
              <a:cxnLst/>
              <a:rect l="l" t="t" r="r" b="b"/>
              <a:pathLst>
                <a:path w="2442" h="3750" extrusionOk="0">
                  <a:moveTo>
                    <a:pt x="586" y="67"/>
                  </a:moveTo>
                  <a:lnTo>
                    <a:pt x="2383" y="847"/>
                  </a:lnTo>
                  <a:lnTo>
                    <a:pt x="1818" y="3589"/>
                  </a:lnTo>
                  <a:cubicBezTo>
                    <a:pt x="1746" y="3610"/>
                    <a:pt x="1450" y="3693"/>
                    <a:pt x="1235" y="3693"/>
                  </a:cubicBezTo>
                  <a:cubicBezTo>
                    <a:pt x="1215" y="3693"/>
                    <a:pt x="1195" y="3692"/>
                    <a:pt x="1176" y="3691"/>
                  </a:cubicBezTo>
                  <a:cubicBezTo>
                    <a:pt x="942" y="3667"/>
                    <a:pt x="102" y="3458"/>
                    <a:pt x="80" y="3048"/>
                  </a:cubicBezTo>
                  <a:cubicBezTo>
                    <a:pt x="65" y="2780"/>
                    <a:pt x="342" y="1284"/>
                    <a:pt x="586" y="67"/>
                  </a:cubicBezTo>
                  <a:close/>
                  <a:moveTo>
                    <a:pt x="562" y="0"/>
                  </a:moveTo>
                  <a:cubicBezTo>
                    <a:pt x="558" y="0"/>
                    <a:pt x="554" y="1"/>
                    <a:pt x="550" y="3"/>
                  </a:cubicBezTo>
                  <a:cubicBezTo>
                    <a:pt x="541" y="8"/>
                    <a:pt x="536" y="14"/>
                    <a:pt x="535" y="22"/>
                  </a:cubicBezTo>
                  <a:cubicBezTo>
                    <a:pt x="446" y="466"/>
                    <a:pt x="1" y="2697"/>
                    <a:pt x="21" y="3051"/>
                  </a:cubicBezTo>
                  <a:cubicBezTo>
                    <a:pt x="47" y="3495"/>
                    <a:pt x="885" y="3719"/>
                    <a:pt x="1169" y="3746"/>
                  </a:cubicBezTo>
                  <a:cubicBezTo>
                    <a:pt x="1193" y="3747"/>
                    <a:pt x="1215" y="3749"/>
                    <a:pt x="1238" y="3749"/>
                  </a:cubicBezTo>
                  <a:cubicBezTo>
                    <a:pt x="1491" y="3749"/>
                    <a:pt x="1834" y="3643"/>
                    <a:pt x="1847" y="3637"/>
                  </a:cubicBezTo>
                  <a:cubicBezTo>
                    <a:pt x="1857" y="3634"/>
                    <a:pt x="1863" y="3627"/>
                    <a:pt x="1866" y="3616"/>
                  </a:cubicBezTo>
                  <a:lnTo>
                    <a:pt x="2439" y="835"/>
                  </a:lnTo>
                  <a:cubicBezTo>
                    <a:pt x="2442" y="821"/>
                    <a:pt x="2436" y="808"/>
                    <a:pt x="2423" y="803"/>
                  </a:cubicBezTo>
                  <a:lnTo>
                    <a:pt x="573" y="2"/>
                  </a:lnTo>
                  <a:cubicBezTo>
                    <a:pt x="570" y="1"/>
                    <a:pt x="566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3"/>
            <p:cNvSpPr/>
            <p:nvPr/>
          </p:nvSpPr>
          <p:spPr>
            <a:xfrm>
              <a:off x="1470611" y="3365429"/>
              <a:ext cx="52681" cy="115681"/>
            </a:xfrm>
            <a:custGeom>
              <a:avLst/>
              <a:gdLst/>
              <a:ahLst/>
              <a:cxnLst/>
              <a:rect l="l" t="t" r="r" b="b"/>
              <a:pathLst>
                <a:path w="618" h="1357" extrusionOk="0">
                  <a:moveTo>
                    <a:pt x="326" y="1"/>
                  </a:moveTo>
                  <a:cubicBezTo>
                    <a:pt x="266" y="1"/>
                    <a:pt x="195" y="53"/>
                    <a:pt x="137" y="238"/>
                  </a:cubicBezTo>
                  <a:cubicBezTo>
                    <a:pt x="1" y="668"/>
                    <a:pt x="555" y="1356"/>
                    <a:pt x="555" y="1356"/>
                  </a:cubicBezTo>
                  <a:lnTo>
                    <a:pt x="618" y="301"/>
                  </a:lnTo>
                  <a:lnTo>
                    <a:pt x="471" y="92"/>
                  </a:lnTo>
                  <a:cubicBezTo>
                    <a:pt x="471" y="92"/>
                    <a:pt x="407" y="1"/>
                    <a:pt x="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3"/>
            <p:cNvSpPr/>
            <p:nvPr/>
          </p:nvSpPr>
          <p:spPr>
            <a:xfrm>
              <a:off x="1467969" y="3363042"/>
              <a:ext cx="57796" cy="120455"/>
            </a:xfrm>
            <a:custGeom>
              <a:avLst/>
              <a:gdLst/>
              <a:ahLst/>
              <a:cxnLst/>
              <a:rect l="l" t="t" r="r" b="b"/>
              <a:pathLst>
                <a:path w="678" h="1413" extrusionOk="0">
                  <a:moveTo>
                    <a:pt x="358" y="57"/>
                  </a:moveTo>
                  <a:cubicBezTo>
                    <a:pt x="422" y="57"/>
                    <a:pt x="478" y="135"/>
                    <a:pt x="480" y="137"/>
                  </a:cubicBezTo>
                  <a:lnTo>
                    <a:pt x="620" y="339"/>
                  </a:lnTo>
                  <a:lnTo>
                    <a:pt x="564" y="1308"/>
                  </a:lnTo>
                  <a:cubicBezTo>
                    <a:pt x="436" y="1132"/>
                    <a:pt x="89" y="613"/>
                    <a:pt x="196" y="276"/>
                  </a:cubicBezTo>
                  <a:cubicBezTo>
                    <a:pt x="236" y="143"/>
                    <a:pt x="290" y="68"/>
                    <a:pt x="346" y="58"/>
                  </a:cubicBezTo>
                  <a:cubicBezTo>
                    <a:pt x="350" y="57"/>
                    <a:pt x="355" y="57"/>
                    <a:pt x="358" y="57"/>
                  </a:cubicBezTo>
                  <a:close/>
                  <a:moveTo>
                    <a:pt x="359" y="0"/>
                  </a:moveTo>
                  <a:cubicBezTo>
                    <a:pt x="352" y="0"/>
                    <a:pt x="345" y="1"/>
                    <a:pt x="339" y="2"/>
                  </a:cubicBezTo>
                  <a:cubicBezTo>
                    <a:pt x="257" y="14"/>
                    <a:pt x="190" y="100"/>
                    <a:pt x="141" y="258"/>
                  </a:cubicBezTo>
                  <a:cubicBezTo>
                    <a:pt x="1" y="696"/>
                    <a:pt x="541" y="1373"/>
                    <a:pt x="564" y="1401"/>
                  </a:cubicBezTo>
                  <a:cubicBezTo>
                    <a:pt x="570" y="1409"/>
                    <a:pt x="578" y="1412"/>
                    <a:pt x="586" y="1412"/>
                  </a:cubicBezTo>
                  <a:cubicBezTo>
                    <a:pt x="589" y="1412"/>
                    <a:pt x="592" y="1412"/>
                    <a:pt x="596" y="1411"/>
                  </a:cubicBezTo>
                  <a:cubicBezTo>
                    <a:pt x="607" y="1407"/>
                    <a:pt x="616" y="1398"/>
                    <a:pt x="616" y="1385"/>
                  </a:cubicBezTo>
                  <a:lnTo>
                    <a:pt x="678" y="330"/>
                  </a:lnTo>
                  <a:cubicBezTo>
                    <a:pt x="678" y="323"/>
                    <a:pt x="677" y="317"/>
                    <a:pt x="672" y="312"/>
                  </a:cubicBezTo>
                  <a:lnTo>
                    <a:pt x="526" y="103"/>
                  </a:lnTo>
                  <a:cubicBezTo>
                    <a:pt x="522" y="99"/>
                    <a:pt x="452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3"/>
            <p:cNvSpPr/>
            <p:nvPr/>
          </p:nvSpPr>
          <p:spPr>
            <a:xfrm>
              <a:off x="1517838" y="3391003"/>
              <a:ext cx="226411" cy="359915"/>
            </a:xfrm>
            <a:custGeom>
              <a:avLst/>
              <a:gdLst/>
              <a:ahLst/>
              <a:cxnLst/>
              <a:rect l="l" t="t" r="r" b="b"/>
              <a:pathLst>
                <a:path w="2656" h="4222" extrusionOk="0">
                  <a:moveTo>
                    <a:pt x="1328" y="0"/>
                  </a:moveTo>
                  <a:cubicBezTo>
                    <a:pt x="595" y="0"/>
                    <a:pt x="1" y="944"/>
                    <a:pt x="1" y="2111"/>
                  </a:cubicBezTo>
                  <a:cubicBezTo>
                    <a:pt x="1" y="3276"/>
                    <a:pt x="595" y="4221"/>
                    <a:pt x="1328" y="4221"/>
                  </a:cubicBezTo>
                  <a:cubicBezTo>
                    <a:pt x="2061" y="4221"/>
                    <a:pt x="2655" y="3276"/>
                    <a:pt x="2655" y="2111"/>
                  </a:cubicBezTo>
                  <a:cubicBezTo>
                    <a:pt x="2655" y="944"/>
                    <a:pt x="2061" y="0"/>
                    <a:pt x="13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1515536" y="3388616"/>
              <a:ext cx="231014" cy="364774"/>
            </a:xfrm>
            <a:custGeom>
              <a:avLst/>
              <a:gdLst/>
              <a:ahLst/>
              <a:cxnLst/>
              <a:rect l="l" t="t" r="r" b="b"/>
              <a:pathLst>
                <a:path w="2710" h="4279" extrusionOk="0">
                  <a:moveTo>
                    <a:pt x="1355" y="56"/>
                  </a:moveTo>
                  <a:cubicBezTo>
                    <a:pt x="2072" y="56"/>
                    <a:pt x="2653" y="990"/>
                    <a:pt x="2653" y="2139"/>
                  </a:cubicBezTo>
                  <a:cubicBezTo>
                    <a:pt x="2653" y="3287"/>
                    <a:pt x="2072" y="4222"/>
                    <a:pt x="1355" y="4222"/>
                  </a:cubicBezTo>
                  <a:cubicBezTo>
                    <a:pt x="640" y="4222"/>
                    <a:pt x="58" y="3287"/>
                    <a:pt x="58" y="2139"/>
                  </a:cubicBezTo>
                  <a:cubicBezTo>
                    <a:pt x="58" y="990"/>
                    <a:pt x="639" y="56"/>
                    <a:pt x="1355" y="56"/>
                  </a:cubicBezTo>
                  <a:close/>
                  <a:moveTo>
                    <a:pt x="1355" y="0"/>
                  </a:moveTo>
                  <a:cubicBezTo>
                    <a:pt x="609" y="0"/>
                    <a:pt x="0" y="961"/>
                    <a:pt x="0" y="2140"/>
                  </a:cubicBezTo>
                  <a:cubicBezTo>
                    <a:pt x="0" y="3319"/>
                    <a:pt x="608" y="4278"/>
                    <a:pt x="1355" y="4278"/>
                  </a:cubicBezTo>
                  <a:cubicBezTo>
                    <a:pt x="2102" y="4278"/>
                    <a:pt x="2710" y="3318"/>
                    <a:pt x="2710" y="2139"/>
                  </a:cubicBezTo>
                  <a:cubicBezTo>
                    <a:pt x="2710" y="960"/>
                    <a:pt x="2102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1515621" y="3532597"/>
              <a:ext cx="93258" cy="95818"/>
            </a:xfrm>
            <a:custGeom>
              <a:avLst/>
              <a:gdLst/>
              <a:ahLst/>
              <a:cxnLst/>
              <a:rect l="l" t="t" r="r" b="b"/>
              <a:pathLst>
                <a:path w="1094" h="1124" extrusionOk="0">
                  <a:moveTo>
                    <a:pt x="48" y="1"/>
                  </a:moveTo>
                  <a:cubicBezTo>
                    <a:pt x="48" y="2"/>
                    <a:pt x="0" y="608"/>
                    <a:pt x="85" y="1123"/>
                  </a:cubicBezTo>
                  <a:lnTo>
                    <a:pt x="1094" y="110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1513320" y="3530210"/>
              <a:ext cx="98202" cy="100677"/>
            </a:xfrm>
            <a:custGeom>
              <a:avLst/>
              <a:gdLst/>
              <a:ahLst/>
              <a:cxnLst/>
              <a:rect l="l" t="t" r="r" b="b"/>
              <a:pathLst>
                <a:path w="1152" h="1181" extrusionOk="0">
                  <a:moveTo>
                    <a:pt x="100" y="95"/>
                  </a:moveTo>
                  <a:lnTo>
                    <a:pt x="1056" y="1102"/>
                  </a:lnTo>
                  <a:lnTo>
                    <a:pt x="135" y="1123"/>
                  </a:lnTo>
                  <a:cubicBezTo>
                    <a:pt x="74" y="719"/>
                    <a:pt x="90" y="260"/>
                    <a:pt x="100" y="95"/>
                  </a:cubicBezTo>
                  <a:close/>
                  <a:moveTo>
                    <a:pt x="75" y="0"/>
                  </a:moveTo>
                  <a:cubicBezTo>
                    <a:pt x="72" y="0"/>
                    <a:pt x="68" y="1"/>
                    <a:pt x="65" y="2"/>
                  </a:cubicBezTo>
                  <a:cubicBezTo>
                    <a:pt x="54" y="4"/>
                    <a:pt x="48" y="15"/>
                    <a:pt x="46" y="26"/>
                  </a:cubicBezTo>
                  <a:cubicBezTo>
                    <a:pt x="46" y="32"/>
                    <a:pt x="1" y="643"/>
                    <a:pt x="84" y="1156"/>
                  </a:cubicBezTo>
                  <a:cubicBezTo>
                    <a:pt x="86" y="1169"/>
                    <a:pt x="98" y="1180"/>
                    <a:pt x="112" y="1180"/>
                  </a:cubicBezTo>
                  <a:lnTo>
                    <a:pt x="1121" y="1159"/>
                  </a:lnTo>
                  <a:cubicBezTo>
                    <a:pt x="1132" y="1159"/>
                    <a:pt x="1142" y="1151"/>
                    <a:pt x="1147" y="1141"/>
                  </a:cubicBezTo>
                  <a:cubicBezTo>
                    <a:pt x="1152" y="1130"/>
                    <a:pt x="1150" y="1118"/>
                    <a:pt x="1141" y="1111"/>
                  </a:cubicBezTo>
                  <a:lnTo>
                    <a:pt x="96" y="10"/>
                  </a:lnTo>
                  <a:cubicBezTo>
                    <a:pt x="90" y="3"/>
                    <a:pt x="83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3"/>
            <p:cNvSpPr/>
            <p:nvPr/>
          </p:nvSpPr>
          <p:spPr>
            <a:xfrm>
              <a:off x="1511615" y="3204398"/>
              <a:ext cx="312849" cy="462041"/>
            </a:xfrm>
            <a:custGeom>
              <a:avLst/>
              <a:gdLst/>
              <a:ahLst/>
              <a:cxnLst/>
              <a:rect l="l" t="t" r="r" b="b"/>
              <a:pathLst>
                <a:path w="3670" h="5420" extrusionOk="0">
                  <a:moveTo>
                    <a:pt x="1451" y="0"/>
                  </a:moveTo>
                  <a:cubicBezTo>
                    <a:pt x="1389" y="0"/>
                    <a:pt x="1337" y="7"/>
                    <a:pt x="1298" y="20"/>
                  </a:cubicBezTo>
                  <a:cubicBezTo>
                    <a:pt x="952" y="134"/>
                    <a:pt x="304" y="980"/>
                    <a:pt x="232" y="1232"/>
                  </a:cubicBezTo>
                  <a:cubicBezTo>
                    <a:pt x="158" y="1480"/>
                    <a:pt x="137" y="2190"/>
                    <a:pt x="137" y="2190"/>
                  </a:cubicBezTo>
                  <a:cubicBezTo>
                    <a:pt x="137" y="2190"/>
                    <a:pt x="0" y="3485"/>
                    <a:pt x="95" y="3852"/>
                  </a:cubicBezTo>
                  <a:cubicBezTo>
                    <a:pt x="189" y="4216"/>
                    <a:pt x="848" y="5011"/>
                    <a:pt x="994" y="5116"/>
                  </a:cubicBezTo>
                  <a:cubicBezTo>
                    <a:pt x="1124" y="5210"/>
                    <a:pt x="1312" y="5419"/>
                    <a:pt x="1618" y="5419"/>
                  </a:cubicBezTo>
                  <a:cubicBezTo>
                    <a:pt x="1655" y="5419"/>
                    <a:pt x="1695" y="5416"/>
                    <a:pt x="1736" y="5409"/>
                  </a:cubicBezTo>
                  <a:cubicBezTo>
                    <a:pt x="2111" y="5346"/>
                    <a:pt x="2979" y="4428"/>
                    <a:pt x="3052" y="4177"/>
                  </a:cubicBezTo>
                  <a:cubicBezTo>
                    <a:pt x="3126" y="3927"/>
                    <a:pt x="3544" y="1911"/>
                    <a:pt x="3544" y="1911"/>
                  </a:cubicBezTo>
                  <a:cubicBezTo>
                    <a:pt x="3544" y="1911"/>
                    <a:pt x="3669" y="1671"/>
                    <a:pt x="3324" y="991"/>
                  </a:cubicBezTo>
                  <a:cubicBezTo>
                    <a:pt x="3018" y="389"/>
                    <a:pt x="1934" y="0"/>
                    <a:pt x="1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3"/>
            <p:cNvSpPr/>
            <p:nvPr/>
          </p:nvSpPr>
          <p:spPr>
            <a:xfrm>
              <a:off x="1509228" y="3201841"/>
              <a:ext cx="315747" cy="466901"/>
            </a:xfrm>
            <a:custGeom>
              <a:avLst/>
              <a:gdLst/>
              <a:ahLst/>
              <a:cxnLst/>
              <a:rect l="l" t="t" r="r" b="b"/>
              <a:pathLst>
                <a:path w="3704" h="5477" extrusionOk="0">
                  <a:moveTo>
                    <a:pt x="1472" y="56"/>
                  </a:moveTo>
                  <a:cubicBezTo>
                    <a:pt x="1934" y="56"/>
                    <a:pt x="3026" y="437"/>
                    <a:pt x="3325" y="1033"/>
                  </a:cubicBezTo>
                  <a:cubicBezTo>
                    <a:pt x="3657" y="1685"/>
                    <a:pt x="3546" y="1923"/>
                    <a:pt x="3545" y="1926"/>
                  </a:cubicBezTo>
                  <a:cubicBezTo>
                    <a:pt x="3544" y="1928"/>
                    <a:pt x="3542" y="1931"/>
                    <a:pt x="3542" y="1933"/>
                  </a:cubicBezTo>
                  <a:cubicBezTo>
                    <a:pt x="3539" y="1954"/>
                    <a:pt x="3124" y="3952"/>
                    <a:pt x="3052" y="4199"/>
                  </a:cubicBezTo>
                  <a:cubicBezTo>
                    <a:pt x="2986" y="4421"/>
                    <a:pt x="2128" y="5350"/>
                    <a:pt x="1758" y="5412"/>
                  </a:cubicBezTo>
                  <a:cubicBezTo>
                    <a:pt x="1719" y="5418"/>
                    <a:pt x="1682" y="5421"/>
                    <a:pt x="1646" y="5421"/>
                  </a:cubicBezTo>
                  <a:cubicBezTo>
                    <a:pt x="1407" y="5421"/>
                    <a:pt x="1241" y="5287"/>
                    <a:pt x="1118" y="5187"/>
                  </a:cubicBezTo>
                  <a:cubicBezTo>
                    <a:pt x="1088" y="5162"/>
                    <a:pt x="1061" y="5141"/>
                    <a:pt x="1038" y="5124"/>
                  </a:cubicBezTo>
                  <a:cubicBezTo>
                    <a:pt x="895" y="5021"/>
                    <a:pt x="244" y="4235"/>
                    <a:pt x="150" y="3876"/>
                  </a:cubicBezTo>
                  <a:cubicBezTo>
                    <a:pt x="58" y="3520"/>
                    <a:pt x="191" y="2237"/>
                    <a:pt x="193" y="2224"/>
                  </a:cubicBezTo>
                  <a:lnTo>
                    <a:pt x="193" y="2221"/>
                  </a:lnTo>
                  <a:cubicBezTo>
                    <a:pt x="193" y="2215"/>
                    <a:pt x="214" y="1511"/>
                    <a:pt x="286" y="1267"/>
                  </a:cubicBezTo>
                  <a:cubicBezTo>
                    <a:pt x="358" y="1017"/>
                    <a:pt x="997" y="185"/>
                    <a:pt x="1333" y="73"/>
                  </a:cubicBezTo>
                  <a:cubicBezTo>
                    <a:pt x="1368" y="61"/>
                    <a:pt x="1416" y="56"/>
                    <a:pt x="1472" y="56"/>
                  </a:cubicBezTo>
                  <a:close/>
                  <a:moveTo>
                    <a:pt x="1470" y="0"/>
                  </a:moveTo>
                  <a:cubicBezTo>
                    <a:pt x="1407" y="0"/>
                    <a:pt x="1354" y="7"/>
                    <a:pt x="1315" y="20"/>
                  </a:cubicBezTo>
                  <a:cubicBezTo>
                    <a:pt x="957" y="140"/>
                    <a:pt x="307" y="987"/>
                    <a:pt x="230" y="1251"/>
                  </a:cubicBezTo>
                  <a:cubicBezTo>
                    <a:pt x="158" y="1501"/>
                    <a:pt x="136" y="2177"/>
                    <a:pt x="135" y="2219"/>
                  </a:cubicBezTo>
                  <a:cubicBezTo>
                    <a:pt x="128" y="2285"/>
                    <a:pt x="1" y="3525"/>
                    <a:pt x="94" y="3888"/>
                  </a:cubicBezTo>
                  <a:cubicBezTo>
                    <a:pt x="193" y="4268"/>
                    <a:pt x="853" y="5061"/>
                    <a:pt x="1004" y="5169"/>
                  </a:cubicBezTo>
                  <a:cubicBezTo>
                    <a:pt x="1028" y="5185"/>
                    <a:pt x="1054" y="5206"/>
                    <a:pt x="1082" y="5229"/>
                  </a:cubicBezTo>
                  <a:cubicBezTo>
                    <a:pt x="1206" y="5331"/>
                    <a:pt x="1386" y="5477"/>
                    <a:pt x="1647" y="5477"/>
                  </a:cubicBezTo>
                  <a:cubicBezTo>
                    <a:pt x="1685" y="5477"/>
                    <a:pt x="1726" y="5472"/>
                    <a:pt x="1766" y="5469"/>
                  </a:cubicBezTo>
                  <a:cubicBezTo>
                    <a:pt x="2167" y="5401"/>
                    <a:pt x="3032" y="4467"/>
                    <a:pt x="3105" y="4215"/>
                  </a:cubicBezTo>
                  <a:cubicBezTo>
                    <a:pt x="3177" y="3968"/>
                    <a:pt x="3572" y="2069"/>
                    <a:pt x="3597" y="1948"/>
                  </a:cubicBezTo>
                  <a:cubicBezTo>
                    <a:pt x="3613" y="1911"/>
                    <a:pt x="3704" y="1651"/>
                    <a:pt x="3376" y="1006"/>
                  </a:cubicBezTo>
                  <a:cubicBezTo>
                    <a:pt x="3059" y="383"/>
                    <a:pt x="1956" y="0"/>
                    <a:pt x="1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3"/>
            <p:cNvSpPr/>
            <p:nvPr/>
          </p:nvSpPr>
          <p:spPr>
            <a:xfrm>
              <a:off x="1493202" y="3108752"/>
              <a:ext cx="390166" cy="297514"/>
            </a:xfrm>
            <a:custGeom>
              <a:avLst/>
              <a:gdLst/>
              <a:ahLst/>
              <a:cxnLst/>
              <a:rect l="l" t="t" r="r" b="b"/>
              <a:pathLst>
                <a:path w="4577" h="3490" extrusionOk="0">
                  <a:moveTo>
                    <a:pt x="2329" y="0"/>
                  </a:moveTo>
                  <a:cubicBezTo>
                    <a:pt x="2100" y="0"/>
                    <a:pt x="1597" y="240"/>
                    <a:pt x="1483" y="365"/>
                  </a:cubicBezTo>
                  <a:cubicBezTo>
                    <a:pt x="1368" y="490"/>
                    <a:pt x="1285" y="594"/>
                    <a:pt x="1285" y="594"/>
                  </a:cubicBezTo>
                  <a:lnTo>
                    <a:pt x="1274" y="248"/>
                  </a:lnTo>
                  <a:cubicBezTo>
                    <a:pt x="1272" y="251"/>
                    <a:pt x="959" y="489"/>
                    <a:pt x="981" y="824"/>
                  </a:cubicBezTo>
                  <a:cubicBezTo>
                    <a:pt x="981" y="824"/>
                    <a:pt x="744" y="686"/>
                    <a:pt x="548" y="686"/>
                  </a:cubicBezTo>
                  <a:cubicBezTo>
                    <a:pt x="496" y="686"/>
                    <a:pt x="447" y="696"/>
                    <a:pt x="406" y="720"/>
                  </a:cubicBezTo>
                  <a:cubicBezTo>
                    <a:pt x="208" y="834"/>
                    <a:pt x="93" y="1002"/>
                    <a:pt x="93" y="1002"/>
                  </a:cubicBezTo>
                  <a:cubicBezTo>
                    <a:pt x="93" y="1002"/>
                    <a:pt x="276" y="956"/>
                    <a:pt x="349" y="956"/>
                  </a:cubicBezTo>
                  <a:cubicBezTo>
                    <a:pt x="361" y="956"/>
                    <a:pt x="371" y="957"/>
                    <a:pt x="375" y="961"/>
                  </a:cubicBezTo>
                  <a:cubicBezTo>
                    <a:pt x="407" y="982"/>
                    <a:pt x="512" y="1023"/>
                    <a:pt x="512" y="1023"/>
                  </a:cubicBezTo>
                  <a:cubicBezTo>
                    <a:pt x="512" y="1023"/>
                    <a:pt x="83" y="1191"/>
                    <a:pt x="51" y="1317"/>
                  </a:cubicBezTo>
                  <a:cubicBezTo>
                    <a:pt x="21" y="1441"/>
                    <a:pt x="0" y="1546"/>
                    <a:pt x="0" y="1546"/>
                  </a:cubicBezTo>
                  <a:lnTo>
                    <a:pt x="491" y="1295"/>
                  </a:lnTo>
                  <a:lnTo>
                    <a:pt x="491" y="1295"/>
                  </a:lnTo>
                  <a:cubicBezTo>
                    <a:pt x="491" y="1295"/>
                    <a:pt x="178" y="1463"/>
                    <a:pt x="94" y="1839"/>
                  </a:cubicBezTo>
                  <a:cubicBezTo>
                    <a:pt x="11" y="2214"/>
                    <a:pt x="94" y="2570"/>
                    <a:pt x="125" y="2684"/>
                  </a:cubicBezTo>
                  <a:cubicBezTo>
                    <a:pt x="156" y="2799"/>
                    <a:pt x="188" y="3040"/>
                    <a:pt x="188" y="3040"/>
                  </a:cubicBezTo>
                  <a:lnTo>
                    <a:pt x="427" y="3489"/>
                  </a:lnTo>
                  <a:lnTo>
                    <a:pt x="417" y="2956"/>
                  </a:lnTo>
                  <a:cubicBezTo>
                    <a:pt x="417" y="2956"/>
                    <a:pt x="667" y="2684"/>
                    <a:pt x="721" y="2601"/>
                  </a:cubicBezTo>
                  <a:cubicBezTo>
                    <a:pt x="773" y="2517"/>
                    <a:pt x="867" y="2288"/>
                    <a:pt x="867" y="2288"/>
                  </a:cubicBezTo>
                  <a:lnTo>
                    <a:pt x="867" y="2288"/>
                  </a:lnTo>
                  <a:lnTo>
                    <a:pt x="856" y="2758"/>
                  </a:lnTo>
                  <a:cubicBezTo>
                    <a:pt x="856" y="2758"/>
                    <a:pt x="1045" y="2549"/>
                    <a:pt x="1149" y="2351"/>
                  </a:cubicBezTo>
                  <a:cubicBezTo>
                    <a:pt x="1255" y="2151"/>
                    <a:pt x="1421" y="1567"/>
                    <a:pt x="1421" y="1567"/>
                  </a:cubicBezTo>
                  <a:lnTo>
                    <a:pt x="1610" y="1818"/>
                  </a:lnTo>
                  <a:lnTo>
                    <a:pt x="1671" y="1597"/>
                  </a:lnTo>
                  <a:cubicBezTo>
                    <a:pt x="1671" y="1597"/>
                    <a:pt x="1965" y="2079"/>
                    <a:pt x="2058" y="2161"/>
                  </a:cubicBezTo>
                  <a:cubicBezTo>
                    <a:pt x="2151" y="2245"/>
                    <a:pt x="2581" y="2443"/>
                    <a:pt x="2581" y="2443"/>
                  </a:cubicBezTo>
                  <a:lnTo>
                    <a:pt x="2539" y="2016"/>
                  </a:lnTo>
                  <a:lnTo>
                    <a:pt x="2539" y="2016"/>
                  </a:lnTo>
                  <a:cubicBezTo>
                    <a:pt x="2539" y="2016"/>
                    <a:pt x="3114" y="2601"/>
                    <a:pt x="3187" y="2674"/>
                  </a:cubicBezTo>
                  <a:cubicBezTo>
                    <a:pt x="3260" y="2747"/>
                    <a:pt x="3626" y="3050"/>
                    <a:pt x="3626" y="3050"/>
                  </a:cubicBezTo>
                  <a:lnTo>
                    <a:pt x="3657" y="3436"/>
                  </a:lnTo>
                  <a:cubicBezTo>
                    <a:pt x="3657" y="3436"/>
                    <a:pt x="3940" y="3300"/>
                    <a:pt x="4003" y="3248"/>
                  </a:cubicBezTo>
                  <a:cubicBezTo>
                    <a:pt x="4065" y="3196"/>
                    <a:pt x="4117" y="3008"/>
                    <a:pt x="4117" y="3008"/>
                  </a:cubicBezTo>
                  <a:lnTo>
                    <a:pt x="4211" y="3395"/>
                  </a:lnTo>
                  <a:cubicBezTo>
                    <a:pt x="4211" y="3395"/>
                    <a:pt x="4430" y="3008"/>
                    <a:pt x="4504" y="2684"/>
                  </a:cubicBezTo>
                  <a:cubicBezTo>
                    <a:pt x="4576" y="2361"/>
                    <a:pt x="4514" y="2047"/>
                    <a:pt x="4398" y="1787"/>
                  </a:cubicBezTo>
                  <a:cubicBezTo>
                    <a:pt x="4283" y="1526"/>
                    <a:pt x="4064" y="1243"/>
                    <a:pt x="4063" y="1243"/>
                  </a:cubicBezTo>
                  <a:lnTo>
                    <a:pt x="4063" y="1243"/>
                  </a:lnTo>
                  <a:lnTo>
                    <a:pt x="4283" y="1295"/>
                  </a:lnTo>
                  <a:cubicBezTo>
                    <a:pt x="4283" y="1295"/>
                    <a:pt x="4262" y="1137"/>
                    <a:pt x="4106" y="1002"/>
                  </a:cubicBezTo>
                  <a:cubicBezTo>
                    <a:pt x="3949" y="866"/>
                    <a:pt x="2811" y="240"/>
                    <a:pt x="2705" y="229"/>
                  </a:cubicBezTo>
                  <a:lnTo>
                    <a:pt x="2601" y="219"/>
                  </a:lnTo>
                  <a:lnTo>
                    <a:pt x="2998" y="177"/>
                  </a:lnTo>
                  <a:cubicBezTo>
                    <a:pt x="2998" y="177"/>
                    <a:pt x="2559" y="0"/>
                    <a:pt x="2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3"/>
            <p:cNvSpPr/>
            <p:nvPr/>
          </p:nvSpPr>
          <p:spPr>
            <a:xfrm>
              <a:off x="1490303" y="3106450"/>
              <a:ext cx="395793" cy="302543"/>
            </a:xfrm>
            <a:custGeom>
              <a:avLst/>
              <a:gdLst/>
              <a:ahLst/>
              <a:cxnLst/>
              <a:rect l="l" t="t" r="r" b="b"/>
              <a:pathLst>
                <a:path w="4643" h="3549" extrusionOk="0">
                  <a:moveTo>
                    <a:pt x="2361" y="54"/>
                  </a:moveTo>
                  <a:cubicBezTo>
                    <a:pt x="2515" y="54"/>
                    <a:pt x="2765" y="135"/>
                    <a:pt x="2909" y="187"/>
                  </a:cubicBezTo>
                  <a:lnTo>
                    <a:pt x="2631" y="216"/>
                  </a:lnTo>
                  <a:cubicBezTo>
                    <a:pt x="2616" y="217"/>
                    <a:pt x="2605" y="230"/>
                    <a:pt x="2605" y="243"/>
                  </a:cubicBezTo>
                  <a:cubicBezTo>
                    <a:pt x="2605" y="258"/>
                    <a:pt x="2616" y="270"/>
                    <a:pt x="2631" y="272"/>
                  </a:cubicBezTo>
                  <a:lnTo>
                    <a:pt x="2735" y="283"/>
                  </a:lnTo>
                  <a:cubicBezTo>
                    <a:pt x="2818" y="290"/>
                    <a:pt x="3950" y="902"/>
                    <a:pt x="4120" y="1048"/>
                  </a:cubicBezTo>
                  <a:cubicBezTo>
                    <a:pt x="4219" y="1134"/>
                    <a:pt x="4260" y="1228"/>
                    <a:pt x="4278" y="1282"/>
                  </a:cubicBezTo>
                  <a:lnTo>
                    <a:pt x="4103" y="1240"/>
                  </a:lnTo>
                  <a:cubicBezTo>
                    <a:pt x="4101" y="1240"/>
                    <a:pt x="4099" y="1240"/>
                    <a:pt x="4097" y="1240"/>
                  </a:cubicBezTo>
                  <a:cubicBezTo>
                    <a:pt x="4087" y="1240"/>
                    <a:pt x="4077" y="1244"/>
                    <a:pt x="4072" y="1253"/>
                  </a:cubicBezTo>
                  <a:cubicBezTo>
                    <a:pt x="4066" y="1264"/>
                    <a:pt x="4066" y="1276"/>
                    <a:pt x="4073" y="1286"/>
                  </a:cubicBezTo>
                  <a:cubicBezTo>
                    <a:pt x="4075" y="1288"/>
                    <a:pt x="4292" y="1567"/>
                    <a:pt x="4403" y="1823"/>
                  </a:cubicBezTo>
                  <a:cubicBezTo>
                    <a:pt x="4494" y="2029"/>
                    <a:pt x="4587" y="2351"/>
                    <a:pt x="4507" y="2704"/>
                  </a:cubicBezTo>
                  <a:cubicBezTo>
                    <a:pt x="4454" y="2943"/>
                    <a:pt x="4316" y="3220"/>
                    <a:pt x="4252" y="3342"/>
                  </a:cubicBezTo>
                  <a:lnTo>
                    <a:pt x="4174" y="3026"/>
                  </a:lnTo>
                  <a:cubicBezTo>
                    <a:pt x="4172" y="3014"/>
                    <a:pt x="4161" y="3004"/>
                    <a:pt x="4148" y="3004"/>
                  </a:cubicBezTo>
                  <a:cubicBezTo>
                    <a:pt x="4136" y="3008"/>
                    <a:pt x="4124" y="3014"/>
                    <a:pt x="4120" y="3026"/>
                  </a:cubicBezTo>
                  <a:cubicBezTo>
                    <a:pt x="4107" y="3077"/>
                    <a:pt x="4060" y="3215"/>
                    <a:pt x="4014" y="3253"/>
                  </a:cubicBezTo>
                  <a:cubicBezTo>
                    <a:pt x="3972" y="3289"/>
                    <a:pt x="3806" y="3372"/>
                    <a:pt x="3714" y="3419"/>
                  </a:cubicBezTo>
                  <a:lnTo>
                    <a:pt x="3686" y="3074"/>
                  </a:lnTo>
                  <a:cubicBezTo>
                    <a:pt x="3685" y="3067"/>
                    <a:pt x="3681" y="3061"/>
                    <a:pt x="3675" y="3056"/>
                  </a:cubicBezTo>
                  <a:cubicBezTo>
                    <a:pt x="3671" y="3052"/>
                    <a:pt x="3310" y="2753"/>
                    <a:pt x="3238" y="2681"/>
                  </a:cubicBezTo>
                  <a:cubicBezTo>
                    <a:pt x="3166" y="2608"/>
                    <a:pt x="2596" y="2028"/>
                    <a:pt x="2590" y="2023"/>
                  </a:cubicBezTo>
                  <a:cubicBezTo>
                    <a:pt x="2585" y="2017"/>
                    <a:pt x="2578" y="2015"/>
                    <a:pt x="2571" y="2015"/>
                  </a:cubicBezTo>
                  <a:cubicBezTo>
                    <a:pt x="2568" y="2015"/>
                    <a:pt x="2565" y="2016"/>
                    <a:pt x="2562" y="2016"/>
                  </a:cubicBezTo>
                  <a:cubicBezTo>
                    <a:pt x="2560" y="2016"/>
                    <a:pt x="2558" y="2015"/>
                    <a:pt x="2556" y="2015"/>
                  </a:cubicBezTo>
                  <a:cubicBezTo>
                    <a:pt x="2545" y="2020"/>
                    <a:pt x="2538" y="2031"/>
                    <a:pt x="2540" y="2043"/>
                  </a:cubicBezTo>
                  <a:lnTo>
                    <a:pt x="2577" y="2421"/>
                  </a:lnTo>
                  <a:cubicBezTo>
                    <a:pt x="2465" y="2368"/>
                    <a:pt x="2179" y="2229"/>
                    <a:pt x="2106" y="2165"/>
                  </a:cubicBezTo>
                  <a:cubicBezTo>
                    <a:pt x="2035" y="2101"/>
                    <a:pt x="1827" y="1772"/>
                    <a:pt x="1726" y="1607"/>
                  </a:cubicBezTo>
                  <a:cubicBezTo>
                    <a:pt x="1721" y="1599"/>
                    <a:pt x="1712" y="1594"/>
                    <a:pt x="1703" y="1594"/>
                  </a:cubicBezTo>
                  <a:cubicBezTo>
                    <a:pt x="1701" y="1594"/>
                    <a:pt x="1700" y="1594"/>
                    <a:pt x="1698" y="1594"/>
                  </a:cubicBezTo>
                  <a:cubicBezTo>
                    <a:pt x="1687" y="1595"/>
                    <a:pt x="1678" y="1603"/>
                    <a:pt x="1675" y="1613"/>
                  </a:cubicBezTo>
                  <a:lnTo>
                    <a:pt x="1629" y="1778"/>
                  </a:lnTo>
                  <a:lnTo>
                    <a:pt x="1475" y="1574"/>
                  </a:lnTo>
                  <a:cubicBezTo>
                    <a:pt x="1470" y="1566"/>
                    <a:pt x="1461" y="1563"/>
                    <a:pt x="1451" y="1563"/>
                  </a:cubicBezTo>
                  <a:cubicBezTo>
                    <a:pt x="1450" y="1563"/>
                    <a:pt x="1449" y="1563"/>
                    <a:pt x="1447" y="1563"/>
                  </a:cubicBezTo>
                  <a:cubicBezTo>
                    <a:pt x="1435" y="1564"/>
                    <a:pt x="1427" y="1573"/>
                    <a:pt x="1424" y="1583"/>
                  </a:cubicBezTo>
                  <a:cubicBezTo>
                    <a:pt x="1423" y="1589"/>
                    <a:pt x="1257" y="2168"/>
                    <a:pt x="1155" y="2362"/>
                  </a:cubicBezTo>
                  <a:cubicBezTo>
                    <a:pt x="1087" y="2491"/>
                    <a:pt x="981" y="2626"/>
                    <a:pt x="918" y="2703"/>
                  </a:cubicBezTo>
                  <a:lnTo>
                    <a:pt x="926" y="2311"/>
                  </a:lnTo>
                  <a:cubicBezTo>
                    <a:pt x="926" y="2299"/>
                    <a:pt x="917" y="2287"/>
                    <a:pt x="904" y="2284"/>
                  </a:cubicBezTo>
                  <a:cubicBezTo>
                    <a:pt x="902" y="2284"/>
                    <a:pt x="901" y="2283"/>
                    <a:pt x="899" y="2283"/>
                  </a:cubicBezTo>
                  <a:cubicBezTo>
                    <a:pt x="887" y="2283"/>
                    <a:pt x="877" y="2290"/>
                    <a:pt x="872" y="2301"/>
                  </a:cubicBezTo>
                  <a:cubicBezTo>
                    <a:pt x="870" y="2304"/>
                    <a:pt x="778" y="2530"/>
                    <a:pt x="728" y="2610"/>
                  </a:cubicBezTo>
                  <a:cubicBezTo>
                    <a:pt x="677" y="2690"/>
                    <a:pt x="431" y="2959"/>
                    <a:pt x="427" y="2961"/>
                  </a:cubicBezTo>
                  <a:cubicBezTo>
                    <a:pt x="422" y="2966"/>
                    <a:pt x="420" y="2972"/>
                    <a:pt x="420" y="2981"/>
                  </a:cubicBezTo>
                  <a:lnTo>
                    <a:pt x="427" y="3397"/>
                  </a:lnTo>
                  <a:lnTo>
                    <a:pt x="245" y="3056"/>
                  </a:lnTo>
                  <a:cubicBezTo>
                    <a:pt x="240" y="3019"/>
                    <a:pt x="212" y="2810"/>
                    <a:pt x="182" y="2703"/>
                  </a:cubicBezTo>
                  <a:cubicBezTo>
                    <a:pt x="148" y="2572"/>
                    <a:pt x="73" y="2226"/>
                    <a:pt x="152" y="1869"/>
                  </a:cubicBezTo>
                  <a:cubicBezTo>
                    <a:pt x="230" y="1511"/>
                    <a:pt x="532" y="1346"/>
                    <a:pt x="534" y="1345"/>
                  </a:cubicBezTo>
                  <a:cubicBezTo>
                    <a:pt x="548" y="1338"/>
                    <a:pt x="554" y="1320"/>
                    <a:pt x="547" y="1307"/>
                  </a:cubicBezTo>
                  <a:cubicBezTo>
                    <a:pt x="542" y="1298"/>
                    <a:pt x="532" y="1292"/>
                    <a:pt x="522" y="1292"/>
                  </a:cubicBezTo>
                  <a:cubicBezTo>
                    <a:pt x="518" y="1292"/>
                    <a:pt x="513" y="1293"/>
                    <a:pt x="509" y="1296"/>
                  </a:cubicBezTo>
                  <a:lnTo>
                    <a:pt x="70" y="1519"/>
                  </a:lnTo>
                  <a:cubicBezTo>
                    <a:pt x="80" y="1477"/>
                    <a:pt x="94" y="1416"/>
                    <a:pt x="111" y="1349"/>
                  </a:cubicBezTo>
                  <a:cubicBezTo>
                    <a:pt x="131" y="1267"/>
                    <a:pt x="393" y="1138"/>
                    <a:pt x="553" y="1075"/>
                  </a:cubicBezTo>
                  <a:cubicBezTo>
                    <a:pt x="564" y="1072"/>
                    <a:pt x="571" y="1061"/>
                    <a:pt x="571" y="1048"/>
                  </a:cubicBezTo>
                  <a:cubicBezTo>
                    <a:pt x="571" y="1037"/>
                    <a:pt x="565" y="1026"/>
                    <a:pt x="554" y="1022"/>
                  </a:cubicBezTo>
                  <a:cubicBezTo>
                    <a:pt x="526" y="1011"/>
                    <a:pt x="448" y="978"/>
                    <a:pt x="424" y="962"/>
                  </a:cubicBezTo>
                  <a:cubicBezTo>
                    <a:pt x="416" y="956"/>
                    <a:pt x="401" y="953"/>
                    <a:pt x="379" y="953"/>
                  </a:cubicBezTo>
                  <a:cubicBezTo>
                    <a:pt x="340" y="953"/>
                    <a:pt x="280" y="963"/>
                    <a:pt x="200" y="981"/>
                  </a:cubicBezTo>
                  <a:cubicBezTo>
                    <a:pt x="251" y="924"/>
                    <a:pt x="339" y="838"/>
                    <a:pt x="454" y="770"/>
                  </a:cubicBezTo>
                  <a:cubicBezTo>
                    <a:pt x="491" y="749"/>
                    <a:pt x="535" y="740"/>
                    <a:pt x="582" y="740"/>
                  </a:cubicBezTo>
                  <a:cubicBezTo>
                    <a:pt x="768" y="740"/>
                    <a:pt x="997" y="873"/>
                    <a:pt x="1001" y="876"/>
                  </a:cubicBezTo>
                  <a:cubicBezTo>
                    <a:pt x="1006" y="878"/>
                    <a:pt x="1011" y="880"/>
                    <a:pt x="1016" y="880"/>
                  </a:cubicBezTo>
                  <a:cubicBezTo>
                    <a:pt x="1021" y="880"/>
                    <a:pt x="1025" y="878"/>
                    <a:pt x="1030" y="876"/>
                  </a:cubicBezTo>
                  <a:cubicBezTo>
                    <a:pt x="1039" y="869"/>
                    <a:pt x="1043" y="860"/>
                    <a:pt x="1043" y="849"/>
                  </a:cubicBezTo>
                  <a:cubicBezTo>
                    <a:pt x="1027" y="608"/>
                    <a:pt x="1198" y="416"/>
                    <a:pt x="1280" y="337"/>
                  </a:cubicBezTo>
                  <a:lnTo>
                    <a:pt x="1289" y="622"/>
                  </a:lnTo>
                  <a:cubicBezTo>
                    <a:pt x="1289" y="635"/>
                    <a:pt x="1296" y="645"/>
                    <a:pt x="1307" y="649"/>
                  </a:cubicBezTo>
                  <a:cubicBezTo>
                    <a:pt x="1310" y="650"/>
                    <a:pt x="1313" y="650"/>
                    <a:pt x="1316" y="650"/>
                  </a:cubicBezTo>
                  <a:cubicBezTo>
                    <a:pt x="1324" y="650"/>
                    <a:pt x="1332" y="646"/>
                    <a:pt x="1338" y="640"/>
                  </a:cubicBezTo>
                  <a:cubicBezTo>
                    <a:pt x="1339" y="638"/>
                    <a:pt x="1422" y="534"/>
                    <a:pt x="1535" y="411"/>
                  </a:cubicBezTo>
                  <a:cubicBezTo>
                    <a:pt x="1645" y="291"/>
                    <a:pt x="2136" y="54"/>
                    <a:pt x="2361" y="54"/>
                  </a:cubicBezTo>
                  <a:close/>
                  <a:moveTo>
                    <a:pt x="2359" y="0"/>
                  </a:moveTo>
                  <a:cubicBezTo>
                    <a:pt x="2118" y="0"/>
                    <a:pt x="1607" y="248"/>
                    <a:pt x="1491" y="376"/>
                  </a:cubicBezTo>
                  <a:cubicBezTo>
                    <a:pt x="1428" y="444"/>
                    <a:pt x="1375" y="507"/>
                    <a:pt x="1340" y="549"/>
                  </a:cubicBezTo>
                  <a:lnTo>
                    <a:pt x="1331" y="279"/>
                  </a:lnTo>
                  <a:lnTo>
                    <a:pt x="1331" y="274"/>
                  </a:lnTo>
                  <a:cubicBezTo>
                    <a:pt x="1330" y="273"/>
                    <a:pt x="1330" y="272"/>
                    <a:pt x="1330" y="270"/>
                  </a:cubicBezTo>
                  <a:cubicBezTo>
                    <a:pt x="1326" y="259"/>
                    <a:pt x="1315" y="251"/>
                    <a:pt x="1304" y="251"/>
                  </a:cubicBezTo>
                  <a:cubicBezTo>
                    <a:pt x="1302" y="251"/>
                    <a:pt x="1300" y="252"/>
                    <a:pt x="1298" y="252"/>
                  </a:cubicBezTo>
                  <a:cubicBezTo>
                    <a:pt x="1294" y="252"/>
                    <a:pt x="1290" y="254"/>
                    <a:pt x="1287" y="257"/>
                  </a:cubicBezTo>
                  <a:cubicBezTo>
                    <a:pt x="1255" y="283"/>
                    <a:pt x="990" y="498"/>
                    <a:pt x="983" y="806"/>
                  </a:cubicBezTo>
                  <a:cubicBezTo>
                    <a:pt x="903" y="766"/>
                    <a:pt x="731" y="688"/>
                    <a:pt x="578" y="688"/>
                  </a:cubicBezTo>
                  <a:cubicBezTo>
                    <a:pt x="522" y="688"/>
                    <a:pt x="469" y="699"/>
                    <a:pt x="423" y="725"/>
                  </a:cubicBezTo>
                  <a:cubicBezTo>
                    <a:pt x="222" y="841"/>
                    <a:pt x="105" y="1009"/>
                    <a:pt x="100" y="1015"/>
                  </a:cubicBezTo>
                  <a:cubicBezTo>
                    <a:pt x="94" y="1025"/>
                    <a:pt x="94" y="1038"/>
                    <a:pt x="100" y="1047"/>
                  </a:cubicBezTo>
                  <a:cubicBezTo>
                    <a:pt x="106" y="1055"/>
                    <a:pt x="116" y="1059"/>
                    <a:pt x="125" y="1059"/>
                  </a:cubicBezTo>
                  <a:cubicBezTo>
                    <a:pt x="127" y="1059"/>
                    <a:pt x="129" y="1058"/>
                    <a:pt x="131" y="1058"/>
                  </a:cubicBezTo>
                  <a:cubicBezTo>
                    <a:pt x="229" y="1034"/>
                    <a:pt x="346" y="1011"/>
                    <a:pt x="382" y="1011"/>
                  </a:cubicBezTo>
                  <a:cubicBezTo>
                    <a:pt x="386" y="1011"/>
                    <a:pt x="389" y="1012"/>
                    <a:pt x="391" y="1012"/>
                  </a:cubicBezTo>
                  <a:cubicBezTo>
                    <a:pt x="408" y="1023"/>
                    <a:pt x="440" y="1038"/>
                    <a:pt x="469" y="1051"/>
                  </a:cubicBezTo>
                  <a:cubicBezTo>
                    <a:pt x="344" y="1105"/>
                    <a:pt x="83" y="1227"/>
                    <a:pt x="56" y="1336"/>
                  </a:cubicBezTo>
                  <a:cubicBezTo>
                    <a:pt x="25" y="1462"/>
                    <a:pt x="4" y="1566"/>
                    <a:pt x="4" y="1568"/>
                  </a:cubicBezTo>
                  <a:cubicBezTo>
                    <a:pt x="1" y="1579"/>
                    <a:pt x="7" y="1590"/>
                    <a:pt x="15" y="1596"/>
                  </a:cubicBezTo>
                  <a:cubicBezTo>
                    <a:pt x="20" y="1600"/>
                    <a:pt x="26" y="1602"/>
                    <a:pt x="32" y="1602"/>
                  </a:cubicBezTo>
                  <a:cubicBezTo>
                    <a:pt x="37" y="1602"/>
                    <a:pt x="42" y="1601"/>
                    <a:pt x="46" y="1598"/>
                  </a:cubicBezTo>
                  <a:lnTo>
                    <a:pt x="304" y="1467"/>
                  </a:lnTo>
                  <a:lnTo>
                    <a:pt x="304" y="1467"/>
                  </a:lnTo>
                  <a:cubicBezTo>
                    <a:pt x="222" y="1558"/>
                    <a:pt x="137" y="1687"/>
                    <a:pt x="99" y="1859"/>
                  </a:cubicBezTo>
                  <a:cubicBezTo>
                    <a:pt x="18" y="2229"/>
                    <a:pt x="94" y="2584"/>
                    <a:pt x="131" y="2720"/>
                  </a:cubicBezTo>
                  <a:cubicBezTo>
                    <a:pt x="160" y="2832"/>
                    <a:pt x="192" y="3068"/>
                    <a:pt x="192" y="3072"/>
                  </a:cubicBezTo>
                  <a:cubicBezTo>
                    <a:pt x="192" y="3074"/>
                    <a:pt x="194" y="3078"/>
                    <a:pt x="195" y="3081"/>
                  </a:cubicBezTo>
                  <a:lnTo>
                    <a:pt x="435" y="3530"/>
                  </a:lnTo>
                  <a:cubicBezTo>
                    <a:pt x="440" y="3539"/>
                    <a:pt x="450" y="3545"/>
                    <a:pt x="460" y="3545"/>
                  </a:cubicBezTo>
                  <a:cubicBezTo>
                    <a:pt x="463" y="3545"/>
                    <a:pt x="466" y="3545"/>
                    <a:pt x="463" y="3548"/>
                  </a:cubicBezTo>
                  <a:cubicBezTo>
                    <a:pt x="475" y="3546"/>
                    <a:pt x="484" y="3534"/>
                    <a:pt x="484" y="3520"/>
                  </a:cubicBezTo>
                  <a:lnTo>
                    <a:pt x="473" y="2999"/>
                  </a:lnTo>
                  <a:cubicBezTo>
                    <a:pt x="516" y="2953"/>
                    <a:pt x="723" y="2726"/>
                    <a:pt x="772" y="2649"/>
                  </a:cubicBezTo>
                  <a:cubicBezTo>
                    <a:pt x="797" y="2608"/>
                    <a:pt x="832" y="2533"/>
                    <a:pt x="862" y="2466"/>
                  </a:cubicBezTo>
                  <a:lnTo>
                    <a:pt x="862" y="2466"/>
                  </a:lnTo>
                  <a:lnTo>
                    <a:pt x="854" y="2790"/>
                  </a:lnTo>
                  <a:cubicBezTo>
                    <a:pt x="854" y="2802"/>
                    <a:pt x="862" y="2812"/>
                    <a:pt x="873" y="2817"/>
                  </a:cubicBezTo>
                  <a:cubicBezTo>
                    <a:pt x="876" y="2818"/>
                    <a:pt x="880" y="2819"/>
                    <a:pt x="883" y="2819"/>
                  </a:cubicBezTo>
                  <a:cubicBezTo>
                    <a:pt x="891" y="2819"/>
                    <a:pt x="899" y="2815"/>
                    <a:pt x="905" y="2809"/>
                  </a:cubicBezTo>
                  <a:cubicBezTo>
                    <a:pt x="911" y="2801"/>
                    <a:pt x="1096" y="2594"/>
                    <a:pt x="1200" y="2396"/>
                  </a:cubicBezTo>
                  <a:cubicBezTo>
                    <a:pt x="1289" y="2230"/>
                    <a:pt x="1416" y="1813"/>
                    <a:pt x="1459" y="1661"/>
                  </a:cubicBezTo>
                  <a:lnTo>
                    <a:pt x="1613" y="1867"/>
                  </a:lnTo>
                  <a:cubicBezTo>
                    <a:pt x="1618" y="1873"/>
                    <a:pt x="1627" y="1878"/>
                    <a:pt x="1636" y="1878"/>
                  </a:cubicBezTo>
                  <a:cubicBezTo>
                    <a:pt x="1637" y="1878"/>
                    <a:pt x="1639" y="1878"/>
                    <a:pt x="1640" y="1878"/>
                  </a:cubicBezTo>
                  <a:cubicBezTo>
                    <a:pt x="1652" y="1875"/>
                    <a:pt x="1661" y="1868"/>
                    <a:pt x="1663" y="1857"/>
                  </a:cubicBezTo>
                  <a:lnTo>
                    <a:pt x="1709" y="1701"/>
                  </a:lnTo>
                  <a:cubicBezTo>
                    <a:pt x="1790" y="1830"/>
                    <a:pt x="1989" y="2146"/>
                    <a:pt x="2067" y="2216"/>
                  </a:cubicBezTo>
                  <a:cubicBezTo>
                    <a:pt x="2163" y="2301"/>
                    <a:pt x="2578" y="2495"/>
                    <a:pt x="2596" y="2502"/>
                  </a:cubicBezTo>
                  <a:cubicBezTo>
                    <a:pt x="2600" y="2504"/>
                    <a:pt x="2604" y="2505"/>
                    <a:pt x="2608" y="2505"/>
                  </a:cubicBezTo>
                  <a:cubicBezTo>
                    <a:pt x="2613" y="2505"/>
                    <a:pt x="2619" y="2503"/>
                    <a:pt x="2623" y="2500"/>
                  </a:cubicBezTo>
                  <a:cubicBezTo>
                    <a:pt x="2632" y="2493"/>
                    <a:pt x="2637" y="2484"/>
                    <a:pt x="2636" y="2473"/>
                  </a:cubicBezTo>
                  <a:lnTo>
                    <a:pt x="2602" y="2124"/>
                  </a:lnTo>
                  <a:lnTo>
                    <a:pt x="2602" y="2124"/>
                  </a:lnTo>
                  <a:cubicBezTo>
                    <a:pt x="2749" y="2273"/>
                    <a:pt x="3135" y="2666"/>
                    <a:pt x="3194" y="2725"/>
                  </a:cubicBezTo>
                  <a:cubicBezTo>
                    <a:pt x="3262" y="2792"/>
                    <a:pt x="3567" y="3046"/>
                    <a:pt x="3625" y="3095"/>
                  </a:cubicBezTo>
                  <a:lnTo>
                    <a:pt x="3656" y="3470"/>
                  </a:lnTo>
                  <a:cubicBezTo>
                    <a:pt x="3657" y="3479"/>
                    <a:pt x="3663" y="3488"/>
                    <a:pt x="3671" y="3493"/>
                  </a:cubicBezTo>
                  <a:cubicBezTo>
                    <a:pt x="3675" y="3495"/>
                    <a:pt x="3680" y="3497"/>
                    <a:pt x="3685" y="3497"/>
                  </a:cubicBezTo>
                  <a:cubicBezTo>
                    <a:pt x="3689" y="3497"/>
                    <a:pt x="3694" y="3496"/>
                    <a:pt x="3698" y="3494"/>
                  </a:cubicBezTo>
                  <a:cubicBezTo>
                    <a:pt x="3709" y="3488"/>
                    <a:pt x="3985" y="3355"/>
                    <a:pt x="4048" y="3302"/>
                  </a:cubicBezTo>
                  <a:cubicBezTo>
                    <a:pt x="4087" y="3270"/>
                    <a:pt x="4119" y="3200"/>
                    <a:pt x="4141" y="3142"/>
                  </a:cubicBezTo>
                  <a:lnTo>
                    <a:pt x="4212" y="3433"/>
                  </a:lnTo>
                  <a:cubicBezTo>
                    <a:pt x="4215" y="3444"/>
                    <a:pt x="4225" y="3452"/>
                    <a:pt x="4236" y="3454"/>
                  </a:cubicBezTo>
                  <a:cubicBezTo>
                    <a:pt x="4237" y="3454"/>
                    <a:pt x="4238" y="3454"/>
                    <a:pt x="4239" y="3454"/>
                  </a:cubicBezTo>
                  <a:cubicBezTo>
                    <a:pt x="4249" y="3454"/>
                    <a:pt x="4259" y="3449"/>
                    <a:pt x="4264" y="3439"/>
                  </a:cubicBezTo>
                  <a:cubicBezTo>
                    <a:pt x="4273" y="3423"/>
                    <a:pt x="4487" y="3045"/>
                    <a:pt x="4560" y="2721"/>
                  </a:cubicBezTo>
                  <a:cubicBezTo>
                    <a:pt x="4642" y="2353"/>
                    <a:pt x="4547" y="2020"/>
                    <a:pt x="4454" y="1805"/>
                  </a:cubicBezTo>
                  <a:cubicBezTo>
                    <a:pt x="4369" y="1615"/>
                    <a:pt x="4235" y="1418"/>
                    <a:pt x="4163" y="1319"/>
                  </a:cubicBezTo>
                  <a:lnTo>
                    <a:pt x="4163" y="1319"/>
                  </a:lnTo>
                  <a:lnTo>
                    <a:pt x="4306" y="1352"/>
                  </a:lnTo>
                  <a:cubicBezTo>
                    <a:pt x="4309" y="1353"/>
                    <a:pt x="4311" y="1353"/>
                    <a:pt x="4314" y="1353"/>
                  </a:cubicBezTo>
                  <a:cubicBezTo>
                    <a:pt x="4321" y="1353"/>
                    <a:pt x="4327" y="1350"/>
                    <a:pt x="4332" y="1346"/>
                  </a:cubicBezTo>
                  <a:cubicBezTo>
                    <a:pt x="4338" y="1339"/>
                    <a:pt x="4343" y="1330"/>
                    <a:pt x="4342" y="1320"/>
                  </a:cubicBezTo>
                  <a:cubicBezTo>
                    <a:pt x="4339" y="1314"/>
                    <a:pt x="4316" y="1152"/>
                    <a:pt x="4153" y="1010"/>
                  </a:cubicBezTo>
                  <a:cubicBezTo>
                    <a:pt x="4008" y="885"/>
                    <a:pt x="3101" y="380"/>
                    <a:pt x="2814" y="257"/>
                  </a:cubicBezTo>
                  <a:lnTo>
                    <a:pt x="3030" y="235"/>
                  </a:lnTo>
                  <a:cubicBezTo>
                    <a:pt x="3043" y="233"/>
                    <a:pt x="3054" y="224"/>
                    <a:pt x="3056" y="210"/>
                  </a:cubicBezTo>
                  <a:cubicBezTo>
                    <a:pt x="3057" y="198"/>
                    <a:pt x="3051" y="185"/>
                    <a:pt x="3038" y="180"/>
                  </a:cubicBezTo>
                  <a:cubicBezTo>
                    <a:pt x="3020" y="173"/>
                    <a:pt x="2592" y="0"/>
                    <a:pt x="2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3"/>
            <p:cNvSpPr/>
            <p:nvPr/>
          </p:nvSpPr>
          <p:spPr>
            <a:xfrm>
              <a:off x="1779884" y="3433711"/>
              <a:ext cx="39213" cy="91897"/>
            </a:xfrm>
            <a:custGeom>
              <a:avLst/>
              <a:gdLst/>
              <a:ahLst/>
              <a:cxnLst/>
              <a:rect l="l" t="t" r="r" b="b"/>
              <a:pathLst>
                <a:path w="460" h="1078" extrusionOk="0">
                  <a:moveTo>
                    <a:pt x="266" y="1"/>
                  </a:moveTo>
                  <a:cubicBezTo>
                    <a:pt x="256" y="1"/>
                    <a:pt x="251" y="1"/>
                    <a:pt x="251" y="1"/>
                  </a:cubicBezTo>
                  <a:lnTo>
                    <a:pt x="0" y="1078"/>
                  </a:lnTo>
                  <a:cubicBezTo>
                    <a:pt x="0" y="1078"/>
                    <a:pt x="198" y="837"/>
                    <a:pt x="323" y="660"/>
                  </a:cubicBezTo>
                  <a:cubicBezTo>
                    <a:pt x="449" y="482"/>
                    <a:pt x="460" y="178"/>
                    <a:pt x="438" y="85"/>
                  </a:cubicBezTo>
                  <a:cubicBezTo>
                    <a:pt x="421" y="8"/>
                    <a:pt x="307" y="1"/>
                    <a:pt x="2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3"/>
            <p:cNvSpPr/>
            <p:nvPr/>
          </p:nvSpPr>
          <p:spPr>
            <a:xfrm>
              <a:off x="1777242" y="3431324"/>
              <a:ext cx="44242" cy="96671"/>
            </a:xfrm>
            <a:custGeom>
              <a:avLst/>
              <a:gdLst/>
              <a:ahLst/>
              <a:cxnLst/>
              <a:rect l="l" t="t" r="r" b="b"/>
              <a:pathLst>
                <a:path w="519" h="1134" extrusionOk="0">
                  <a:moveTo>
                    <a:pt x="304" y="57"/>
                  </a:moveTo>
                  <a:cubicBezTo>
                    <a:pt x="343" y="59"/>
                    <a:pt x="429" y="66"/>
                    <a:pt x="443" y="119"/>
                  </a:cubicBezTo>
                  <a:cubicBezTo>
                    <a:pt x="461" y="201"/>
                    <a:pt x="454" y="497"/>
                    <a:pt x="332" y="670"/>
                  </a:cubicBezTo>
                  <a:cubicBezTo>
                    <a:pt x="257" y="775"/>
                    <a:pt x="156" y="904"/>
                    <a:pt x="87" y="992"/>
                  </a:cubicBezTo>
                  <a:lnTo>
                    <a:pt x="304" y="57"/>
                  </a:lnTo>
                  <a:close/>
                  <a:moveTo>
                    <a:pt x="297" y="0"/>
                  </a:moveTo>
                  <a:cubicBezTo>
                    <a:pt x="288" y="0"/>
                    <a:pt x="283" y="0"/>
                    <a:pt x="282" y="0"/>
                  </a:cubicBezTo>
                  <a:cubicBezTo>
                    <a:pt x="268" y="1"/>
                    <a:pt x="257" y="11"/>
                    <a:pt x="255" y="23"/>
                  </a:cubicBezTo>
                  <a:lnTo>
                    <a:pt x="5" y="1099"/>
                  </a:lnTo>
                  <a:cubicBezTo>
                    <a:pt x="0" y="1112"/>
                    <a:pt x="7" y="1126"/>
                    <a:pt x="18" y="1131"/>
                  </a:cubicBezTo>
                  <a:cubicBezTo>
                    <a:pt x="23" y="1132"/>
                    <a:pt x="27" y="1133"/>
                    <a:pt x="31" y="1133"/>
                  </a:cubicBezTo>
                  <a:cubicBezTo>
                    <a:pt x="39" y="1133"/>
                    <a:pt x="47" y="1131"/>
                    <a:pt x="54" y="1122"/>
                  </a:cubicBezTo>
                  <a:cubicBezTo>
                    <a:pt x="56" y="1119"/>
                    <a:pt x="255" y="878"/>
                    <a:pt x="379" y="702"/>
                  </a:cubicBezTo>
                  <a:cubicBezTo>
                    <a:pt x="513" y="512"/>
                    <a:pt x="518" y="199"/>
                    <a:pt x="498" y="105"/>
                  </a:cubicBezTo>
                  <a:cubicBezTo>
                    <a:pt x="477" y="8"/>
                    <a:pt x="343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3"/>
            <p:cNvSpPr/>
            <p:nvPr/>
          </p:nvSpPr>
          <p:spPr>
            <a:xfrm>
              <a:off x="1562422" y="3367901"/>
              <a:ext cx="88058" cy="34440"/>
            </a:xfrm>
            <a:custGeom>
              <a:avLst/>
              <a:gdLst/>
              <a:ahLst/>
              <a:cxnLst/>
              <a:rect l="l" t="t" r="r" b="b"/>
              <a:pathLst>
                <a:path w="1033" h="404" extrusionOk="0">
                  <a:moveTo>
                    <a:pt x="966" y="0"/>
                  </a:moveTo>
                  <a:cubicBezTo>
                    <a:pt x="966" y="0"/>
                    <a:pt x="778" y="116"/>
                    <a:pt x="656" y="143"/>
                  </a:cubicBezTo>
                  <a:cubicBezTo>
                    <a:pt x="532" y="171"/>
                    <a:pt x="144" y="228"/>
                    <a:pt x="86" y="272"/>
                  </a:cubicBezTo>
                  <a:cubicBezTo>
                    <a:pt x="27" y="316"/>
                    <a:pt x="0" y="403"/>
                    <a:pt x="0" y="403"/>
                  </a:cubicBezTo>
                  <a:lnTo>
                    <a:pt x="139" y="378"/>
                  </a:lnTo>
                  <a:cubicBezTo>
                    <a:pt x="139" y="378"/>
                    <a:pt x="1029" y="307"/>
                    <a:pt x="1030" y="240"/>
                  </a:cubicBezTo>
                  <a:cubicBezTo>
                    <a:pt x="1032" y="174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1692763" y="3401488"/>
              <a:ext cx="89252" cy="28473"/>
            </a:xfrm>
            <a:custGeom>
              <a:avLst/>
              <a:gdLst/>
              <a:ahLst/>
              <a:cxnLst/>
              <a:rect l="l" t="t" r="r" b="b"/>
              <a:pathLst>
                <a:path w="1047" h="334" extrusionOk="0">
                  <a:moveTo>
                    <a:pt x="889" y="1"/>
                  </a:moveTo>
                  <a:cubicBezTo>
                    <a:pt x="776" y="1"/>
                    <a:pt x="454" y="77"/>
                    <a:pt x="342" y="96"/>
                  </a:cubicBezTo>
                  <a:cubicBezTo>
                    <a:pt x="316" y="100"/>
                    <a:pt x="285" y="102"/>
                    <a:pt x="253" y="102"/>
                  </a:cubicBezTo>
                  <a:cubicBezTo>
                    <a:pt x="135" y="102"/>
                    <a:pt x="1" y="78"/>
                    <a:pt x="1" y="78"/>
                  </a:cubicBezTo>
                  <a:lnTo>
                    <a:pt x="1" y="78"/>
                  </a:lnTo>
                  <a:cubicBezTo>
                    <a:pt x="1" y="78"/>
                    <a:pt x="5" y="263"/>
                    <a:pt x="32" y="325"/>
                  </a:cubicBezTo>
                  <a:cubicBezTo>
                    <a:pt x="35" y="331"/>
                    <a:pt x="46" y="334"/>
                    <a:pt x="64" y="334"/>
                  </a:cubicBezTo>
                  <a:cubicBezTo>
                    <a:pt x="224" y="334"/>
                    <a:pt x="910" y="119"/>
                    <a:pt x="910" y="119"/>
                  </a:cubicBezTo>
                  <a:lnTo>
                    <a:pt x="1047" y="92"/>
                  </a:lnTo>
                  <a:cubicBezTo>
                    <a:pt x="1047" y="92"/>
                    <a:pt x="989" y="22"/>
                    <a:pt x="919" y="4"/>
                  </a:cubicBezTo>
                  <a:cubicBezTo>
                    <a:pt x="912" y="2"/>
                    <a:pt x="902" y="1"/>
                    <a:pt x="8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1631386" y="3509751"/>
              <a:ext cx="54131" cy="26171"/>
            </a:xfrm>
            <a:custGeom>
              <a:avLst/>
              <a:gdLst/>
              <a:ahLst/>
              <a:cxnLst/>
              <a:rect l="l" t="t" r="r" b="b"/>
              <a:pathLst>
                <a:path w="635" h="307" extrusionOk="0">
                  <a:moveTo>
                    <a:pt x="28" y="0"/>
                  </a:moveTo>
                  <a:cubicBezTo>
                    <a:pt x="12" y="0"/>
                    <a:pt x="0" y="13"/>
                    <a:pt x="0" y="29"/>
                  </a:cubicBezTo>
                  <a:cubicBezTo>
                    <a:pt x="0" y="34"/>
                    <a:pt x="1" y="171"/>
                    <a:pt x="98" y="221"/>
                  </a:cubicBezTo>
                  <a:cubicBezTo>
                    <a:pt x="170" y="256"/>
                    <a:pt x="268" y="306"/>
                    <a:pt x="359" y="306"/>
                  </a:cubicBezTo>
                  <a:cubicBezTo>
                    <a:pt x="380" y="306"/>
                    <a:pt x="402" y="303"/>
                    <a:pt x="424" y="296"/>
                  </a:cubicBezTo>
                  <a:cubicBezTo>
                    <a:pt x="525" y="261"/>
                    <a:pt x="622" y="123"/>
                    <a:pt x="626" y="117"/>
                  </a:cubicBezTo>
                  <a:cubicBezTo>
                    <a:pt x="635" y="105"/>
                    <a:pt x="631" y="88"/>
                    <a:pt x="619" y="78"/>
                  </a:cubicBezTo>
                  <a:cubicBezTo>
                    <a:pt x="613" y="75"/>
                    <a:pt x="608" y="73"/>
                    <a:pt x="602" y="73"/>
                  </a:cubicBezTo>
                  <a:cubicBezTo>
                    <a:pt x="593" y="73"/>
                    <a:pt x="584" y="78"/>
                    <a:pt x="578" y="86"/>
                  </a:cubicBezTo>
                  <a:cubicBezTo>
                    <a:pt x="578" y="89"/>
                    <a:pt x="489" y="216"/>
                    <a:pt x="405" y="243"/>
                  </a:cubicBezTo>
                  <a:cubicBezTo>
                    <a:pt x="391" y="248"/>
                    <a:pt x="375" y="250"/>
                    <a:pt x="359" y="250"/>
                  </a:cubicBezTo>
                  <a:cubicBezTo>
                    <a:pt x="282" y="250"/>
                    <a:pt x="189" y="204"/>
                    <a:pt x="124" y="171"/>
                  </a:cubicBezTo>
                  <a:cubicBezTo>
                    <a:pt x="57" y="138"/>
                    <a:pt x="56" y="30"/>
                    <a:pt x="56" y="29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1594474" y="3561410"/>
              <a:ext cx="85671" cy="16453"/>
            </a:xfrm>
            <a:custGeom>
              <a:avLst/>
              <a:gdLst/>
              <a:ahLst/>
              <a:cxnLst/>
              <a:rect l="l" t="t" r="r" b="b"/>
              <a:pathLst>
                <a:path w="1005" h="193" extrusionOk="0">
                  <a:moveTo>
                    <a:pt x="617" y="1"/>
                  </a:moveTo>
                  <a:cubicBezTo>
                    <a:pt x="395" y="1"/>
                    <a:pt x="36" y="133"/>
                    <a:pt x="22" y="138"/>
                  </a:cubicBezTo>
                  <a:cubicBezTo>
                    <a:pt x="8" y="144"/>
                    <a:pt x="1" y="160"/>
                    <a:pt x="6" y="175"/>
                  </a:cubicBezTo>
                  <a:cubicBezTo>
                    <a:pt x="9" y="186"/>
                    <a:pt x="22" y="193"/>
                    <a:pt x="33" y="193"/>
                  </a:cubicBezTo>
                  <a:lnTo>
                    <a:pt x="41" y="193"/>
                  </a:lnTo>
                  <a:cubicBezTo>
                    <a:pt x="45" y="192"/>
                    <a:pt x="406" y="58"/>
                    <a:pt x="617" y="58"/>
                  </a:cubicBezTo>
                  <a:cubicBezTo>
                    <a:pt x="828" y="58"/>
                    <a:pt x="960" y="118"/>
                    <a:pt x="961" y="118"/>
                  </a:cubicBezTo>
                  <a:cubicBezTo>
                    <a:pt x="965" y="119"/>
                    <a:pt x="969" y="120"/>
                    <a:pt x="972" y="120"/>
                  </a:cubicBezTo>
                  <a:cubicBezTo>
                    <a:pt x="983" y="120"/>
                    <a:pt x="994" y="114"/>
                    <a:pt x="998" y="103"/>
                  </a:cubicBezTo>
                  <a:cubicBezTo>
                    <a:pt x="1005" y="89"/>
                    <a:pt x="999" y="73"/>
                    <a:pt x="984" y="66"/>
                  </a:cubicBezTo>
                  <a:cubicBezTo>
                    <a:pt x="978" y="64"/>
                    <a:pt x="839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1572225" y="3419731"/>
              <a:ext cx="58052" cy="24125"/>
            </a:xfrm>
            <a:custGeom>
              <a:avLst/>
              <a:gdLst/>
              <a:ahLst/>
              <a:cxnLst/>
              <a:rect l="l" t="t" r="r" b="b"/>
              <a:pathLst>
                <a:path w="681" h="283" extrusionOk="0">
                  <a:moveTo>
                    <a:pt x="33" y="0"/>
                  </a:moveTo>
                  <a:cubicBezTo>
                    <a:pt x="28" y="0"/>
                    <a:pt x="23" y="1"/>
                    <a:pt x="19" y="4"/>
                  </a:cubicBezTo>
                  <a:cubicBezTo>
                    <a:pt x="6" y="12"/>
                    <a:pt x="0" y="30"/>
                    <a:pt x="8" y="42"/>
                  </a:cubicBezTo>
                  <a:cubicBezTo>
                    <a:pt x="12" y="49"/>
                    <a:pt x="104" y="217"/>
                    <a:pt x="288" y="267"/>
                  </a:cubicBezTo>
                  <a:cubicBezTo>
                    <a:pt x="321" y="278"/>
                    <a:pt x="358" y="282"/>
                    <a:pt x="393" y="282"/>
                  </a:cubicBezTo>
                  <a:cubicBezTo>
                    <a:pt x="478" y="282"/>
                    <a:pt x="571" y="256"/>
                    <a:pt x="662" y="199"/>
                  </a:cubicBezTo>
                  <a:cubicBezTo>
                    <a:pt x="677" y="192"/>
                    <a:pt x="680" y="175"/>
                    <a:pt x="673" y="161"/>
                  </a:cubicBezTo>
                  <a:cubicBezTo>
                    <a:pt x="667" y="152"/>
                    <a:pt x="658" y="147"/>
                    <a:pt x="648" y="147"/>
                  </a:cubicBezTo>
                  <a:cubicBezTo>
                    <a:pt x="644" y="147"/>
                    <a:pt x="639" y="148"/>
                    <a:pt x="635" y="150"/>
                  </a:cubicBezTo>
                  <a:cubicBezTo>
                    <a:pt x="551" y="201"/>
                    <a:pt x="470" y="225"/>
                    <a:pt x="393" y="225"/>
                  </a:cubicBezTo>
                  <a:cubicBezTo>
                    <a:pt x="362" y="225"/>
                    <a:pt x="332" y="221"/>
                    <a:pt x="302" y="213"/>
                  </a:cubicBezTo>
                  <a:cubicBezTo>
                    <a:pt x="142" y="168"/>
                    <a:pt x="57" y="16"/>
                    <a:pt x="57" y="15"/>
                  </a:cubicBezTo>
                  <a:cubicBezTo>
                    <a:pt x="52" y="5"/>
                    <a:pt x="43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1664120" y="3370032"/>
              <a:ext cx="15003" cy="31542"/>
            </a:xfrm>
            <a:custGeom>
              <a:avLst/>
              <a:gdLst/>
              <a:ahLst/>
              <a:cxnLst/>
              <a:rect l="l" t="t" r="r" b="b"/>
              <a:pathLst>
                <a:path w="176" h="370" extrusionOk="0">
                  <a:moveTo>
                    <a:pt x="144" y="0"/>
                  </a:moveTo>
                  <a:cubicBezTo>
                    <a:pt x="131" y="0"/>
                    <a:pt x="119" y="12"/>
                    <a:pt x="117" y="24"/>
                  </a:cubicBezTo>
                  <a:cubicBezTo>
                    <a:pt x="109" y="86"/>
                    <a:pt x="74" y="259"/>
                    <a:pt x="11" y="322"/>
                  </a:cubicBezTo>
                  <a:cubicBezTo>
                    <a:pt x="0" y="332"/>
                    <a:pt x="0" y="352"/>
                    <a:pt x="11" y="362"/>
                  </a:cubicBezTo>
                  <a:cubicBezTo>
                    <a:pt x="16" y="366"/>
                    <a:pt x="22" y="370"/>
                    <a:pt x="31" y="370"/>
                  </a:cubicBezTo>
                  <a:cubicBezTo>
                    <a:pt x="37" y="370"/>
                    <a:pt x="44" y="368"/>
                    <a:pt x="50" y="363"/>
                  </a:cubicBezTo>
                  <a:cubicBezTo>
                    <a:pt x="140" y="273"/>
                    <a:pt x="172" y="42"/>
                    <a:pt x="173" y="33"/>
                  </a:cubicBezTo>
                  <a:cubicBezTo>
                    <a:pt x="176" y="17"/>
                    <a:pt x="164" y="3"/>
                    <a:pt x="149" y="1"/>
                  </a:cubicBezTo>
                  <a:cubicBezTo>
                    <a:pt x="148" y="0"/>
                    <a:pt x="146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1670173" y="3409501"/>
              <a:ext cx="293328" cy="731253"/>
            </a:xfrm>
            <a:custGeom>
              <a:avLst/>
              <a:gdLst/>
              <a:ahLst/>
              <a:cxnLst/>
              <a:rect l="l" t="t" r="r" b="b"/>
              <a:pathLst>
                <a:path w="3441" h="8578" extrusionOk="0">
                  <a:moveTo>
                    <a:pt x="901" y="0"/>
                  </a:moveTo>
                  <a:cubicBezTo>
                    <a:pt x="897" y="0"/>
                    <a:pt x="893" y="1"/>
                    <a:pt x="890" y="2"/>
                  </a:cubicBezTo>
                  <a:cubicBezTo>
                    <a:pt x="805" y="21"/>
                    <a:pt x="775" y="148"/>
                    <a:pt x="775" y="148"/>
                  </a:cubicBezTo>
                  <a:cubicBezTo>
                    <a:pt x="775" y="148"/>
                    <a:pt x="627" y="85"/>
                    <a:pt x="539" y="85"/>
                  </a:cubicBezTo>
                  <a:cubicBezTo>
                    <a:pt x="520" y="85"/>
                    <a:pt x="504" y="88"/>
                    <a:pt x="493" y="95"/>
                  </a:cubicBezTo>
                  <a:cubicBezTo>
                    <a:pt x="430" y="137"/>
                    <a:pt x="430" y="284"/>
                    <a:pt x="430" y="284"/>
                  </a:cubicBezTo>
                  <a:cubicBezTo>
                    <a:pt x="430" y="284"/>
                    <a:pt x="363" y="177"/>
                    <a:pt x="295" y="177"/>
                  </a:cubicBezTo>
                  <a:cubicBezTo>
                    <a:pt x="265" y="177"/>
                    <a:pt x="235" y="197"/>
                    <a:pt x="211" y="253"/>
                  </a:cubicBezTo>
                  <a:cubicBezTo>
                    <a:pt x="211" y="253"/>
                    <a:pt x="211" y="422"/>
                    <a:pt x="262" y="577"/>
                  </a:cubicBezTo>
                  <a:cubicBezTo>
                    <a:pt x="314" y="734"/>
                    <a:pt x="472" y="1611"/>
                    <a:pt x="472" y="1611"/>
                  </a:cubicBezTo>
                  <a:cubicBezTo>
                    <a:pt x="472" y="1611"/>
                    <a:pt x="1" y="2332"/>
                    <a:pt x="1" y="2666"/>
                  </a:cubicBezTo>
                  <a:cubicBezTo>
                    <a:pt x="1" y="3001"/>
                    <a:pt x="148" y="3419"/>
                    <a:pt x="148" y="3419"/>
                  </a:cubicBezTo>
                  <a:lnTo>
                    <a:pt x="1287" y="7369"/>
                  </a:lnTo>
                  <a:cubicBezTo>
                    <a:pt x="1287" y="7369"/>
                    <a:pt x="1747" y="8236"/>
                    <a:pt x="2029" y="8403"/>
                  </a:cubicBezTo>
                  <a:cubicBezTo>
                    <a:pt x="2203" y="8506"/>
                    <a:pt x="2462" y="8577"/>
                    <a:pt x="2674" y="8577"/>
                  </a:cubicBezTo>
                  <a:cubicBezTo>
                    <a:pt x="2804" y="8577"/>
                    <a:pt x="2916" y="8550"/>
                    <a:pt x="2980" y="8487"/>
                  </a:cubicBezTo>
                  <a:cubicBezTo>
                    <a:pt x="3147" y="8319"/>
                    <a:pt x="3356" y="7964"/>
                    <a:pt x="3399" y="7545"/>
                  </a:cubicBezTo>
                  <a:cubicBezTo>
                    <a:pt x="3440" y="7128"/>
                    <a:pt x="3159" y="6689"/>
                    <a:pt x="2866" y="6333"/>
                  </a:cubicBezTo>
                  <a:cubicBezTo>
                    <a:pt x="2573" y="5977"/>
                    <a:pt x="1549" y="3991"/>
                    <a:pt x="1392" y="3668"/>
                  </a:cubicBezTo>
                  <a:cubicBezTo>
                    <a:pt x="1235" y="3344"/>
                    <a:pt x="1120" y="3051"/>
                    <a:pt x="1109" y="3020"/>
                  </a:cubicBezTo>
                  <a:cubicBezTo>
                    <a:pt x="1098" y="2991"/>
                    <a:pt x="1757" y="1965"/>
                    <a:pt x="1820" y="1830"/>
                  </a:cubicBezTo>
                  <a:cubicBezTo>
                    <a:pt x="1882" y="1693"/>
                    <a:pt x="1850" y="1160"/>
                    <a:pt x="1779" y="1046"/>
                  </a:cubicBezTo>
                  <a:cubicBezTo>
                    <a:pt x="1705" y="931"/>
                    <a:pt x="1402" y="355"/>
                    <a:pt x="1319" y="284"/>
                  </a:cubicBezTo>
                  <a:cubicBezTo>
                    <a:pt x="1235" y="212"/>
                    <a:pt x="1235" y="210"/>
                    <a:pt x="1235" y="210"/>
                  </a:cubicBezTo>
                  <a:cubicBezTo>
                    <a:pt x="1235" y="210"/>
                    <a:pt x="995" y="0"/>
                    <a:pt x="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1667701" y="3406944"/>
              <a:ext cx="297420" cy="736283"/>
            </a:xfrm>
            <a:custGeom>
              <a:avLst/>
              <a:gdLst/>
              <a:ahLst/>
              <a:cxnLst/>
              <a:rect l="l" t="t" r="r" b="b"/>
              <a:pathLst>
                <a:path w="3489" h="8637" extrusionOk="0">
                  <a:moveTo>
                    <a:pt x="932" y="60"/>
                  </a:moveTo>
                  <a:cubicBezTo>
                    <a:pt x="982" y="60"/>
                    <a:pt x="1130" y="162"/>
                    <a:pt x="1244" y="263"/>
                  </a:cubicBezTo>
                  <a:lnTo>
                    <a:pt x="1328" y="336"/>
                  </a:lnTo>
                  <a:cubicBezTo>
                    <a:pt x="1381" y="384"/>
                    <a:pt x="1549" y="683"/>
                    <a:pt x="1659" y="880"/>
                  </a:cubicBezTo>
                  <a:cubicBezTo>
                    <a:pt x="1713" y="975"/>
                    <a:pt x="1760" y="1057"/>
                    <a:pt x="1782" y="1093"/>
                  </a:cubicBezTo>
                  <a:cubicBezTo>
                    <a:pt x="1851" y="1202"/>
                    <a:pt x="1879" y="1726"/>
                    <a:pt x="1822" y="1850"/>
                  </a:cubicBezTo>
                  <a:cubicBezTo>
                    <a:pt x="1794" y="1910"/>
                    <a:pt x="1637" y="2165"/>
                    <a:pt x="1485" y="2411"/>
                  </a:cubicBezTo>
                  <a:cubicBezTo>
                    <a:pt x="1101" y="3032"/>
                    <a:pt x="1103" y="3039"/>
                    <a:pt x="1110" y="3061"/>
                  </a:cubicBezTo>
                  <a:cubicBezTo>
                    <a:pt x="1122" y="3097"/>
                    <a:pt x="1238" y="3390"/>
                    <a:pt x="1394" y="3712"/>
                  </a:cubicBezTo>
                  <a:cubicBezTo>
                    <a:pt x="1561" y="4059"/>
                    <a:pt x="2579" y="6029"/>
                    <a:pt x="2870" y="6383"/>
                  </a:cubicBezTo>
                  <a:cubicBezTo>
                    <a:pt x="3258" y="6854"/>
                    <a:pt x="3430" y="7244"/>
                    <a:pt x="3397" y="7574"/>
                  </a:cubicBezTo>
                  <a:cubicBezTo>
                    <a:pt x="3359" y="7969"/>
                    <a:pt x="3163" y="8322"/>
                    <a:pt x="2988" y="8498"/>
                  </a:cubicBezTo>
                  <a:cubicBezTo>
                    <a:pt x="2930" y="8555"/>
                    <a:pt x="2825" y="8580"/>
                    <a:pt x="2700" y="8580"/>
                  </a:cubicBezTo>
                  <a:cubicBezTo>
                    <a:pt x="2497" y="8580"/>
                    <a:pt x="2243" y="8513"/>
                    <a:pt x="2071" y="8410"/>
                  </a:cubicBezTo>
                  <a:cubicBezTo>
                    <a:pt x="1807" y="8252"/>
                    <a:pt x="1369" y="7441"/>
                    <a:pt x="1341" y="7389"/>
                  </a:cubicBezTo>
                  <a:lnTo>
                    <a:pt x="205" y="3439"/>
                  </a:lnTo>
                  <a:cubicBezTo>
                    <a:pt x="203" y="3435"/>
                    <a:pt x="60" y="3023"/>
                    <a:pt x="60" y="2696"/>
                  </a:cubicBezTo>
                  <a:cubicBezTo>
                    <a:pt x="60" y="2375"/>
                    <a:pt x="522" y="1665"/>
                    <a:pt x="525" y="1657"/>
                  </a:cubicBezTo>
                  <a:cubicBezTo>
                    <a:pt x="529" y="1652"/>
                    <a:pt x="531" y="1644"/>
                    <a:pt x="529" y="1637"/>
                  </a:cubicBezTo>
                  <a:cubicBezTo>
                    <a:pt x="523" y="1601"/>
                    <a:pt x="371" y="756"/>
                    <a:pt x="318" y="599"/>
                  </a:cubicBezTo>
                  <a:cubicBezTo>
                    <a:pt x="275" y="464"/>
                    <a:pt x="268" y="320"/>
                    <a:pt x="268" y="289"/>
                  </a:cubicBezTo>
                  <a:cubicBezTo>
                    <a:pt x="280" y="266"/>
                    <a:pt x="298" y="237"/>
                    <a:pt x="322" y="236"/>
                  </a:cubicBezTo>
                  <a:cubicBezTo>
                    <a:pt x="323" y="236"/>
                    <a:pt x="324" y="236"/>
                    <a:pt x="325" y="236"/>
                  </a:cubicBezTo>
                  <a:cubicBezTo>
                    <a:pt x="367" y="236"/>
                    <a:pt x="419" y="305"/>
                    <a:pt x="435" y="330"/>
                  </a:cubicBezTo>
                  <a:cubicBezTo>
                    <a:pt x="440" y="338"/>
                    <a:pt x="449" y="343"/>
                    <a:pt x="458" y="343"/>
                  </a:cubicBezTo>
                  <a:cubicBezTo>
                    <a:pt x="461" y="343"/>
                    <a:pt x="464" y="343"/>
                    <a:pt x="467" y="342"/>
                  </a:cubicBezTo>
                  <a:cubicBezTo>
                    <a:pt x="479" y="339"/>
                    <a:pt x="487" y="327"/>
                    <a:pt x="487" y="315"/>
                  </a:cubicBezTo>
                  <a:cubicBezTo>
                    <a:pt x="487" y="280"/>
                    <a:pt x="495" y="177"/>
                    <a:pt x="536" y="150"/>
                  </a:cubicBezTo>
                  <a:cubicBezTo>
                    <a:pt x="542" y="146"/>
                    <a:pt x="553" y="144"/>
                    <a:pt x="567" y="144"/>
                  </a:cubicBezTo>
                  <a:cubicBezTo>
                    <a:pt x="619" y="144"/>
                    <a:pt x="714" y="171"/>
                    <a:pt x="792" y="204"/>
                  </a:cubicBezTo>
                  <a:cubicBezTo>
                    <a:pt x="796" y="206"/>
                    <a:pt x="800" y="207"/>
                    <a:pt x="804" y="207"/>
                  </a:cubicBezTo>
                  <a:cubicBezTo>
                    <a:pt x="808" y="207"/>
                    <a:pt x="812" y="206"/>
                    <a:pt x="816" y="204"/>
                  </a:cubicBezTo>
                  <a:cubicBezTo>
                    <a:pt x="823" y="200"/>
                    <a:pt x="828" y="194"/>
                    <a:pt x="831" y="186"/>
                  </a:cubicBezTo>
                  <a:cubicBezTo>
                    <a:pt x="832" y="184"/>
                    <a:pt x="860" y="76"/>
                    <a:pt x="925" y="60"/>
                  </a:cubicBezTo>
                  <a:cubicBezTo>
                    <a:pt x="927" y="60"/>
                    <a:pt x="929" y="60"/>
                    <a:pt x="932" y="60"/>
                  </a:cubicBezTo>
                  <a:close/>
                  <a:moveTo>
                    <a:pt x="929" y="1"/>
                  </a:moveTo>
                  <a:cubicBezTo>
                    <a:pt x="923" y="1"/>
                    <a:pt x="917" y="1"/>
                    <a:pt x="912" y="3"/>
                  </a:cubicBezTo>
                  <a:cubicBezTo>
                    <a:pt x="842" y="21"/>
                    <a:pt x="802" y="97"/>
                    <a:pt x="786" y="139"/>
                  </a:cubicBezTo>
                  <a:cubicBezTo>
                    <a:pt x="735" y="120"/>
                    <a:pt x="640" y="87"/>
                    <a:pt x="569" y="87"/>
                  </a:cubicBezTo>
                  <a:cubicBezTo>
                    <a:pt x="544" y="87"/>
                    <a:pt x="522" y="91"/>
                    <a:pt x="506" y="102"/>
                  </a:cubicBezTo>
                  <a:cubicBezTo>
                    <a:pt x="463" y="130"/>
                    <a:pt x="444" y="189"/>
                    <a:pt x="437" y="239"/>
                  </a:cubicBezTo>
                  <a:cubicBezTo>
                    <a:pt x="408" y="209"/>
                    <a:pt x="369" y="177"/>
                    <a:pt x="324" y="177"/>
                  </a:cubicBezTo>
                  <a:cubicBezTo>
                    <a:pt x="322" y="177"/>
                    <a:pt x="319" y="177"/>
                    <a:pt x="316" y="178"/>
                  </a:cubicBezTo>
                  <a:cubicBezTo>
                    <a:pt x="274" y="181"/>
                    <a:pt x="240" y="213"/>
                    <a:pt x="213" y="271"/>
                  </a:cubicBezTo>
                  <a:cubicBezTo>
                    <a:pt x="210" y="274"/>
                    <a:pt x="210" y="278"/>
                    <a:pt x="210" y="282"/>
                  </a:cubicBezTo>
                  <a:cubicBezTo>
                    <a:pt x="210" y="288"/>
                    <a:pt x="210" y="456"/>
                    <a:pt x="263" y="615"/>
                  </a:cubicBezTo>
                  <a:cubicBezTo>
                    <a:pt x="312" y="759"/>
                    <a:pt x="451" y="1532"/>
                    <a:pt x="470" y="1634"/>
                  </a:cubicBezTo>
                  <a:cubicBezTo>
                    <a:pt x="411" y="1724"/>
                    <a:pt x="1" y="2373"/>
                    <a:pt x="1" y="2696"/>
                  </a:cubicBezTo>
                  <a:cubicBezTo>
                    <a:pt x="1" y="3032"/>
                    <a:pt x="144" y="3441"/>
                    <a:pt x="149" y="3457"/>
                  </a:cubicBezTo>
                  <a:lnTo>
                    <a:pt x="1287" y="7406"/>
                  </a:lnTo>
                  <a:cubicBezTo>
                    <a:pt x="1290" y="7408"/>
                    <a:pt x="1290" y="7410"/>
                    <a:pt x="1291" y="7412"/>
                  </a:cubicBezTo>
                  <a:cubicBezTo>
                    <a:pt x="1311" y="7448"/>
                    <a:pt x="1759" y="8289"/>
                    <a:pt x="2043" y="8458"/>
                  </a:cubicBezTo>
                  <a:cubicBezTo>
                    <a:pt x="2225" y="8566"/>
                    <a:pt x="2483" y="8636"/>
                    <a:pt x="2698" y="8636"/>
                  </a:cubicBezTo>
                  <a:cubicBezTo>
                    <a:pt x="2837" y="8636"/>
                    <a:pt x="2959" y="8607"/>
                    <a:pt x="3028" y="8533"/>
                  </a:cubicBezTo>
                  <a:cubicBezTo>
                    <a:pt x="3210" y="8351"/>
                    <a:pt x="3413" y="7984"/>
                    <a:pt x="3454" y="7575"/>
                  </a:cubicBezTo>
                  <a:cubicBezTo>
                    <a:pt x="3489" y="7229"/>
                    <a:pt x="3313" y="6825"/>
                    <a:pt x="2915" y="6343"/>
                  </a:cubicBezTo>
                  <a:cubicBezTo>
                    <a:pt x="2625" y="5992"/>
                    <a:pt x="1611" y="4030"/>
                    <a:pt x="1445" y="3685"/>
                  </a:cubicBezTo>
                  <a:cubicBezTo>
                    <a:pt x="1298" y="3381"/>
                    <a:pt x="1188" y="3105"/>
                    <a:pt x="1167" y="3048"/>
                  </a:cubicBezTo>
                  <a:cubicBezTo>
                    <a:pt x="1189" y="2993"/>
                    <a:pt x="1380" y="2686"/>
                    <a:pt x="1533" y="2437"/>
                  </a:cubicBezTo>
                  <a:cubicBezTo>
                    <a:pt x="1695" y="2177"/>
                    <a:pt x="1845" y="1934"/>
                    <a:pt x="1874" y="1870"/>
                  </a:cubicBezTo>
                  <a:cubicBezTo>
                    <a:pt x="1940" y="1730"/>
                    <a:pt x="1909" y="1184"/>
                    <a:pt x="1830" y="1060"/>
                  </a:cubicBezTo>
                  <a:cubicBezTo>
                    <a:pt x="1809" y="1025"/>
                    <a:pt x="1762" y="943"/>
                    <a:pt x="1711" y="849"/>
                  </a:cubicBezTo>
                  <a:cubicBezTo>
                    <a:pt x="1556" y="573"/>
                    <a:pt x="1423" y="341"/>
                    <a:pt x="1366" y="291"/>
                  </a:cubicBezTo>
                  <a:lnTo>
                    <a:pt x="1282" y="218"/>
                  </a:lnTo>
                  <a:cubicBezTo>
                    <a:pt x="1222" y="165"/>
                    <a:pt x="1027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3"/>
            <p:cNvSpPr/>
            <p:nvPr/>
          </p:nvSpPr>
          <p:spPr>
            <a:xfrm>
              <a:off x="1704101" y="3431410"/>
              <a:ext cx="34609" cy="113550"/>
            </a:xfrm>
            <a:custGeom>
              <a:avLst/>
              <a:gdLst/>
              <a:ahLst/>
              <a:cxnLst/>
              <a:rect l="l" t="t" r="r" b="b"/>
              <a:pathLst>
                <a:path w="406" h="1332" extrusionOk="0">
                  <a:moveTo>
                    <a:pt x="30" y="0"/>
                  </a:moveTo>
                  <a:cubicBezTo>
                    <a:pt x="28" y="0"/>
                    <a:pt x="25" y="1"/>
                    <a:pt x="23" y="1"/>
                  </a:cubicBezTo>
                  <a:cubicBezTo>
                    <a:pt x="8" y="7"/>
                    <a:pt x="0" y="23"/>
                    <a:pt x="4" y="38"/>
                  </a:cubicBezTo>
                  <a:cubicBezTo>
                    <a:pt x="8" y="44"/>
                    <a:pt x="245" y="812"/>
                    <a:pt x="298" y="1008"/>
                  </a:cubicBezTo>
                  <a:cubicBezTo>
                    <a:pt x="347" y="1194"/>
                    <a:pt x="319" y="1294"/>
                    <a:pt x="319" y="1296"/>
                  </a:cubicBezTo>
                  <a:cubicBezTo>
                    <a:pt x="314" y="1310"/>
                    <a:pt x="322" y="1326"/>
                    <a:pt x="337" y="1330"/>
                  </a:cubicBezTo>
                  <a:cubicBezTo>
                    <a:pt x="340" y="1332"/>
                    <a:pt x="342" y="1332"/>
                    <a:pt x="346" y="1332"/>
                  </a:cubicBezTo>
                  <a:cubicBezTo>
                    <a:pt x="357" y="1332"/>
                    <a:pt x="368" y="1323"/>
                    <a:pt x="372" y="1312"/>
                  </a:cubicBezTo>
                  <a:cubicBezTo>
                    <a:pt x="374" y="1307"/>
                    <a:pt x="405" y="1196"/>
                    <a:pt x="352" y="993"/>
                  </a:cubicBezTo>
                  <a:cubicBezTo>
                    <a:pt x="300" y="797"/>
                    <a:pt x="61" y="28"/>
                    <a:pt x="59" y="20"/>
                  </a:cubicBezTo>
                  <a:cubicBezTo>
                    <a:pt x="54" y="8"/>
                    <a:pt x="43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3"/>
            <p:cNvSpPr/>
            <p:nvPr/>
          </p:nvSpPr>
          <p:spPr>
            <a:xfrm>
              <a:off x="1733511" y="3419816"/>
              <a:ext cx="40832" cy="118920"/>
            </a:xfrm>
            <a:custGeom>
              <a:avLst/>
              <a:gdLst/>
              <a:ahLst/>
              <a:cxnLst/>
              <a:rect l="l" t="t" r="r" b="b"/>
              <a:pathLst>
                <a:path w="479" h="1395" extrusionOk="0">
                  <a:moveTo>
                    <a:pt x="32" y="0"/>
                  </a:moveTo>
                  <a:cubicBezTo>
                    <a:pt x="28" y="0"/>
                    <a:pt x="25" y="1"/>
                    <a:pt x="22" y="2"/>
                  </a:cubicBezTo>
                  <a:cubicBezTo>
                    <a:pt x="7" y="8"/>
                    <a:pt x="1" y="24"/>
                    <a:pt x="6" y="39"/>
                  </a:cubicBezTo>
                  <a:cubicBezTo>
                    <a:pt x="9" y="49"/>
                    <a:pt x="381" y="989"/>
                    <a:pt x="401" y="1130"/>
                  </a:cubicBezTo>
                  <a:cubicBezTo>
                    <a:pt x="422" y="1273"/>
                    <a:pt x="422" y="1364"/>
                    <a:pt x="422" y="1367"/>
                  </a:cubicBezTo>
                  <a:cubicBezTo>
                    <a:pt x="422" y="1382"/>
                    <a:pt x="433" y="1394"/>
                    <a:pt x="449" y="1394"/>
                  </a:cubicBezTo>
                  <a:cubicBezTo>
                    <a:pt x="465" y="1394"/>
                    <a:pt x="477" y="1382"/>
                    <a:pt x="478" y="1364"/>
                  </a:cubicBezTo>
                  <a:cubicBezTo>
                    <a:pt x="478" y="1361"/>
                    <a:pt x="478" y="1267"/>
                    <a:pt x="457" y="1121"/>
                  </a:cubicBezTo>
                  <a:cubicBezTo>
                    <a:pt x="435" y="973"/>
                    <a:pt x="73" y="56"/>
                    <a:pt x="59" y="18"/>
                  </a:cubicBezTo>
                  <a:cubicBezTo>
                    <a:pt x="53" y="7"/>
                    <a:pt x="43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1761898" y="3417941"/>
              <a:ext cx="47396" cy="122586"/>
            </a:xfrm>
            <a:custGeom>
              <a:avLst/>
              <a:gdLst/>
              <a:ahLst/>
              <a:cxnLst/>
              <a:rect l="l" t="t" r="r" b="b"/>
              <a:pathLst>
                <a:path w="556" h="1438" extrusionOk="0">
                  <a:moveTo>
                    <a:pt x="31" y="1"/>
                  </a:moveTo>
                  <a:cubicBezTo>
                    <a:pt x="27" y="1"/>
                    <a:pt x="24" y="1"/>
                    <a:pt x="20" y="3"/>
                  </a:cubicBezTo>
                  <a:cubicBezTo>
                    <a:pt x="6" y="9"/>
                    <a:pt x="0" y="25"/>
                    <a:pt x="5" y="40"/>
                  </a:cubicBezTo>
                  <a:cubicBezTo>
                    <a:pt x="6" y="46"/>
                    <a:pt x="267" y="680"/>
                    <a:pt x="359" y="927"/>
                  </a:cubicBezTo>
                  <a:cubicBezTo>
                    <a:pt x="454" y="1181"/>
                    <a:pt x="490" y="1374"/>
                    <a:pt x="485" y="1400"/>
                  </a:cubicBezTo>
                  <a:cubicBezTo>
                    <a:pt x="481" y="1415"/>
                    <a:pt x="489" y="1431"/>
                    <a:pt x="504" y="1436"/>
                  </a:cubicBezTo>
                  <a:cubicBezTo>
                    <a:pt x="506" y="1438"/>
                    <a:pt x="511" y="1438"/>
                    <a:pt x="513" y="1438"/>
                  </a:cubicBezTo>
                  <a:cubicBezTo>
                    <a:pt x="526" y="1438"/>
                    <a:pt x="536" y="1429"/>
                    <a:pt x="538" y="1416"/>
                  </a:cubicBezTo>
                  <a:cubicBezTo>
                    <a:pt x="555" y="1367"/>
                    <a:pt x="496" y="1128"/>
                    <a:pt x="413" y="906"/>
                  </a:cubicBezTo>
                  <a:cubicBezTo>
                    <a:pt x="320" y="658"/>
                    <a:pt x="60" y="24"/>
                    <a:pt x="58" y="17"/>
                  </a:cubicBezTo>
                  <a:cubicBezTo>
                    <a:pt x="52" y="7"/>
                    <a:pt x="41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3"/>
            <p:cNvSpPr/>
            <p:nvPr/>
          </p:nvSpPr>
          <p:spPr>
            <a:xfrm>
              <a:off x="1437706" y="3937688"/>
              <a:ext cx="110989" cy="136396"/>
            </a:xfrm>
            <a:custGeom>
              <a:avLst/>
              <a:gdLst/>
              <a:ahLst/>
              <a:cxnLst/>
              <a:rect l="l" t="t" r="r" b="b"/>
              <a:pathLst>
                <a:path w="1302" h="1600" extrusionOk="0">
                  <a:moveTo>
                    <a:pt x="651" y="260"/>
                  </a:moveTo>
                  <a:cubicBezTo>
                    <a:pt x="892" y="260"/>
                    <a:pt x="1090" y="501"/>
                    <a:pt x="1090" y="799"/>
                  </a:cubicBezTo>
                  <a:cubicBezTo>
                    <a:pt x="1090" y="1098"/>
                    <a:pt x="893" y="1341"/>
                    <a:pt x="651" y="1341"/>
                  </a:cubicBezTo>
                  <a:cubicBezTo>
                    <a:pt x="408" y="1341"/>
                    <a:pt x="212" y="1099"/>
                    <a:pt x="212" y="799"/>
                  </a:cubicBezTo>
                  <a:cubicBezTo>
                    <a:pt x="212" y="500"/>
                    <a:pt x="409" y="260"/>
                    <a:pt x="651" y="260"/>
                  </a:cubicBezTo>
                  <a:close/>
                  <a:moveTo>
                    <a:pt x="651" y="1"/>
                  </a:moveTo>
                  <a:cubicBezTo>
                    <a:pt x="291" y="1"/>
                    <a:pt x="1" y="360"/>
                    <a:pt x="1" y="800"/>
                  </a:cubicBezTo>
                  <a:cubicBezTo>
                    <a:pt x="1" y="1242"/>
                    <a:pt x="292" y="1600"/>
                    <a:pt x="651" y="1600"/>
                  </a:cubicBezTo>
                  <a:cubicBezTo>
                    <a:pt x="1010" y="1600"/>
                    <a:pt x="1301" y="1242"/>
                    <a:pt x="1301" y="800"/>
                  </a:cubicBezTo>
                  <a:cubicBezTo>
                    <a:pt x="1301" y="358"/>
                    <a:pt x="1009" y="1"/>
                    <a:pt x="6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3"/>
            <p:cNvSpPr/>
            <p:nvPr/>
          </p:nvSpPr>
          <p:spPr>
            <a:xfrm>
              <a:off x="1435149" y="3935131"/>
              <a:ext cx="116018" cy="141426"/>
            </a:xfrm>
            <a:custGeom>
              <a:avLst/>
              <a:gdLst/>
              <a:ahLst/>
              <a:cxnLst/>
              <a:rect l="l" t="t" r="r" b="b"/>
              <a:pathLst>
                <a:path w="1361" h="1659" extrusionOk="0">
                  <a:moveTo>
                    <a:pt x="681" y="319"/>
                  </a:moveTo>
                  <a:cubicBezTo>
                    <a:pt x="906" y="319"/>
                    <a:pt x="1091" y="548"/>
                    <a:pt x="1091" y="830"/>
                  </a:cubicBezTo>
                  <a:cubicBezTo>
                    <a:pt x="1091" y="1113"/>
                    <a:pt x="907" y="1342"/>
                    <a:pt x="681" y="1342"/>
                  </a:cubicBezTo>
                  <a:cubicBezTo>
                    <a:pt x="454" y="1342"/>
                    <a:pt x="271" y="1113"/>
                    <a:pt x="271" y="830"/>
                  </a:cubicBezTo>
                  <a:cubicBezTo>
                    <a:pt x="271" y="548"/>
                    <a:pt x="454" y="319"/>
                    <a:pt x="681" y="319"/>
                  </a:cubicBezTo>
                  <a:close/>
                  <a:moveTo>
                    <a:pt x="681" y="263"/>
                  </a:moveTo>
                  <a:cubicBezTo>
                    <a:pt x="423" y="263"/>
                    <a:pt x="213" y="519"/>
                    <a:pt x="213" y="830"/>
                  </a:cubicBezTo>
                  <a:cubicBezTo>
                    <a:pt x="213" y="1143"/>
                    <a:pt x="422" y="1399"/>
                    <a:pt x="681" y="1399"/>
                  </a:cubicBezTo>
                  <a:cubicBezTo>
                    <a:pt x="938" y="1399"/>
                    <a:pt x="1148" y="1143"/>
                    <a:pt x="1148" y="830"/>
                  </a:cubicBezTo>
                  <a:cubicBezTo>
                    <a:pt x="1148" y="519"/>
                    <a:pt x="938" y="263"/>
                    <a:pt x="681" y="263"/>
                  </a:cubicBezTo>
                  <a:close/>
                  <a:moveTo>
                    <a:pt x="681" y="60"/>
                  </a:moveTo>
                  <a:cubicBezTo>
                    <a:pt x="1023" y="60"/>
                    <a:pt x="1302" y="404"/>
                    <a:pt x="1302" y="830"/>
                  </a:cubicBezTo>
                  <a:cubicBezTo>
                    <a:pt x="1302" y="1256"/>
                    <a:pt x="1024" y="1602"/>
                    <a:pt x="681" y="1602"/>
                  </a:cubicBezTo>
                  <a:cubicBezTo>
                    <a:pt x="337" y="1602"/>
                    <a:pt x="58" y="1256"/>
                    <a:pt x="58" y="830"/>
                  </a:cubicBezTo>
                  <a:cubicBezTo>
                    <a:pt x="58" y="406"/>
                    <a:pt x="337" y="60"/>
                    <a:pt x="681" y="60"/>
                  </a:cubicBezTo>
                  <a:close/>
                  <a:moveTo>
                    <a:pt x="681" y="0"/>
                  </a:moveTo>
                  <a:cubicBezTo>
                    <a:pt x="305" y="0"/>
                    <a:pt x="1" y="372"/>
                    <a:pt x="1" y="829"/>
                  </a:cubicBezTo>
                  <a:cubicBezTo>
                    <a:pt x="1" y="1287"/>
                    <a:pt x="306" y="1659"/>
                    <a:pt x="681" y="1659"/>
                  </a:cubicBezTo>
                  <a:cubicBezTo>
                    <a:pt x="1055" y="1659"/>
                    <a:pt x="1360" y="1287"/>
                    <a:pt x="1360" y="829"/>
                  </a:cubicBezTo>
                  <a:cubicBezTo>
                    <a:pt x="1360" y="372"/>
                    <a:pt x="1056" y="0"/>
                    <a:pt x="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3"/>
            <p:cNvSpPr/>
            <p:nvPr/>
          </p:nvSpPr>
          <p:spPr>
            <a:xfrm>
              <a:off x="1509057" y="3828232"/>
              <a:ext cx="23016" cy="88743"/>
            </a:xfrm>
            <a:custGeom>
              <a:avLst/>
              <a:gdLst/>
              <a:ahLst/>
              <a:cxnLst/>
              <a:rect l="l" t="t" r="r" b="b"/>
              <a:pathLst>
                <a:path w="270" h="1041" extrusionOk="0">
                  <a:moveTo>
                    <a:pt x="74" y="0"/>
                  </a:moveTo>
                  <a:cubicBezTo>
                    <a:pt x="61" y="0"/>
                    <a:pt x="50" y="8"/>
                    <a:pt x="46" y="21"/>
                  </a:cubicBezTo>
                  <a:cubicBezTo>
                    <a:pt x="1" y="179"/>
                    <a:pt x="47" y="323"/>
                    <a:pt x="93" y="462"/>
                  </a:cubicBezTo>
                  <a:cubicBezTo>
                    <a:pt x="152" y="639"/>
                    <a:pt x="208" y="809"/>
                    <a:pt x="66" y="996"/>
                  </a:cubicBezTo>
                  <a:cubicBezTo>
                    <a:pt x="56" y="1009"/>
                    <a:pt x="59" y="1027"/>
                    <a:pt x="71" y="1036"/>
                  </a:cubicBezTo>
                  <a:cubicBezTo>
                    <a:pt x="76" y="1040"/>
                    <a:pt x="83" y="1041"/>
                    <a:pt x="88" y="1041"/>
                  </a:cubicBezTo>
                  <a:cubicBezTo>
                    <a:pt x="98" y="1041"/>
                    <a:pt x="105" y="1038"/>
                    <a:pt x="109" y="1029"/>
                  </a:cubicBezTo>
                  <a:cubicBezTo>
                    <a:pt x="269" y="817"/>
                    <a:pt x="205" y="627"/>
                    <a:pt x="146" y="443"/>
                  </a:cubicBezTo>
                  <a:cubicBezTo>
                    <a:pt x="100" y="307"/>
                    <a:pt x="59" y="176"/>
                    <a:pt x="100" y="37"/>
                  </a:cubicBezTo>
                  <a:cubicBezTo>
                    <a:pt x="104" y="22"/>
                    <a:pt x="95" y="6"/>
                    <a:pt x="82" y="2"/>
                  </a:cubicBezTo>
                  <a:cubicBezTo>
                    <a:pt x="79" y="1"/>
                    <a:pt x="76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3"/>
            <p:cNvSpPr/>
            <p:nvPr/>
          </p:nvSpPr>
          <p:spPr>
            <a:xfrm>
              <a:off x="1555090" y="3779812"/>
              <a:ext cx="20459" cy="137163"/>
            </a:xfrm>
            <a:custGeom>
              <a:avLst/>
              <a:gdLst/>
              <a:ahLst/>
              <a:cxnLst/>
              <a:rect l="l" t="t" r="r" b="b"/>
              <a:pathLst>
                <a:path w="240" h="1609" extrusionOk="0">
                  <a:moveTo>
                    <a:pt x="64" y="1"/>
                  </a:moveTo>
                  <a:cubicBezTo>
                    <a:pt x="50" y="1"/>
                    <a:pt x="38" y="11"/>
                    <a:pt x="36" y="24"/>
                  </a:cubicBezTo>
                  <a:cubicBezTo>
                    <a:pt x="1" y="206"/>
                    <a:pt x="44" y="393"/>
                    <a:pt x="85" y="573"/>
                  </a:cubicBezTo>
                  <a:cubicBezTo>
                    <a:pt x="100" y="642"/>
                    <a:pt x="116" y="708"/>
                    <a:pt x="127" y="774"/>
                  </a:cubicBezTo>
                  <a:cubicBezTo>
                    <a:pt x="180" y="1097"/>
                    <a:pt x="156" y="1350"/>
                    <a:pt x="50" y="1569"/>
                  </a:cubicBezTo>
                  <a:cubicBezTo>
                    <a:pt x="44" y="1582"/>
                    <a:pt x="49" y="1600"/>
                    <a:pt x="64" y="1607"/>
                  </a:cubicBezTo>
                  <a:cubicBezTo>
                    <a:pt x="68" y="1608"/>
                    <a:pt x="71" y="1609"/>
                    <a:pt x="76" y="1609"/>
                  </a:cubicBezTo>
                  <a:cubicBezTo>
                    <a:pt x="86" y="1609"/>
                    <a:pt x="96" y="1605"/>
                    <a:pt x="103" y="1594"/>
                  </a:cubicBezTo>
                  <a:cubicBezTo>
                    <a:pt x="214" y="1363"/>
                    <a:pt x="240" y="1100"/>
                    <a:pt x="183" y="765"/>
                  </a:cubicBezTo>
                  <a:cubicBezTo>
                    <a:pt x="173" y="696"/>
                    <a:pt x="156" y="627"/>
                    <a:pt x="141" y="560"/>
                  </a:cubicBezTo>
                  <a:cubicBezTo>
                    <a:pt x="101" y="385"/>
                    <a:pt x="60" y="205"/>
                    <a:pt x="92" y="34"/>
                  </a:cubicBezTo>
                  <a:cubicBezTo>
                    <a:pt x="95" y="18"/>
                    <a:pt x="84" y="4"/>
                    <a:pt x="69" y="1"/>
                  </a:cubicBezTo>
                  <a:cubicBezTo>
                    <a:pt x="67" y="1"/>
                    <a:pt x="6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3"/>
            <p:cNvSpPr/>
            <p:nvPr/>
          </p:nvSpPr>
          <p:spPr>
            <a:xfrm>
              <a:off x="1598736" y="3828232"/>
              <a:ext cx="23528" cy="88743"/>
            </a:xfrm>
            <a:custGeom>
              <a:avLst/>
              <a:gdLst/>
              <a:ahLst/>
              <a:cxnLst/>
              <a:rect l="l" t="t" r="r" b="b"/>
              <a:pathLst>
                <a:path w="276" h="1041" extrusionOk="0">
                  <a:moveTo>
                    <a:pt x="75" y="0"/>
                  </a:moveTo>
                  <a:cubicBezTo>
                    <a:pt x="63" y="0"/>
                    <a:pt x="52" y="9"/>
                    <a:pt x="49" y="21"/>
                  </a:cubicBezTo>
                  <a:cubicBezTo>
                    <a:pt x="1" y="182"/>
                    <a:pt x="50" y="325"/>
                    <a:pt x="97" y="463"/>
                  </a:cubicBezTo>
                  <a:cubicBezTo>
                    <a:pt x="156" y="638"/>
                    <a:pt x="213" y="804"/>
                    <a:pt x="68" y="996"/>
                  </a:cubicBezTo>
                  <a:cubicBezTo>
                    <a:pt x="58" y="1009"/>
                    <a:pt x="60" y="1027"/>
                    <a:pt x="73" y="1036"/>
                  </a:cubicBezTo>
                  <a:cubicBezTo>
                    <a:pt x="78" y="1040"/>
                    <a:pt x="85" y="1041"/>
                    <a:pt x="90" y="1041"/>
                  </a:cubicBezTo>
                  <a:cubicBezTo>
                    <a:pt x="100" y="1041"/>
                    <a:pt x="107" y="1038"/>
                    <a:pt x="112" y="1029"/>
                  </a:cubicBezTo>
                  <a:cubicBezTo>
                    <a:pt x="276" y="814"/>
                    <a:pt x="210" y="625"/>
                    <a:pt x="149" y="444"/>
                  </a:cubicBezTo>
                  <a:cubicBezTo>
                    <a:pt x="102" y="309"/>
                    <a:pt x="59" y="181"/>
                    <a:pt x="102" y="37"/>
                  </a:cubicBezTo>
                  <a:cubicBezTo>
                    <a:pt x="106" y="22"/>
                    <a:pt x="98" y="6"/>
                    <a:pt x="84" y="2"/>
                  </a:cubicBezTo>
                  <a:cubicBezTo>
                    <a:pt x="81" y="1"/>
                    <a:pt x="78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3"/>
            <p:cNvSpPr/>
            <p:nvPr/>
          </p:nvSpPr>
          <p:spPr>
            <a:xfrm>
              <a:off x="1496611" y="3928567"/>
              <a:ext cx="136392" cy="174075"/>
            </a:xfrm>
            <a:custGeom>
              <a:avLst/>
              <a:gdLst/>
              <a:ahLst/>
              <a:cxnLst/>
              <a:rect l="l" t="t" r="r" b="b"/>
              <a:pathLst>
                <a:path w="1600" h="2042" extrusionOk="0">
                  <a:moveTo>
                    <a:pt x="1" y="0"/>
                  </a:moveTo>
                  <a:lnTo>
                    <a:pt x="1" y="2042"/>
                  </a:lnTo>
                  <a:lnTo>
                    <a:pt x="1599" y="2042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3"/>
            <p:cNvSpPr/>
            <p:nvPr/>
          </p:nvSpPr>
          <p:spPr>
            <a:xfrm>
              <a:off x="1494225" y="3926180"/>
              <a:ext cx="141336" cy="178849"/>
            </a:xfrm>
            <a:custGeom>
              <a:avLst/>
              <a:gdLst/>
              <a:ahLst/>
              <a:cxnLst/>
              <a:rect l="l" t="t" r="r" b="b"/>
              <a:pathLst>
                <a:path w="1658" h="2098" extrusionOk="0">
                  <a:moveTo>
                    <a:pt x="1600" y="56"/>
                  </a:moveTo>
                  <a:lnTo>
                    <a:pt x="1600" y="2042"/>
                  </a:lnTo>
                  <a:lnTo>
                    <a:pt x="57" y="2042"/>
                  </a:lnTo>
                  <a:lnTo>
                    <a:pt x="57" y="56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2070"/>
                  </a:lnTo>
                  <a:cubicBezTo>
                    <a:pt x="1" y="2086"/>
                    <a:pt x="13" y="2097"/>
                    <a:pt x="29" y="2097"/>
                  </a:cubicBezTo>
                  <a:lnTo>
                    <a:pt x="1627" y="2097"/>
                  </a:lnTo>
                  <a:cubicBezTo>
                    <a:pt x="1643" y="2097"/>
                    <a:pt x="1657" y="2086"/>
                    <a:pt x="1656" y="2070"/>
                  </a:cubicBezTo>
                  <a:lnTo>
                    <a:pt x="1656" y="28"/>
                  </a:lnTo>
                  <a:cubicBezTo>
                    <a:pt x="1656" y="12"/>
                    <a:pt x="1643" y="1"/>
                    <a:pt x="1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3"/>
            <p:cNvSpPr/>
            <p:nvPr/>
          </p:nvSpPr>
          <p:spPr>
            <a:xfrm>
              <a:off x="1109764" y="3945105"/>
              <a:ext cx="385904" cy="185413"/>
            </a:xfrm>
            <a:custGeom>
              <a:avLst/>
              <a:gdLst/>
              <a:ahLst/>
              <a:cxnLst/>
              <a:rect l="l" t="t" r="r" b="b"/>
              <a:pathLst>
                <a:path w="4527" h="2175" extrusionOk="0">
                  <a:moveTo>
                    <a:pt x="3398" y="1"/>
                  </a:moveTo>
                  <a:cubicBezTo>
                    <a:pt x="3336" y="1"/>
                    <a:pt x="3287" y="7"/>
                    <a:pt x="3261" y="21"/>
                  </a:cubicBezTo>
                  <a:cubicBezTo>
                    <a:pt x="3130" y="93"/>
                    <a:pt x="2522" y="713"/>
                    <a:pt x="2522" y="713"/>
                  </a:cubicBezTo>
                  <a:cubicBezTo>
                    <a:pt x="2522" y="713"/>
                    <a:pt x="2258" y="690"/>
                    <a:pt x="1815" y="428"/>
                  </a:cubicBezTo>
                  <a:cubicBezTo>
                    <a:pt x="1644" y="326"/>
                    <a:pt x="1386" y="276"/>
                    <a:pt x="1131" y="276"/>
                  </a:cubicBezTo>
                  <a:cubicBezTo>
                    <a:pt x="838" y="276"/>
                    <a:pt x="548" y="342"/>
                    <a:pt x="395" y="476"/>
                  </a:cubicBezTo>
                  <a:cubicBezTo>
                    <a:pt x="108" y="727"/>
                    <a:pt x="1" y="1431"/>
                    <a:pt x="108" y="1729"/>
                  </a:cubicBezTo>
                  <a:cubicBezTo>
                    <a:pt x="197" y="1977"/>
                    <a:pt x="499" y="2174"/>
                    <a:pt x="859" y="2174"/>
                  </a:cubicBezTo>
                  <a:cubicBezTo>
                    <a:pt x="933" y="2174"/>
                    <a:pt x="1010" y="2166"/>
                    <a:pt x="1088" y="2147"/>
                  </a:cubicBezTo>
                  <a:cubicBezTo>
                    <a:pt x="1527" y="2044"/>
                    <a:pt x="2077" y="1861"/>
                    <a:pt x="2155" y="1861"/>
                  </a:cubicBezTo>
                  <a:cubicBezTo>
                    <a:pt x="2158" y="1861"/>
                    <a:pt x="2160" y="1861"/>
                    <a:pt x="2161" y="1862"/>
                  </a:cubicBezTo>
                  <a:cubicBezTo>
                    <a:pt x="2201" y="1871"/>
                    <a:pt x="2688" y="1987"/>
                    <a:pt x="2985" y="1987"/>
                  </a:cubicBezTo>
                  <a:cubicBezTo>
                    <a:pt x="3047" y="1987"/>
                    <a:pt x="3102" y="1982"/>
                    <a:pt x="3141" y="1969"/>
                  </a:cubicBezTo>
                  <a:cubicBezTo>
                    <a:pt x="3368" y="1899"/>
                    <a:pt x="3715" y="1707"/>
                    <a:pt x="3715" y="1707"/>
                  </a:cubicBezTo>
                  <a:cubicBezTo>
                    <a:pt x="3715" y="1707"/>
                    <a:pt x="4287" y="1634"/>
                    <a:pt x="4335" y="1598"/>
                  </a:cubicBezTo>
                  <a:cubicBezTo>
                    <a:pt x="4383" y="1563"/>
                    <a:pt x="4383" y="1408"/>
                    <a:pt x="4407" y="1324"/>
                  </a:cubicBezTo>
                  <a:cubicBezTo>
                    <a:pt x="4431" y="1240"/>
                    <a:pt x="4431" y="1097"/>
                    <a:pt x="4443" y="1001"/>
                  </a:cubicBezTo>
                  <a:cubicBezTo>
                    <a:pt x="4455" y="905"/>
                    <a:pt x="4431" y="812"/>
                    <a:pt x="4467" y="739"/>
                  </a:cubicBezTo>
                  <a:cubicBezTo>
                    <a:pt x="4503" y="668"/>
                    <a:pt x="4527" y="559"/>
                    <a:pt x="4527" y="559"/>
                  </a:cubicBezTo>
                  <a:cubicBezTo>
                    <a:pt x="4527" y="559"/>
                    <a:pt x="4265" y="141"/>
                    <a:pt x="4192" y="117"/>
                  </a:cubicBezTo>
                  <a:cubicBezTo>
                    <a:pt x="4135" y="98"/>
                    <a:pt x="3652" y="1"/>
                    <a:pt x="3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3"/>
            <p:cNvSpPr/>
            <p:nvPr/>
          </p:nvSpPr>
          <p:spPr>
            <a:xfrm>
              <a:off x="1107889" y="3942718"/>
              <a:ext cx="390337" cy="190187"/>
            </a:xfrm>
            <a:custGeom>
              <a:avLst/>
              <a:gdLst/>
              <a:ahLst/>
              <a:cxnLst/>
              <a:rect l="l" t="t" r="r" b="b"/>
              <a:pathLst>
                <a:path w="4579" h="2231" extrusionOk="0">
                  <a:moveTo>
                    <a:pt x="3420" y="57"/>
                  </a:moveTo>
                  <a:cubicBezTo>
                    <a:pt x="3660" y="57"/>
                    <a:pt x="4134" y="147"/>
                    <a:pt x="4208" y="171"/>
                  </a:cubicBezTo>
                  <a:cubicBezTo>
                    <a:pt x="4246" y="185"/>
                    <a:pt x="4398" y="398"/>
                    <a:pt x="4521" y="591"/>
                  </a:cubicBezTo>
                  <a:cubicBezTo>
                    <a:pt x="4514" y="620"/>
                    <a:pt x="4492" y="698"/>
                    <a:pt x="4466" y="752"/>
                  </a:cubicBezTo>
                  <a:cubicBezTo>
                    <a:pt x="4441" y="803"/>
                    <a:pt x="4441" y="861"/>
                    <a:pt x="4442" y="922"/>
                  </a:cubicBezTo>
                  <a:cubicBezTo>
                    <a:pt x="4442" y="955"/>
                    <a:pt x="4442" y="991"/>
                    <a:pt x="4438" y="1024"/>
                  </a:cubicBezTo>
                  <a:cubicBezTo>
                    <a:pt x="4433" y="1059"/>
                    <a:pt x="4430" y="1099"/>
                    <a:pt x="4427" y="1140"/>
                  </a:cubicBezTo>
                  <a:cubicBezTo>
                    <a:pt x="4422" y="1215"/>
                    <a:pt x="4417" y="1290"/>
                    <a:pt x="4402" y="1343"/>
                  </a:cubicBezTo>
                  <a:cubicBezTo>
                    <a:pt x="4393" y="1374"/>
                    <a:pt x="4388" y="1411"/>
                    <a:pt x="4382" y="1450"/>
                  </a:cubicBezTo>
                  <a:cubicBezTo>
                    <a:pt x="4374" y="1508"/>
                    <a:pt x="4362" y="1587"/>
                    <a:pt x="4341" y="1603"/>
                  </a:cubicBezTo>
                  <a:cubicBezTo>
                    <a:pt x="4309" y="1623"/>
                    <a:pt x="4006" y="1672"/>
                    <a:pt x="3733" y="1705"/>
                  </a:cubicBezTo>
                  <a:cubicBezTo>
                    <a:pt x="3729" y="1706"/>
                    <a:pt x="3727" y="1708"/>
                    <a:pt x="3723" y="1709"/>
                  </a:cubicBezTo>
                  <a:cubicBezTo>
                    <a:pt x="3721" y="1710"/>
                    <a:pt x="3376" y="1898"/>
                    <a:pt x="3156" y="1969"/>
                  </a:cubicBezTo>
                  <a:cubicBezTo>
                    <a:pt x="3118" y="1981"/>
                    <a:pt x="3067" y="1986"/>
                    <a:pt x="3008" y="1986"/>
                  </a:cubicBezTo>
                  <a:cubicBezTo>
                    <a:pt x="2709" y="1986"/>
                    <a:pt x="2198" y="1863"/>
                    <a:pt x="2192" y="1861"/>
                  </a:cubicBezTo>
                  <a:cubicBezTo>
                    <a:pt x="2189" y="1860"/>
                    <a:pt x="2185" y="1860"/>
                    <a:pt x="2180" y="1860"/>
                  </a:cubicBezTo>
                  <a:cubicBezTo>
                    <a:pt x="2140" y="1860"/>
                    <a:pt x="2038" y="1889"/>
                    <a:pt x="1782" y="1962"/>
                  </a:cubicBezTo>
                  <a:cubicBezTo>
                    <a:pt x="1579" y="2021"/>
                    <a:pt x="1327" y="2094"/>
                    <a:pt x="1105" y="2146"/>
                  </a:cubicBezTo>
                  <a:cubicBezTo>
                    <a:pt x="1037" y="2162"/>
                    <a:pt x="966" y="2170"/>
                    <a:pt x="894" y="2170"/>
                  </a:cubicBezTo>
                  <a:cubicBezTo>
                    <a:pt x="584" y="2170"/>
                    <a:pt x="259" y="2025"/>
                    <a:pt x="158" y="1747"/>
                  </a:cubicBezTo>
                  <a:cubicBezTo>
                    <a:pt x="59" y="1465"/>
                    <a:pt x="156" y="770"/>
                    <a:pt x="437" y="523"/>
                  </a:cubicBezTo>
                  <a:cubicBezTo>
                    <a:pt x="582" y="397"/>
                    <a:pt x="867" y="330"/>
                    <a:pt x="1157" y="330"/>
                  </a:cubicBezTo>
                  <a:cubicBezTo>
                    <a:pt x="1405" y="330"/>
                    <a:pt x="1656" y="379"/>
                    <a:pt x="1826" y="479"/>
                  </a:cubicBezTo>
                  <a:cubicBezTo>
                    <a:pt x="2269" y="741"/>
                    <a:pt x="2533" y="768"/>
                    <a:pt x="2544" y="769"/>
                  </a:cubicBezTo>
                  <a:cubicBezTo>
                    <a:pt x="2545" y="770"/>
                    <a:pt x="2547" y="770"/>
                    <a:pt x="2549" y="770"/>
                  </a:cubicBezTo>
                  <a:cubicBezTo>
                    <a:pt x="2555" y="770"/>
                    <a:pt x="2562" y="767"/>
                    <a:pt x="2566" y="762"/>
                  </a:cubicBezTo>
                  <a:cubicBezTo>
                    <a:pt x="2775" y="547"/>
                    <a:pt x="3197" y="129"/>
                    <a:pt x="3298" y="74"/>
                  </a:cubicBezTo>
                  <a:cubicBezTo>
                    <a:pt x="3321" y="62"/>
                    <a:pt x="3364" y="57"/>
                    <a:pt x="3420" y="57"/>
                  </a:cubicBezTo>
                  <a:close/>
                  <a:moveTo>
                    <a:pt x="3423" y="0"/>
                  </a:moveTo>
                  <a:cubicBezTo>
                    <a:pt x="3354" y="0"/>
                    <a:pt x="3299" y="7"/>
                    <a:pt x="3270" y="23"/>
                  </a:cubicBezTo>
                  <a:cubicBezTo>
                    <a:pt x="3145" y="91"/>
                    <a:pt x="2615" y="627"/>
                    <a:pt x="2533" y="711"/>
                  </a:cubicBezTo>
                  <a:cubicBezTo>
                    <a:pt x="2475" y="702"/>
                    <a:pt x="2229" y="654"/>
                    <a:pt x="1853" y="430"/>
                  </a:cubicBezTo>
                  <a:cubicBezTo>
                    <a:pt x="1675" y="324"/>
                    <a:pt x="1414" y="272"/>
                    <a:pt x="1156" y="272"/>
                  </a:cubicBezTo>
                  <a:cubicBezTo>
                    <a:pt x="854" y="272"/>
                    <a:pt x="556" y="343"/>
                    <a:pt x="400" y="480"/>
                  </a:cubicBezTo>
                  <a:cubicBezTo>
                    <a:pt x="93" y="748"/>
                    <a:pt x="0" y="1471"/>
                    <a:pt x="105" y="1765"/>
                  </a:cubicBezTo>
                  <a:cubicBezTo>
                    <a:pt x="194" y="2014"/>
                    <a:pt x="498" y="2231"/>
                    <a:pt x="877" y="2231"/>
                  </a:cubicBezTo>
                  <a:cubicBezTo>
                    <a:pt x="954" y="2231"/>
                    <a:pt x="1034" y="2221"/>
                    <a:pt x="1117" y="2201"/>
                  </a:cubicBezTo>
                  <a:cubicBezTo>
                    <a:pt x="1340" y="2148"/>
                    <a:pt x="1595" y="2074"/>
                    <a:pt x="1798" y="2015"/>
                  </a:cubicBezTo>
                  <a:cubicBezTo>
                    <a:pt x="1971" y="1965"/>
                    <a:pt x="2151" y="1914"/>
                    <a:pt x="2178" y="1914"/>
                  </a:cubicBezTo>
                  <a:cubicBezTo>
                    <a:pt x="2183" y="1915"/>
                    <a:pt x="2691" y="2040"/>
                    <a:pt x="3005" y="2040"/>
                  </a:cubicBezTo>
                  <a:cubicBezTo>
                    <a:pt x="3072" y="2040"/>
                    <a:pt x="3130" y="2034"/>
                    <a:pt x="3173" y="2021"/>
                  </a:cubicBezTo>
                  <a:cubicBezTo>
                    <a:pt x="3387" y="1952"/>
                    <a:pt x="3701" y="1782"/>
                    <a:pt x="3745" y="1758"/>
                  </a:cubicBezTo>
                  <a:cubicBezTo>
                    <a:pt x="3888" y="1741"/>
                    <a:pt x="4325" y="1684"/>
                    <a:pt x="4374" y="1646"/>
                  </a:cubicBezTo>
                  <a:cubicBezTo>
                    <a:pt x="4416" y="1616"/>
                    <a:pt x="4426" y="1539"/>
                    <a:pt x="4438" y="1457"/>
                  </a:cubicBezTo>
                  <a:cubicBezTo>
                    <a:pt x="4443" y="1418"/>
                    <a:pt x="4449" y="1382"/>
                    <a:pt x="4457" y="1355"/>
                  </a:cubicBezTo>
                  <a:cubicBezTo>
                    <a:pt x="4473" y="1299"/>
                    <a:pt x="4478" y="1219"/>
                    <a:pt x="4484" y="1141"/>
                  </a:cubicBezTo>
                  <a:cubicBezTo>
                    <a:pt x="4486" y="1102"/>
                    <a:pt x="4489" y="1062"/>
                    <a:pt x="4493" y="1029"/>
                  </a:cubicBezTo>
                  <a:cubicBezTo>
                    <a:pt x="4498" y="991"/>
                    <a:pt x="4497" y="955"/>
                    <a:pt x="4497" y="918"/>
                  </a:cubicBezTo>
                  <a:cubicBezTo>
                    <a:pt x="4495" y="865"/>
                    <a:pt x="4495" y="815"/>
                    <a:pt x="4514" y="777"/>
                  </a:cubicBezTo>
                  <a:cubicBezTo>
                    <a:pt x="4551" y="703"/>
                    <a:pt x="4575" y="595"/>
                    <a:pt x="4576" y="591"/>
                  </a:cubicBezTo>
                  <a:cubicBezTo>
                    <a:pt x="4579" y="585"/>
                    <a:pt x="4576" y="576"/>
                    <a:pt x="4573" y="570"/>
                  </a:cubicBezTo>
                  <a:cubicBezTo>
                    <a:pt x="4510" y="470"/>
                    <a:pt x="4298" y="142"/>
                    <a:pt x="4224" y="117"/>
                  </a:cubicBezTo>
                  <a:cubicBezTo>
                    <a:pt x="4180" y="102"/>
                    <a:pt x="3693" y="0"/>
                    <a:pt x="3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3"/>
            <p:cNvSpPr/>
            <p:nvPr/>
          </p:nvSpPr>
          <p:spPr>
            <a:xfrm>
              <a:off x="1415542" y="3976987"/>
              <a:ext cx="77829" cy="33417"/>
            </a:xfrm>
            <a:custGeom>
              <a:avLst/>
              <a:gdLst/>
              <a:ahLst/>
              <a:cxnLst/>
              <a:rect l="l" t="t" r="r" b="b"/>
              <a:pathLst>
                <a:path w="913" h="392" extrusionOk="0">
                  <a:moveTo>
                    <a:pt x="33" y="1"/>
                  </a:moveTo>
                  <a:cubicBezTo>
                    <a:pt x="21" y="1"/>
                    <a:pt x="10" y="7"/>
                    <a:pt x="6" y="19"/>
                  </a:cubicBezTo>
                  <a:cubicBezTo>
                    <a:pt x="1" y="34"/>
                    <a:pt x="7" y="51"/>
                    <a:pt x="22" y="56"/>
                  </a:cubicBezTo>
                  <a:lnTo>
                    <a:pt x="869" y="391"/>
                  </a:lnTo>
                  <a:cubicBezTo>
                    <a:pt x="874" y="392"/>
                    <a:pt x="876" y="392"/>
                    <a:pt x="880" y="392"/>
                  </a:cubicBezTo>
                  <a:cubicBezTo>
                    <a:pt x="892" y="392"/>
                    <a:pt x="902" y="385"/>
                    <a:pt x="907" y="375"/>
                  </a:cubicBezTo>
                  <a:cubicBezTo>
                    <a:pt x="912" y="360"/>
                    <a:pt x="905" y="343"/>
                    <a:pt x="891" y="337"/>
                  </a:cubicBezTo>
                  <a:lnTo>
                    <a:pt x="43" y="3"/>
                  </a:ln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3"/>
            <p:cNvSpPr/>
            <p:nvPr/>
          </p:nvSpPr>
          <p:spPr>
            <a:xfrm>
              <a:off x="1417844" y="4021742"/>
              <a:ext cx="73225" cy="10997"/>
            </a:xfrm>
            <a:custGeom>
              <a:avLst/>
              <a:gdLst/>
              <a:ahLst/>
              <a:cxnLst/>
              <a:rect l="l" t="t" r="r" b="b"/>
              <a:pathLst>
                <a:path w="859" h="129" extrusionOk="0">
                  <a:moveTo>
                    <a:pt x="30" y="1"/>
                  </a:moveTo>
                  <a:cubicBezTo>
                    <a:pt x="15" y="1"/>
                    <a:pt x="2" y="12"/>
                    <a:pt x="1" y="27"/>
                  </a:cubicBezTo>
                  <a:cubicBezTo>
                    <a:pt x="0" y="43"/>
                    <a:pt x="11" y="56"/>
                    <a:pt x="27" y="58"/>
                  </a:cubicBezTo>
                  <a:lnTo>
                    <a:pt x="826" y="129"/>
                  </a:lnTo>
                  <a:lnTo>
                    <a:pt x="829" y="129"/>
                  </a:lnTo>
                  <a:cubicBezTo>
                    <a:pt x="843" y="129"/>
                    <a:pt x="855" y="118"/>
                    <a:pt x="857" y="103"/>
                  </a:cubicBezTo>
                  <a:cubicBezTo>
                    <a:pt x="858" y="87"/>
                    <a:pt x="848" y="75"/>
                    <a:pt x="832" y="74"/>
                  </a:cubicBezTo>
                  <a:lnTo>
                    <a:pt x="32" y="1"/>
                  </a:lnTo>
                  <a:cubicBezTo>
                    <a:pt x="32" y="1"/>
                    <a:pt x="31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3"/>
            <p:cNvSpPr/>
            <p:nvPr/>
          </p:nvSpPr>
          <p:spPr>
            <a:xfrm>
              <a:off x="1417844" y="4055414"/>
              <a:ext cx="70157" cy="12105"/>
            </a:xfrm>
            <a:custGeom>
              <a:avLst/>
              <a:gdLst/>
              <a:ahLst/>
              <a:cxnLst/>
              <a:rect l="l" t="t" r="r" b="b"/>
              <a:pathLst>
                <a:path w="823" h="142" extrusionOk="0">
                  <a:moveTo>
                    <a:pt x="792" y="0"/>
                  </a:moveTo>
                  <a:cubicBezTo>
                    <a:pt x="792" y="0"/>
                    <a:pt x="791" y="0"/>
                    <a:pt x="790" y="0"/>
                  </a:cubicBezTo>
                  <a:lnTo>
                    <a:pt x="27" y="85"/>
                  </a:lnTo>
                  <a:cubicBezTo>
                    <a:pt x="11" y="86"/>
                    <a:pt x="0" y="101"/>
                    <a:pt x="1" y="116"/>
                  </a:cubicBezTo>
                  <a:cubicBezTo>
                    <a:pt x="2" y="130"/>
                    <a:pt x="15" y="141"/>
                    <a:pt x="29" y="141"/>
                  </a:cubicBezTo>
                  <a:lnTo>
                    <a:pt x="32" y="141"/>
                  </a:lnTo>
                  <a:lnTo>
                    <a:pt x="796" y="57"/>
                  </a:lnTo>
                  <a:cubicBezTo>
                    <a:pt x="812" y="56"/>
                    <a:pt x="822" y="41"/>
                    <a:pt x="821" y="26"/>
                  </a:cubicBezTo>
                  <a:cubicBezTo>
                    <a:pt x="820" y="11"/>
                    <a:pt x="806" y="0"/>
                    <a:pt x="7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3"/>
            <p:cNvSpPr/>
            <p:nvPr/>
          </p:nvSpPr>
          <p:spPr>
            <a:xfrm>
              <a:off x="1284263" y="4003499"/>
              <a:ext cx="43049" cy="29240"/>
            </a:xfrm>
            <a:custGeom>
              <a:avLst/>
              <a:gdLst/>
              <a:ahLst/>
              <a:cxnLst/>
              <a:rect l="l" t="t" r="r" b="b"/>
              <a:pathLst>
                <a:path w="505" h="343" extrusionOk="0">
                  <a:moveTo>
                    <a:pt x="474" y="1"/>
                  </a:moveTo>
                  <a:cubicBezTo>
                    <a:pt x="468" y="1"/>
                    <a:pt x="463" y="2"/>
                    <a:pt x="459" y="5"/>
                  </a:cubicBezTo>
                  <a:lnTo>
                    <a:pt x="16" y="291"/>
                  </a:lnTo>
                  <a:cubicBezTo>
                    <a:pt x="5" y="299"/>
                    <a:pt x="0" y="316"/>
                    <a:pt x="8" y="330"/>
                  </a:cubicBezTo>
                  <a:cubicBezTo>
                    <a:pt x="13" y="340"/>
                    <a:pt x="23" y="343"/>
                    <a:pt x="32" y="343"/>
                  </a:cubicBezTo>
                  <a:cubicBezTo>
                    <a:pt x="38" y="343"/>
                    <a:pt x="43" y="342"/>
                    <a:pt x="47" y="338"/>
                  </a:cubicBezTo>
                  <a:lnTo>
                    <a:pt x="490" y="51"/>
                  </a:lnTo>
                  <a:cubicBezTo>
                    <a:pt x="501" y="43"/>
                    <a:pt x="505" y="26"/>
                    <a:pt x="497" y="12"/>
                  </a:cubicBezTo>
                  <a:cubicBezTo>
                    <a:pt x="492" y="5"/>
                    <a:pt x="483" y="1"/>
                    <a:pt x="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3"/>
            <p:cNvSpPr/>
            <p:nvPr/>
          </p:nvSpPr>
          <p:spPr>
            <a:xfrm>
              <a:off x="568622" y="4641398"/>
              <a:ext cx="2117486" cy="499636"/>
            </a:xfrm>
            <a:custGeom>
              <a:avLst/>
              <a:gdLst/>
              <a:ahLst/>
              <a:cxnLst/>
              <a:rect l="l" t="t" r="r" b="b"/>
              <a:pathLst>
                <a:path w="24840" h="5861" extrusionOk="0">
                  <a:moveTo>
                    <a:pt x="3306" y="1"/>
                  </a:moveTo>
                  <a:lnTo>
                    <a:pt x="1" y="5861"/>
                  </a:lnTo>
                  <a:lnTo>
                    <a:pt x="1" y="5861"/>
                  </a:lnTo>
                  <a:lnTo>
                    <a:pt x="24839" y="5492"/>
                  </a:lnTo>
                  <a:lnTo>
                    <a:pt x="216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3"/>
            <p:cNvSpPr/>
            <p:nvPr/>
          </p:nvSpPr>
          <p:spPr>
            <a:xfrm>
              <a:off x="565809" y="4639097"/>
              <a:ext cx="2123112" cy="504409"/>
            </a:xfrm>
            <a:custGeom>
              <a:avLst/>
              <a:gdLst/>
              <a:ahLst/>
              <a:cxnLst/>
              <a:rect l="l" t="t" r="r" b="b"/>
              <a:pathLst>
                <a:path w="24906" h="5917" extrusionOk="0">
                  <a:moveTo>
                    <a:pt x="3340" y="0"/>
                  </a:moveTo>
                  <a:cubicBezTo>
                    <a:pt x="3330" y="0"/>
                    <a:pt x="3321" y="6"/>
                    <a:pt x="3316" y="15"/>
                  </a:cubicBezTo>
                  <a:lnTo>
                    <a:pt x="8" y="5874"/>
                  </a:lnTo>
                  <a:cubicBezTo>
                    <a:pt x="1" y="5887"/>
                    <a:pt x="6" y="5905"/>
                    <a:pt x="19" y="5912"/>
                  </a:cubicBezTo>
                  <a:cubicBezTo>
                    <a:pt x="24" y="5915"/>
                    <a:pt x="30" y="5916"/>
                    <a:pt x="34" y="5916"/>
                  </a:cubicBezTo>
                  <a:cubicBezTo>
                    <a:pt x="44" y="5916"/>
                    <a:pt x="54" y="5911"/>
                    <a:pt x="59" y="5901"/>
                  </a:cubicBezTo>
                  <a:lnTo>
                    <a:pt x="3356" y="56"/>
                  </a:lnTo>
                  <a:lnTo>
                    <a:pt x="21672" y="56"/>
                  </a:lnTo>
                  <a:lnTo>
                    <a:pt x="24849" y="5534"/>
                  </a:lnTo>
                  <a:cubicBezTo>
                    <a:pt x="24853" y="5544"/>
                    <a:pt x="24863" y="5549"/>
                    <a:pt x="24872" y="5549"/>
                  </a:cubicBezTo>
                  <a:cubicBezTo>
                    <a:pt x="24877" y="5549"/>
                    <a:pt x="24882" y="5547"/>
                    <a:pt x="24887" y="5544"/>
                  </a:cubicBezTo>
                  <a:cubicBezTo>
                    <a:pt x="24902" y="5537"/>
                    <a:pt x="24905" y="5519"/>
                    <a:pt x="24898" y="5506"/>
                  </a:cubicBezTo>
                  <a:lnTo>
                    <a:pt x="21713" y="15"/>
                  </a:lnTo>
                  <a:cubicBezTo>
                    <a:pt x="21707" y="6"/>
                    <a:pt x="21700" y="0"/>
                    <a:pt x="21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3"/>
            <p:cNvSpPr/>
            <p:nvPr/>
          </p:nvSpPr>
          <p:spPr>
            <a:xfrm>
              <a:off x="1582369" y="4442262"/>
              <a:ext cx="112523" cy="7843"/>
            </a:xfrm>
            <a:custGeom>
              <a:avLst/>
              <a:gdLst/>
              <a:ahLst/>
              <a:cxnLst/>
              <a:rect l="l" t="t" r="r" b="b"/>
              <a:pathLst>
                <a:path w="1320" h="92" extrusionOk="0">
                  <a:moveTo>
                    <a:pt x="1" y="0"/>
                  </a:moveTo>
                  <a:lnTo>
                    <a:pt x="1" y="92"/>
                  </a:lnTo>
                  <a:lnTo>
                    <a:pt x="1319" y="92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1579982" y="4439790"/>
              <a:ext cx="117382" cy="12702"/>
            </a:xfrm>
            <a:custGeom>
              <a:avLst/>
              <a:gdLst/>
              <a:ahLst/>
              <a:cxnLst/>
              <a:rect l="l" t="t" r="r" b="b"/>
              <a:pathLst>
                <a:path w="1377" h="149" extrusionOk="0">
                  <a:moveTo>
                    <a:pt x="1319" y="58"/>
                  </a:moveTo>
                  <a:lnTo>
                    <a:pt x="1319" y="93"/>
                  </a:lnTo>
                  <a:lnTo>
                    <a:pt x="57" y="93"/>
                  </a:lnTo>
                  <a:lnTo>
                    <a:pt x="57" y="58"/>
                  </a:lnTo>
                  <a:close/>
                  <a:moveTo>
                    <a:pt x="0" y="1"/>
                  </a:moveTo>
                  <a:lnTo>
                    <a:pt x="0" y="149"/>
                  </a:lnTo>
                  <a:lnTo>
                    <a:pt x="1376" y="14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1578704" y="4733976"/>
              <a:ext cx="118661" cy="14748"/>
            </a:xfrm>
            <a:custGeom>
              <a:avLst/>
              <a:gdLst/>
              <a:ahLst/>
              <a:cxnLst/>
              <a:rect l="l" t="t" r="r" b="b"/>
              <a:pathLst>
                <a:path w="1392" h="173" extrusionOk="0">
                  <a:moveTo>
                    <a:pt x="0" y="0"/>
                  </a:moveTo>
                  <a:cubicBezTo>
                    <a:pt x="0" y="96"/>
                    <a:pt x="77" y="173"/>
                    <a:pt x="173" y="173"/>
                  </a:cubicBezTo>
                  <a:lnTo>
                    <a:pt x="1217" y="173"/>
                  </a:lnTo>
                  <a:cubicBezTo>
                    <a:pt x="1312" y="173"/>
                    <a:pt x="1391" y="96"/>
                    <a:pt x="1391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1576317" y="4731674"/>
              <a:ext cx="123435" cy="19607"/>
            </a:xfrm>
            <a:custGeom>
              <a:avLst/>
              <a:gdLst/>
              <a:ahLst/>
              <a:cxnLst/>
              <a:rect l="l" t="t" r="r" b="b"/>
              <a:pathLst>
                <a:path w="1448" h="230" extrusionOk="0">
                  <a:moveTo>
                    <a:pt x="1388" y="56"/>
                  </a:moveTo>
                  <a:cubicBezTo>
                    <a:pt x="1375" y="121"/>
                    <a:pt x="1317" y="172"/>
                    <a:pt x="1245" y="172"/>
                  </a:cubicBezTo>
                  <a:lnTo>
                    <a:pt x="201" y="172"/>
                  </a:lnTo>
                  <a:cubicBezTo>
                    <a:pt x="130" y="172"/>
                    <a:pt x="72" y="123"/>
                    <a:pt x="59" y="56"/>
                  </a:cubicBezTo>
                  <a:close/>
                  <a:moveTo>
                    <a:pt x="0" y="0"/>
                  </a:moveTo>
                  <a:lnTo>
                    <a:pt x="0" y="28"/>
                  </a:lnTo>
                  <a:cubicBezTo>
                    <a:pt x="0" y="139"/>
                    <a:pt x="91" y="230"/>
                    <a:pt x="201" y="230"/>
                  </a:cubicBezTo>
                  <a:lnTo>
                    <a:pt x="1245" y="230"/>
                  </a:lnTo>
                  <a:cubicBezTo>
                    <a:pt x="1356" y="230"/>
                    <a:pt x="1447" y="139"/>
                    <a:pt x="1448" y="28"/>
                  </a:cubicBezTo>
                  <a:lnTo>
                    <a:pt x="14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3"/>
            <p:cNvSpPr/>
            <p:nvPr/>
          </p:nvSpPr>
          <p:spPr>
            <a:xfrm>
              <a:off x="1564553" y="4449338"/>
              <a:ext cx="148412" cy="291035"/>
            </a:xfrm>
            <a:custGeom>
              <a:avLst/>
              <a:gdLst/>
              <a:ahLst/>
              <a:cxnLst/>
              <a:rect l="l" t="t" r="r" b="b"/>
              <a:pathLst>
                <a:path w="1741" h="3414" extrusionOk="0">
                  <a:moveTo>
                    <a:pt x="210" y="0"/>
                  </a:moveTo>
                  <a:lnTo>
                    <a:pt x="30" y="325"/>
                  </a:lnTo>
                  <a:cubicBezTo>
                    <a:pt x="9" y="359"/>
                    <a:pt x="1" y="398"/>
                    <a:pt x="1" y="436"/>
                  </a:cubicBezTo>
                  <a:lnTo>
                    <a:pt x="1" y="3233"/>
                  </a:lnTo>
                  <a:cubicBezTo>
                    <a:pt x="1" y="3283"/>
                    <a:pt x="28" y="3332"/>
                    <a:pt x="72" y="3367"/>
                  </a:cubicBezTo>
                  <a:cubicBezTo>
                    <a:pt x="106" y="3392"/>
                    <a:pt x="147" y="3407"/>
                    <a:pt x="192" y="3414"/>
                  </a:cubicBezTo>
                  <a:lnTo>
                    <a:pt x="1550" y="3414"/>
                  </a:lnTo>
                  <a:cubicBezTo>
                    <a:pt x="1594" y="3407"/>
                    <a:pt x="1635" y="3392"/>
                    <a:pt x="1669" y="3367"/>
                  </a:cubicBezTo>
                  <a:cubicBezTo>
                    <a:pt x="1714" y="3332"/>
                    <a:pt x="1741" y="3284"/>
                    <a:pt x="1741" y="3233"/>
                  </a:cubicBezTo>
                  <a:lnTo>
                    <a:pt x="1741" y="436"/>
                  </a:lnTo>
                  <a:cubicBezTo>
                    <a:pt x="1738" y="398"/>
                    <a:pt x="1728" y="360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3"/>
            <p:cNvSpPr/>
            <p:nvPr/>
          </p:nvSpPr>
          <p:spPr>
            <a:xfrm>
              <a:off x="1562081" y="4446951"/>
              <a:ext cx="153100" cy="295809"/>
            </a:xfrm>
            <a:custGeom>
              <a:avLst/>
              <a:gdLst/>
              <a:ahLst/>
              <a:cxnLst/>
              <a:rect l="l" t="t" r="r" b="b"/>
              <a:pathLst>
                <a:path w="1796" h="3470" extrusionOk="0">
                  <a:moveTo>
                    <a:pt x="1538" y="58"/>
                  </a:moveTo>
                  <a:lnTo>
                    <a:pt x="1710" y="367"/>
                  </a:lnTo>
                  <a:cubicBezTo>
                    <a:pt x="1729" y="398"/>
                    <a:pt x="1736" y="431"/>
                    <a:pt x="1736" y="464"/>
                  </a:cubicBezTo>
                  <a:lnTo>
                    <a:pt x="1736" y="3261"/>
                  </a:lnTo>
                  <a:cubicBezTo>
                    <a:pt x="1736" y="3301"/>
                    <a:pt x="1715" y="3343"/>
                    <a:pt x="1677" y="3372"/>
                  </a:cubicBezTo>
                  <a:cubicBezTo>
                    <a:pt x="1647" y="3395"/>
                    <a:pt x="1612" y="3410"/>
                    <a:pt x="1576" y="3413"/>
                  </a:cubicBezTo>
                  <a:lnTo>
                    <a:pt x="221" y="3413"/>
                  </a:lnTo>
                  <a:cubicBezTo>
                    <a:pt x="180" y="3408"/>
                    <a:pt x="144" y="3394"/>
                    <a:pt x="115" y="3372"/>
                  </a:cubicBezTo>
                  <a:cubicBezTo>
                    <a:pt x="78" y="3343"/>
                    <a:pt x="55" y="3301"/>
                    <a:pt x="55" y="3261"/>
                  </a:cubicBezTo>
                  <a:lnTo>
                    <a:pt x="55" y="464"/>
                  </a:lnTo>
                  <a:cubicBezTo>
                    <a:pt x="55" y="431"/>
                    <a:pt x="64" y="398"/>
                    <a:pt x="82" y="367"/>
                  </a:cubicBezTo>
                  <a:lnTo>
                    <a:pt x="254" y="58"/>
                  </a:lnTo>
                  <a:close/>
                  <a:moveTo>
                    <a:pt x="222" y="1"/>
                  </a:moveTo>
                  <a:lnTo>
                    <a:pt x="34" y="338"/>
                  </a:lnTo>
                  <a:cubicBezTo>
                    <a:pt x="11" y="377"/>
                    <a:pt x="0" y="421"/>
                    <a:pt x="0" y="463"/>
                  </a:cubicBezTo>
                  <a:lnTo>
                    <a:pt x="0" y="3258"/>
                  </a:lnTo>
                  <a:cubicBezTo>
                    <a:pt x="0" y="3319"/>
                    <a:pt x="31" y="3376"/>
                    <a:pt x="83" y="3416"/>
                  </a:cubicBezTo>
                  <a:cubicBezTo>
                    <a:pt x="118" y="3444"/>
                    <a:pt x="165" y="3461"/>
                    <a:pt x="217" y="3468"/>
                  </a:cubicBezTo>
                  <a:lnTo>
                    <a:pt x="1009" y="3468"/>
                  </a:lnTo>
                  <a:lnTo>
                    <a:pt x="1009" y="3469"/>
                  </a:lnTo>
                  <a:lnTo>
                    <a:pt x="1581" y="3469"/>
                  </a:lnTo>
                  <a:cubicBezTo>
                    <a:pt x="1630" y="3463"/>
                    <a:pt x="1675" y="3445"/>
                    <a:pt x="1712" y="3417"/>
                  </a:cubicBezTo>
                  <a:cubicBezTo>
                    <a:pt x="1764" y="3378"/>
                    <a:pt x="1795" y="3320"/>
                    <a:pt x="1795" y="3261"/>
                  </a:cubicBezTo>
                  <a:lnTo>
                    <a:pt x="1795" y="464"/>
                  </a:lnTo>
                  <a:cubicBezTo>
                    <a:pt x="1795" y="422"/>
                    <a:pt x="1783" y="378"/>
                    <a:pt x="1762" y="340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3"/>
            <p:cNvSpPr/>
            <p:nvPr/>
          </p:nvSpPr>
          <p:spPr>
            <a:xfrm>
              <a:off x="1564553" y="4449338"/>
              <a:ext cx="148241" cy="38617"/>
            </a:xfrm>
            <a:custGeom>
              <a:avLst/>
              <a:gdLst/>
              <a:ahLst/>
              <a:cxnLst/>
              <a:rect l="l" t="t" r="r" b="b"/>
              <a:pathLst>
                <a:path w="1739" h="453" extrusionOk="0">
                  <a:moveTo>
                    <a:pt x="210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452"/>
                  </a:lnTo>
                  <a:lnTo>
                    <a:pt x="1738" y="452"/>
                  </a:lnTo>
                  <a:lnTo>
                    <a:pt x="1738" y="436"/>
                  </a:lnTo>
                  <a:cubicBezTo>
                    <a:pt x="1738" y="398"/>
                    <a:pt x="1728" y="361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3"/>
            <p:cNvSpPr/>
            <p:nvPr/>
          </p:nvSpPr>
          <p:spPr>
            <a:xfrm>
              <a:off x="1562081" y="4446951"/>
              <a:ext cx="153185" cy="43391"/>
            </a:xfrm>
            <a:custGeom>
              <a:avLst/>
              <a:gdLst/>
              <a:ahLst/>
              <a:cxnLst/>
              <a:rect l="l" t="t" r="r" b="b"/>
              <a:pathLst>
                <a:path w="1797" h="509" extrusionOk="0">
                  <a:moveTo>
                    <a:pt x="1540" y="57"/>
                  </a:moveTo>
                  <a:lnTo>
                    <a:pt x="1713" y="366"/>
                  </a:lnTo>
                  <a:cubicBezTo>
                    <a:pt x="1727" y="394"/>
                    <a:pt x="1736" y="423"/>
                    <a:pt x="1738" y="453"/>
                  </a:cubicBezTo>
                  <a:lnTo>
                    <a:pt x="57" y="453"/>
                  </a:lnTo>
                  <a:cubicBezTo>
                    <a:pt x="59" y="422"/>
                    <a:pt x="67" y="394"/>
                    <a:pt x="83" y="366"/>
                  </a:cubicBezTo>
                  <a:lnTo>
                    <a:pt x="255" y="57"/>
                  </a:lnTo>
                  <a:close/>
                  <a:moveTo>
                    <a:pt x="239" y="1"/>
                  </a:moveTo>
                  <a:cubicBezTo>
                    <a:pt x="228" y="1"/>
                    <a:pt x="219" y="6"/>
                    <a:pt x="213" y="16"/>
                  </a:cubicBezTo>
                  <a:lnTo>
                    <a:pt x="34" y="340"/>
                  </a:lnTo>
                  <a:cubicBezTo>
                    <a:pt x="11" y="378"/>
                    <a:pt x="0" y="422"/>
                    <a:pt x="0" y="464"/>
                  </a:cubicBezTo>
                  <a:lnTo>
                    <a:pt x="0" y="480"/>
                  </a:lnTo>
                  <a:cubicBezTo>
                    <a:pt x="0" y="496"/>
                    <a:pt x="13" y="508"/>
                    <a:pt x="29" y="508"/>
                  </a:cubicBezTo>
                  <a:lnTo>
                    <a:pt x="1767" y="508"/>
                  </a:lnTo>
                  <a:cubicBezTo>
                    <a:pt x="1782" y="508"/>
                    <a:pt x="1795" y="496"/>
                    <a:pt x="1796" y="480"/>
                  </a:cubicBezTo>
                  <a:lnTo>
                    <a:pt x="1796" y="464"/>
                  </a:lnTo>
                  <a:cubicBezTo>
                    <a:pt x="1796" y="422"/>
                    <a:pt x="1784" y="378"/>
                    <a:pt x="1763" y="340"/>
                  </a:cubicBezTo>
                  <a:lnTo>
                    <a:pt x="1583" y="16"/>
                  </a:lnTo>
                  <a:cubicBezTo>
                    <a:pt x="1578" y="6"/>
                    <a:pt x="156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3"/>
            <p:cNvSpPr/>
            <p:nvPr/>
          </p:nvSpPr>
          <p:spPr>
            <a:xfrm>
              <a:off x="1568133" y="4450190"/>
              <a:ext cx="26596" cy="289330"/>
            </a:xfrm>
            <a:custGeom>
              <a:avLst/>
              <a:gdLst/>
              <a:ahLst/>
              <a:cxnLst/>
              <a:rect l="l" t="t" r="r" b="b"/>
              <a:pathLst>
                <a:path w="312" h="3394" extrusionOk="0">
                  <a:moveTo>
                    <a:pt x="205" y="0"/>
                  </a:moveTo>
                  <a:lnTo>
                    <a:pt x="29" y="315"/>
                  </a:lnTo>
                  <a:cubicBezTo>
                    <a:pt x="9" y="350"/>
                    <a:pt x="0" y="388"/>
                    <a:pt x="0" y="425"/>
                  </a:cubicBezTo>
                  <a:lnTo>
                    <a:pt x="0" y="3212"/>
                  </a:lnTo>
                  <a:cubicBezTo>
                    <a:pt x="0" y="3262"/>
                    <a:pt x="27" y="3311"/>
                    <a:pt x="72" y="3346"/>
                  </a:cubicBezTo>
                  <a:cubicBezTo>
                    <a:pt x="105" y="3372"/>
                    <a:pt x="146" y="3387"/>
                    <a:pt x="190" y="3393"/>
                  </a:cubicBezTo>
                  <a:lnTo>
                    <a:pt x="297" y="3393"/>
                  </a:lnTo>
                  <a:cubicBezTo>
                    <a:pt x="253" y="3387"/>
                    <a:pt x="211" y="3372"/>
                    <a:pt x="178" y="3346"/>
                  </a:cubicBezTo>
                  <a:cubicBezTo>
                    <a:pt x="132" y="3311"/>
                    <a:pt x="107" y="3262"/>
                    <a:pt x="107" y="3212"/>
                  </a:cubicBezTo>
                  <a:lnTo>
                    <a:pt x="107" y="425"/>
                  </a:lnTo>
                  <a:cubicBezTo>
                    <a:pt x="107" y="387"/>
                    <a:pt x="118" y="350"/>
                    <a:pt x="136" y="315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3"/>
            <p:cNvSpPr/>
            <p:nvPr/>
          </p:nvSpPr>
          <p:spPr>
            <a:xfrm>
              <a:off x="1679038" y="4450190"/>
              <a:ext cx="26682" cy="289330"/>
            </a:xfrm>
            <a:custGeom>
              <a:avLst/>
              <a:gdLst/>
              <a:ahLst/>
              <a:cxnLst/>
              <a:rect l="l" t="t" r="r" b="b"/>
              <a:pathLst>
                <a:path w="313" h="3394" extrusionOk="0">
                  <a:moveTo>
                    <a:pt x="1" y="0"/>
                  </a:moveTo>
                  <a:lnTo>
                    <a:pt x="177" y="315"/>
                  </a:lnTo>
                  <a:cubicBezTo>
                    <a:pt x="195" y="350"/>
                    <a:pt x="206" y="387"/>
                    <a:pt x="206" y="425"/>
                  </a:cubicBezTo>
                  <a:lnTo>
                    <a:pt x="206" y="3212"/>
                  </a:lnTo>
                  <a:cubicBezTo>
                    <a:pt x="206" y="3262"/>
                    <a:pt x="181" y="3311"/>
                    <a:pt x="134" y="3346"/>
                  </a:cubicBezTo>
                  <a:cubicBezTo>
                    <a:pt x="101" y="3372"/>
                    <a:pt x="60" y="3387"/>
                    <a:pt x="16" y="3393"/>
                  </a:cubicBezTo>
                  <a:lnTo>
                    <a:pt x="123" y="3393"/>
                  </a:lnTo>
                  <a:cubicBezTo>
                    <a:pt x="166" y="3387"/>
                    <a:pt x="208" y="3372"/>
                    <a:pt x="241" y="3346"/>
                  </a:cubicBezTo>
                  <a:cubicBezTo>
                    <a:pt x="286" y="3311"/>
                    <a:pt x="312" y="3262"/>
                    <a:pt x="312" y="3212"/>
                  </a:cubicBezTo>
                  <a:lnTo>
                    <a:pt x="312" y="425"/>
                  </a:lnTo>
                  <a:cubicBezTo>
                    <a:pt x="312" y="388"/>
                    <a:pt x="304" y="350"/>
                    <a:pt x="283" y="315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3"/>
            <p:cNvSpPr/>
            <p:nvPr/>
          </p:nvSpPr>
          <p:spPr>
            <a:xfrm>
              <a:off x="1576572" y="4512506"/>
              <a:ext cx="85586" cy="187630"/>
            </a:xfrm>
            <a:custGeom>
              <a:avLst/>
              <a:gdLst/>
              <a:ahLst/>
              <a:cxnLst/>
              <a:rect l="l" t="t" r="r" b="b"/>
              <a:pathLst>
                <a:path w="1004" h="2201" extrusionOk="0">
                  <a:moveTo>
                    <a:pt x="1" y="0"/>
                  </a:moveTo>
                  <a:lnTo>
                    <a:pt x="1" y="2200"/>
                  </a:lnTo>
                  <a:lnTo>
                    <a:pt x="1004" y="2200"/>
                  </a:lnTo>
                  <a:lnTo>
                    <a:pt x="1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3"/>
            <p:cNvSpPr/>
            <p:nvPr/>
          </p:nvSpPr>
          <p:spPr>
            <a:xfrm>
              <a:off x="1574100" y="4510119"/>
              <a:ext cx="90530" cy="192404"/>
            </a:xfrm>
            <a:custGeom>
              <a:avLst/>
              <a:gdLst/>
              <a:ahLst/>
              <a:cxnLst/>
              <a:rect l="l" t="t" r="r" b="b"/>
              <a:pathLst>
                <a:path w="1062" h="2257" extrusionOk="0">
                  <a:moveTo>
                    <a:pt x="1004" y="57"/>
                  </a:moveTo>
                  <a:lnTo>
                    <a:pt x="1004" y="2201"/>
                  </a:lnTo>
                  <a:lnTo>
                    <a:pt x="58" y="2201"/>
                  </a:lnTo>
                  <a:lnTo>
                    <a:pt x="58" y="57"/>
                  </a:lnTo>
                  <a:close/>
                  <a:moveTo>
                    <a:pt x="1" y="1"/>
                  </a:moveTo>
                  <a:lnTo>
                    <a:pt x="1" y="2256"/>
                  </a:lnTo>
                  <a:lnTo>
                    <a:pt x="1061" y="225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3"/>
            <p:cNvSpPr/>
            <p:nvPr/>
          </p:nvSpPr>
          <p:spPr>
            <a:xfrm>
              <a:off x="1376670" y="4442262"/>
              <a:ext cx="112609" cy="7843"/>
            </a:xfrm>
            <a:custGeom>
              <a:avLst/>
              <a:gdLst/>
              <a:ahLst/>
              <a:cxnLst/>
              <a:rect l="l" t="t" r="r" b="b"/>
              <a:pathLst>
                <a:path w="1321" h="92" extrusionOk="0">
                  <a:moveTo>
                    <a:pt x="0" y="0"/>
                  </a:moveTo>
                  <a:lnTo>
                    <a:pt x="0" y="92"/>
                  </a:lnTo>
                  <a:lnTo>
                    <a:pt x="1320" y="92"/>
                  </a:lnTo>
                  <a:lnTo>
                    <a:pt x="1320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3"/>
            <p:cNvSpPr/>
            <p:nvPr/>
          </p:nvSpPr>
          <p:spPr>
            <a:xfrm>
              <a:off x="1374369" y="4439790"/>
              <a:ext cx="117297" cy="12702"/>
            </a:xfrm>
            <a:custGeom>
              <a:avLst/>
              <a:gdLst/>
              <a:ahLst/>
              <a:cxnLst/>
              <a:rect l="l" t="t" r="r" b="b"/>
              <a:pathLst>
                <a:path w="1376" h="149" extrusionOk="0">
                  <a:moveTo>
                    <a:pt x="1319" y="58"/>
                  </a:moveTo>
                  <a:lnTo>
                    <a:pt x="1319" y="93"/>
                  </a:lnTo>
                  <a:lnTo>
                    <a:pt x="57" y="93"/>
                  </a:lnTo>
                  <a:lnTo>
                    <a:pt x="57" y="58"/>
                  </a:lnTo>
                  <a:close/>
                  <a:moveTo>
                    <a:pt x="1" y="1"/>
                  </a:moveTo>
                  <a:lnTo>
                    <a:pt x="1" y="149"/>
                  </a:lnTo>
                  <a:lnTo>
                    <a:pt x="1376" y="149"/>
                  </a:lnTo>
                  <a:lnTo>
                    <a:pt x="137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3"/>
            <p:cNvSpPr/>
            <p:nvPr/>
          </p:nvSpPr>
          <p:spPr>
            <a:xfrm>
              <a:off x="1373005" y="4733976"/>
              <a:ext cx="118661" cy="14748"/>
            </a:xfrm>
            <a:custGeom>
              <a:avLst/>
              <a:gdLst/>
              <a:ahLst/>
              <a:cxnLst/>
              <a:rect l="l" t="t" r="r" b="b"/>
              <a:pathLst>
                <a:path w="1392" h="173" extrusionOk="0">
                  <a:moveTo>
                    <a:pt x="1" y="0"/>
                  </a:moveTo>
                  <a:cubicBezTo>
                    <a:pt x="1" y="96"/>
                    <a:pt x="79" y="173"/>
                    <a:pt x="175" y="173"/>
                  </a:cubicBezTo>
                  <a:lnTo>
                    <a:pt x="1219" y="173"/>
                  </a:lnTo>
                  <a:cubicBezTo>
                    <a:pt x="1314" y="173"/>
                    <a:pt x="1391" y="96"/>
                    <a:pt x="1392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3"/>
            <p:cNvSpPr/>
            <p:nvPr/>
          </p:nvSpPr>
          <p:spPr>
            <a:xfrm>
              <a:off x="1370703" y="4731674"/>
              <a:ext cx="123520" cy="19607"/>
            </a:xfrm>
            <a:custGeom>
              <a:avLst/>
              <a:gdLst/>
              <a:ahLst/>
              <a:cxnLst/>
              <a:rect l="l" t="t" r="r" b="b"/>
              <a:pathLst>
                <a:path w="1449" h="230" extrusionOk="0">
                  <a:moveTo>
                    <a:pt x="1389" y="56"/>
                  </a:moveTo>
                  <a:cubicBezTo>
                    <a:pt x="1375" y="121"/>
                    <a:pt x="1317" y="172"/>
                    <a:pt x="1246" y="172"/>
                  </a:cubicBezTo>
                  <a:lnTo>
                    <a:pt x="202" y="172"/>
                  </a:lnTo>
                  <a:cubicBezTo>
                    <a:pt x="131" y="172"/>
                    <a:pt x="73" y="123"/>
                    <a:pt x="59" y="56"/>
                  </a:cubicBezTo>
                  <a:close/>
                  <a:moveTo>
                    <a:pt x="0" y="0"/>
                  </a:moveTo>
                  <a:lnTo>
                    <a:pt x="0" y="28"/>
                  </a:lnTo>
                  <a:cubicBezTo>
                    <a:pt x="0" y="139"/>
                    <a:pt x="91" y="230"/>
                    <a:pt x="202" y="230"/>
                  </a:cubicBezTo>
                  <a:lnTo>
                    <a:pt x="1246" y="230"/>
                  </a:lnTo>
                  <a:cubicBezTo>
                    <a:pt x="1357" y="230"/>
                    <a:pt x="1448" y="139"/>
                    <a:pt x="1449" y="28"/>
                  </a:cubicBezTo>
                  <a:lnTo>
                    <a:pt x="1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3"/>
            <p:cNvSpPr/>
            <p:nvPr/>
          </p:nvSpPr>
          <p:spPr>
            <a:xfrm>
              <a:off x="1358939" y="4449338"/>
              <a:ext cx="148497" cy="291035"/>
            </a:xfrm>
            <a:custGeom>
              <a:avLst/>
              <a:gdLst/>
              <a:ahLst/>
              <a:cxnLst/>
              <a:rect l="l" t="t" r="r" b="b"/>
              <a:pathLst>
                <a:path w="1742" h="3414" extrusionOk="0">
                  <a:moveTo>
                    <a:pt x="209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3233"/>
                  </a:lnTo>
                  <a:cubicBezTo>
                    <a:pt x="1" y="3283"/>
                    <a:pt x="27" y="3332"/>
                    <a:pt x="73" y="3367"/>
                  </a:cubicBezTo>
                  <a:cubicBezTo>
                    <a:pt x="106" y="3392"/>
                    <a:pt x="148" y="3407"/>
                    <a:pt x="191" y="3414"/>
                  </a:cubicBezTo>
                  <a:lnTo>
                    <a:pt x="1550" y="3414"/>
                  </a:lnTo>
                  <a:cubicBezTo>
                    <a:pt x="1594" y="3407"/>
                    <a:pt x="1636" y="3392"/>
                    <a:pt x="1669" y="3367"/>
                  </a:cubicBezTo>
                  <a:cubicBezTo>
                    <a:pt x="1715" y="3332"/>
                    <a:pt x="1741" y="3284"/>
                    <a:pt x="1741" y="3233"/>
                  </a:cubicBezTo>
                  <a:lnTo>
                    <a:pt x="1741" y="436"/>
                  </a:lnTo>
                  <a:cubicBezTo>
                    <a:pt x="1738" y="398"/>
                    <a:pt x="1727" y="360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3"/>
            <p:cNvSpPr/>
            <p:nvPr/>
          </p:nvSpPr>
          <p:spPr>
            <a:xfrm>
              <a:off x="1356467" y="4446951"/>
              <a:ext cx="153015" cy="295809"/>
            </a:xfrm>
            <a:custGeom>
              <a:avLst/>
              <a:gdLst/>
              <a:ahLst/>
              <a:cxnLst/>
              <a:rect l="l" t="t" r="r" b="b"/>
              <a:pathLst>
                <a:path w="1795" h="3470" extrusionOk="0">
                  <a:moveTo>
                    <a:pt x="1538" y="58"/>
                  </a:moveTo>
                  <a:lnTo>
                    <a:pt x="1711" y="367"/>
                  </a:lnTo>
                  <a:cubicBezTo>
                    <a:pt x="1729" y="398"/>
                    <a:pt x="1737" y="431"/>
                    <a:pt x="1737" y="464"/>
                  </a:cubicBezTo>
                  <a:lnTo>
                    <a:pt x="1737" y="3261"/>
                  </a:lnTo>
                  <a:cubicBezTo>
                    <a:pt x="1737" y="3301"/>
                    <a:pt x="1716" y="3343"/>
                    <a:pt x="1676" y="3372"/>
                  </a:cubicBezTo>
                  <a:cubicBezTo>
                    <a:pt x="1648" y="3395"/>
                    <a:pt x="1611" y="3410"/>
                    <a:pt x="1575" y="3413"/>
                  </a:cubicBezTo>
                  <a:lnTo>
                    <a:pt x="220" y="3413"/>
                  </a:lnTo>
                  <a:cubicBezTo>
                    <a:pt x="181" y="3408"/>
                    <a:pt x="145" y="3394"/>
                    <a:pt x="115" y="3372"/>
                  </a:cubicBezTo>
                  <a:cubicBezTo>
                    <a:pt x="78" y="3343"/>
                    <a:pt x="55" y="3301"/>
                    <a:pt x="55" y="3261"/>
                  </a:cubicBezTo>
                  <a:lnTo>
                    <a:pt x="55" y="464"/>
                  </a:lnTo>
                  <a:cubicBezTo>
                    <a:pt x="55" y="431"/>
                    <a:pt x="65" y="398"/>
                    <a:pt x="82" y="367"/>
                  </a:cubicBezTo>
                  <a:lnTo>
                    <a:pt x="253" y="58"/>
                  </a:lnTo>
                  <a:close/>
                  <a:moveTo>
                    <a:pt x="221" y="1"/>
                  </a:moveTo>
                  <a:lnTo>
                    <a:pt x="34" y="338"/>
                  </a:lnTo>
                  <a:cubicBezTo>
                    <a:pt x="11" y="377"/>
                    <a:pt x="1" y="421"/>
                    <a:pt x="1" y="463"/>
                  </a:cubicBezTo>
                  <a:lnTo>
                    <a:pt x="1" y="3258"/>
                  </a:lnTo>
                  <a:cubicBezTo>
                    <a:pt x="1" y="3319"/>
                    <a:pt x="31" y="3376"/>
                    <a:pt x="83" y="3416"/>
                  </a:cubicBezTo>
                  <a:cubicBezTo>
                    <a:pt x="119" y="3444"/>
                    <a:pt x="166" y="3461"/>
                    <a:pt x="217" y="3468"/>
                  </a:cubicBezTo>
                  <a:lnTo>
                    <a:pt x="1009" y="3468"/>
                  </a:lnTo>
                  <a:lnTo>
                    <a:pt x="1009" y="3469"/>
                  </a:lnTo>
                  <a:lnTo>
                    <a:pt x="1581" y="3469"/>
                  </a:lnTo>
                  <a:cubicBezTo>
                    <a:pt x="1630" y="3463"/>
                    <a:pt x="1675" y="3445"/>
                    <a:pt x="1713" y="3417"/>
                  </a:cubicBezTo>
                  <a:cubicBezTo>
                    <a:pt x="1765" y="3378"/>
                    <a:pt x="1795" y="3320"/>
                    <a:pt x="1795" y="3261"/>
                  </a:cubicBezTo>
                  <a:lnTo>
                    <a:pt x="1795" y="464"/>
                  </a:lnTo>
                  <a:cubicBezTo>
                    <a:pt x="1795" y="422"/>
                    <a:pt x="1783" y="378"/>
                    <a:pt x="1762" y="340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1358939" y="4449338"/>
              <a:ext cx="148241" cy="38617"/>
            </a:xfrm>
            <a:custGeom>
              <a:avLst/>
              <a:gdLst/>
              <a:ahLst/>
              <a:cxnLst/>
              <a:rect l="l" t="t" r="r" b="b"/>
              <a:pathLst>
                <a:path w="1739" h="453" extrusionOk="0">
                  <a:moveTo>
                    <a:pt x="211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452"/>
                  </a:lnTo>
                  <a:lnTo>
                    <a:pt x="1738" y="452"/>
                  </a:lnTo>
                  <a:lnTo>
                    <a:pt x="1738" y="436"/>
                  </a:lnTo>
                  <a:cubicBezTo>
                    <a:pt x="1738" y="398"/>
                    <a:pt x="1727" y="361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3"/>
            <p:cNvSpPr/>
            <p:nvPr/>
          </p:nvSpPr>
          <p:spPr>
            <a:xfrm>
              <a:off x="1356467" y="4446951"/>
              <a:ext cx="153185" cy="43391"/>
            </a:xfrm>
            <a:custGeom>
              <a:avLst/>
              <a:gdLst/>
              <a:ahLst/>
              <a:cxnLst/>
              <a:rect l="l" t="t" r="r" b="b"/>
              <a:pathLst>
                <a:path w="1797" h="509" extrusionOk="0">
                  <a:moveTo>
                    <a:pt x="1541" y="57"/>
                  </a:moveTo>
                  <a:lnTo>
                    <a:pt x="1713" y="366"/>
                  </a:lnTo>
                  <a:cubicBezTo>
                    <a:pt x="1728" y="394"/>
                    <a:pt x="1737" y="423"/>
                    <a:pt x="1738" y="453"/>
                  </a:cubicBezTo>
                  <a:lnTo>
                    <a:pt x="56" y="453"/>
                  </a:lnTo>
                  <a:cubicBezTo>
                    <a:pt x="57" y="422"/>
                    <a:pt x="67" y="394"/>
                    <a:pt x="83" y="366"/>
                  </a:cubicBezTo>
                  <a:lnTo>
                    <a:pt x="254" y="57"/>
                  </a:lnTo>
                  <a:close/>
                  <a:moveTo>
                    <a:pt x="240" y="1"/>
                  </a:moveTo>
                  <a:cubicBezTo>
                    <a:pt x="229" y="1"/>
                    <a:pt x="219" y="6"/>
                    <a:pt x="214" y="16"/>
                  </a:cubicBezTo>
                  <a:lnTo>
                    <a:pt x="34" y="340"/>
                  </a:lnTo>
                  <a:cubicBezTo>
                    <a:pt x="11" y="378"/>
                    <a:pt x="1" y="422"/>
                    <a:pt x="1" y="464"/>
                  </a:cubicBezTo>
                  <a:lnTo>
                    <a:pt x="1" y="480"/>
                  </a:lnTo>
                  <a:cubicBezTo>
                    <a:pt x="1" y="496"/>
                    <a:pt x="13" y="508"/>
                    <a:pt x="28" y="508"/>
                  </a:cubicBezTo>
                  <a:lnTo>
                    <a:pt x="1767" y="508"/>
                  </a:lnTo>
                  <a:cubicBezTo>
                    <a:pt x="1783" y="508"/>
                    <a:pt x="1796" y="496"/>
                    <a:pt x="1797" y="480"/>
                  </a:cubicBezTo>
                  <a:lnTo>
                    <a:pt x="1797" y="464"/>
                  </a:lnTo>
                  <a:cubicBezTo>
                    <a:pt x="1797" y="422"/>
                    <a:pt x="1785" y="378"/>
                    <a:pt x="1764" y="340"/>
                  </a:cubicBezTo>
                  <a:lnTo>
                    <a:pt x="1584" y="16"/>
                  </a:lnTo>
                  <a:cubicBezTo>
                    <a:pt x="1578" y="6"/>
                    <a:pt x="156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1362519" y="4450190"/>
              <a:ext cx="26682" cy="289330"/>
            </a:xfrm>
            <a:custGeom>
              <a:avLst/>
              <a:gdLst/>
              <a:ahLst/>
              <a:cxnLst/>
              <a:rect l="l" t="t" r="r" b="b"/>
              <a:pathLst>
                <a:path w="313" h="3394" extrusionOk="0">
                  <a:moveTo>
                    <a:pt x="206" y="0"/>
                  </a:moveTo>
                  <a:lnTo>
                    <a:pt x="30" y="315"/>
                  </a:lnTo>
                  <a:cubicBezTo>
                    <a:pt x="10" y="350"/>
                    <a:pt x="0" y="388"/>
                    <a:pt x="0" y="425"/>
                  </a:cubicBezTo>
                  <a:lnTo>
                    <a:pt x="0" y="3212"/>
                  </a:lnTo>
                  <a:cubicBezTo>
                    <a:pt x="0" y="3262"/>
                    <a:pt x="27" y="3311"/>
                    <a:pt x="73" y="3346"/>
                  </a:cubicBezTo>
                  <a:cubicBezTo>
                    <a:pt x="106" y="3372"/>
                    <a:pt x="146" y="3387"/>
                    <a:pt x="191" y="3393"/>
                  </a:cubicBezTo>
                  <a:lnTo>
                    <a:pt x="298" y="3393"/>
                  </a:lnTo>
                  <a:cubicBezTo>
                    <a:pt x="254" y="3387"/>
                    <a:pt x="212" y="3372"/>
                    <a:pt x="179" y="3346"/>
                  </a:cubicBezTo>
                  <a:cubicBezTo>
                    <a:pt x="132" y="3311"/>
                    <a:pt x="107" y="3262"/>
                    <a:pt x="107" y="3212"/>
                  </a:cubicBezTo>
                  <a:lnTo>
                    <a:pt x="107" y="425"/>
                  </a:lnTo>
                  <a:cubicBezTo>
                    <a:pt x="107" y="387"/>
                    <a:pt x="117" y="350"/>
                    <a:pt x="137" y="315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3"/>
            <p:cNvSpPr/>
            <p:nvPr/>
          </p:nvSpPr>
          <p:spPr>
            <a:xfrm>
              <a:off x="1473425" y="4450190"/>
              <a:ext cx="26767" cy="289330"/>
            </a:xfrm>
            <a:custGeom>
              <a:avLst/>
              <a:gdLst/>
              <a:ahLst/>
              <a:cxnLst/>
              <a:rect l="l" t="t" r="r" b="b"/>
              <a:pathLst>
                <a:path w="314" h="3394" extrusionOk="0">
                  <a:moveTo>
                    <a:pt x="1" y="0"/>
                  </a:moveTo>
                  <a:lnTo>
                    <a:pt x="177" y="315"/>
                  </a:lnTo>
                  <a:cubicBezTo>
                    <a:pt x="196" y="350"/>
                    <a:pt x="206" y="387"/>
                    <a:pt x="206" y="425"/>
                  </a:cubicBezTo>
                  <a:lnTo>
                    <a:pt x="206" y="3212"/>
                  </a:lnTo>
                  <a:cubicBezTo>
                    <a:pt x="206" y="3262"/>
                    <a:pt x="180" y="3311"/>
                    <a:pt x="134" y="3346"/>
                  </a:cubicBezTo>
                  <a:cubicBezTo>
                    <a:pt x="101" y="3372"/>
                    <a:pt x="59" y="3387"/>
                    <a:pt x="16" y="3393"/>
                  </a:cubicBezTo>
                  <a:lnTo>
                    <a:pt x="122" y="3393"/>
                  </a:lnTo>
                  <a:cubicBezTo>
                    <a:pt x="166" y="3387"/>
                    <a:pt x="207" y="3372"/>
                    <a:pt x="241" y="3346"/>
                  </a:cubicBezTo>
                  <a:cubicBezTo>
                    <a:pt x="286" y="3311"/>
                    <a:pt x="313" y="3262"/>
                    <a:pt x="313" y="3212"/>
                  </a:cubicBezTo>
                  <a:lnTo>
                    <a:pt x="313" y="425"/>
                  </a:lnTo>
                  <a:cubicBezTo>
                    <a:pt x="313" y="388"/>
                    <a:pt x="303" y="350"/>
                    <a:pt x="283" y="315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1393890" y="4514210"/>
              <a:ext cx="85756" cy="187630"/>
            </a:xfrm>
            <a:custGeom>
              <a:avLst/>
              <a:gdLst/>
              <a:ahLst/>
              <a:cxnLst/>
              <a:rect l="l" t="t" r="r" b="b"/>
              <a:pathLst>
                <a:path w="1006" h="2201" extrusionOk="0">
                  <a:moveTo>
                    <a:pt x="1" y="1"/>
                  </a:moveTo>
                  <a:lnTo>
                    <a:pt x="1" y="2201"/>
                  </a:lnTo>
                  <a:lnTo>
                    <a:pt x="1005" y="2201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1391673" y="4511824"/>
              <a:ext cx="90360" cy="192404"/>
            </a:xfrm>
            <a:custGeom>
              <a:avLst/>
              <a:gdLst/>
              <a:ahLst/>
              <a:cxnLst/>
              <a:rect l="l" t="t" r="r" b="b"/>
              <a:pathLst>
                <a:path w="1060" h="2257" extrusionOk="0">
                  <a:moveTo>
                    <a:pt x="1002" y="56"/>
                  </a:moveTo>
                  <a:lnTo>
                    <a:pt x="1002" y="2199"/>
                  </a:lnTo>
                  <a:lnTo>
                    <a:pt x="57" y="2199"/>
                  </a:lnTo>
                  <a:lnTo>
                    <a:pt x="57" y="56"/>
                  </a:lnTo>
                  <a:close/>
                  <a:moveTo>
                    <a:pt x="0" y="1"/>
                  </a:moveTo>
                  <a:lnTo>
                    <a:pt x="0" y="2256"/>
                  </a:lnTo>
                  <a:lnTo>
                    <a:pt x="1060" y="225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1911590" y="4290012"/>
              <a:ext cx="137500" cy="517708"/>
            </a:xfrm>
            <a:custGeom>
              <a:avLst/>
              <a:gdLst/>
              <a:ahLst/>
              <a:cxnLst/>
              <a:rect l="l" t="t" r="r" b="b"/>
              <a:pathLst>
                <a:path w="1613" h="6073" extrusionOk="0">
                  <a:moveTo>
                    <a:pt x="553" y="1"/>
                  </a:moveTo>
                  <a:lnTo>
                    <a:pt x="279" y="1971"/>
                  </a:lnTo>
                  <a:cubicBezTo>
                    <a:pt x="263" y="2086"/>
                    <a:pt x="216" y="2192"/>
                    <a:pt x="143" y="2279"/>
                  </a:cubicBezTo>
                  <a:cubicBezTo>
                    <a:pt x="51" y="2390"/>
                    <a:pt x="1" y="2528"/>
                    <a:pt x="1" y="2672"/>
                  </a:cubicBezTo>
                  <a:lnTo>
                    <a:pt x="1" y="5823"/>
                  </a:lnTo>
                  <a:cubicBezTo>
                    <a:pt x="1" y="5961"/>
                    <a:pt x="113" y="6073"/>
                    <a:pt x="249" y="6073"/>
                  </a:cubicBezTo>
                  <a:lnTo>
                    <a:pt x="1363" y="6073"/>
                  </a:lnTo>
                  <a:cubicBezTo>
                    <a:pt x="1501" y="6073"/>
                    <a:pt x="1613" y="5961"/>
                    <a:pt x="1613" y="5823"/>
                  </a:cubicBezTo>
                  <a:lnTo>
                    <a:pt x="1613" y="2672"/>
                  </a:lnTo>
                  <a:cubicBezTo>
                    <a:pt x="1613" y="2545"/>
                    <a:pt x="1574" y="2423"/>
                    <a:pt x="1501" y="2318"/>
                  </a:cubicBezTo>
                  <a:lnTo>
                    <a:pt x="1475" y="2284"/>
                  </a:lnTo>
                  <a:cubicBezTo>
                    <a:pt x="1421" y="2207"/>
                    <a:pt x="1384" y="2118"/>
                    <a:pt x="1371" y="2023"/>
                  </a:cubicBezTo>
                  <a:lnTo>
                    <a:pt x="10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909032" y="4287625"/>
              <a:ext cx="142444" cy="522567"/>
            </a:xfrm>
            <a:custGeom>
              <a:avLst/>
              <a:gdLst/>
              <a:ahLst/>
              <a:cxnLst/>
              <a:rect l="l" t="t" r="r" b="b"/>
              <a:pathLst>
                <a:path w="1671" h="6130" extrusionOk="0">
                  <a:moveTo>
                    <a:pt x="1071" y="55"/>
                  </a:moveTo>
                  <a:lnTo>
                    <a:pt x="1372" y="2055"/>
                  </a:lnTo>
                  <a:cubicBezTo>
                    <a:pt x="1387" y="2153"/>
                    <a:pt x="1424" y="2248"/>
                    <a:pt x="1482" y="2329"/>
                  </a:cubicBezTo>
                  <a:lnTo>
                    <a:pt x="1506" y="2364"/>
                  </a:lnTo>
                  <a:cubicBezTo>
                    <a:pt x="1575" y="2465"/>
                    <a:pt x="1613" y="2580"/>
                    <a:pt x="1613" y="2701"/>
                  </a:cubicBezTo>
                  <a:lnTo>
                    <a:pt x="1613" y="5852"/>
                  </a:lnTo>
                  <a:cubicBezTo>
                    <a:pt x="1613" y="5975"/>
                    <a:pt x="1514" y="6074"/>
                    <a:pt x="1392" y="6074"/>
                  </a:cubicBezTo>
                  <a:lnTo>
                    <a:pt x="278" y="6074"/>
                  </a:lnTo>
                  <a:cubicBezTo>
                    <a:pt x="156" y="6074"/>
                    <a:pt x="57" y="5974"/>
                    <a:pt x="57" y="5852"/>
                  </a:cubicBezTo>
                  <a:lnTo>
                    <a:pt x="57" y="2701"/>
                  </a:lnTo>
                  <a:cubicBezTo>
                    <a:pt x="57" y="2564"/>
                    <a:pt x="105" y="2430"/>
                    <a:pt x="193" y="2326"/>
                  </a:cubicBezTo>
                  <a:cubicBezTo>
                    <a:pt x="271" y="2233"/>
                    <a:pt x="321" y="2123"/>
                    <a:pt x="337" y="2003"/>
                  </a:cubicBezTo>
                  <a:lnTo>
                    <a:pt x="609" y="55"/>
                  </a:lnTo>
                  <a:close/>
                  <a:moveTo>
                    <a:pt x="583" y="0"/>
                  </a:moveTo>
                  <a:cubicBezTo>
                    <a:pt x="570" y="0"/>
                    <a:pt x="556" y="10"/>
                    <a:pt x="555" y="25"/>
                  </a:cubicBezTo>
                  <a:lnTo>
                    <a:pt x="281" y="1996"/>
                  </a:lnTo>
                  <a:cubicBezTo>
                    <a:pt x="266" y="2104"/>
                    <a:pt x="221" y="2206"/>
                    <a:pt x="150" y="2290"/>
                  </a:cubicBezTo>
                  <a:cubicBezTo>
                    <a:pt x="54" y="2406"/>
                    <a:pt x="1" y="2551"/>
                    <a:pt x="1" y="2701"/>
                  </a:cubicBezTo>
                  <a:lnTo>
                    <a:pt x="1" y="5852"/>
                  </a:lnTo>
                  <a:cubicBezTo>
                    <a:pt x="1" y="6006"/>
                    <a:pt x="125" y="6129"/>
                    <a:pt x="278" y="6129"/>
                  </a:cubicBezTo>
                  <a:lnTo>
                    <a:pt x="1392" y="6129"/>
                  </a:lnTo>
                  <a:cubicBezTo>
                    <a:pt x="1546" y="6129"/>
                    <a:pt x="1669" y="6006"/>
                    <a:pt x="1670" y="5851"/>
                  </a:cubicBezTo>
                  <a:lnTo>
                    <a:pt x="1670" y="2700"/>
                  </a:lnTo>
                  <a:cubicBezTo>
                    <a:pt x="1670" y="2567"/>
                    <a:pt x="1630" y="2440"/>
                    <a:pt x="1553" y="2331"/>
                  </a:cubicBezTo>
                  <a:lnTo>
                    <a:pt x="1529" y="2296"/>
                  </a:lnTo>
                  <a:cubicBezTo>
                    <a:pt x="1476" y="2223"/>
                    <a:pt x="1441" y="2136"/>
                    <a:pt x="1428" y="2047"/>
                  </a:cubicBezTo>
                  <a:lnTo>
                    <a:pt x="1123" y="25"/>
                  </a:lnTo>
                  <a:cubicBezTo>
                    <a:pt x="1121" y="11"/>
                    <a:pt x="1110" y="0"/>
                    <a:pt x="1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1952593" y="4278930"/>
              <a:ext cx="55921" cy="17220"/>
            </a:xfrm>
            <a:custGeom>
              <a:avLst/>
              <a:gdLst/>
              <a:ahLst/>
              <a:cxnLst/>
              <a:rect l="l" t="t" r="r" b="b"/>
              <a:pathLst>
                <a:path w="656" h="202" extrusionOk="0">
                  <a:moveTo>
                    <a:pt x="101" y="1"/>
                  </a:moveTo>
                  <a:cubicBezTo>
                    <a:pt x="45" y="1"/>
                    <a:pt x="1" y="47"/>
                    <a:pt x="1" y="101"/>
                  </a:cubicBezTo>
                  <a:cubicBezTo>
                    <a:pt x="1" y="155"/>
                    <a:pt x="45" y="201"/>
                    <a:pt x="101" y="201"/>
                  </a:cubicBezTo>
                  <a:lnTo>
                    <a:pt x="555" y="201"/>
                  </a:lnTo>
                  <a:cubicBezTo>
                    <a:pt x="610" y="201"/>
                    <a:pt x="655" y="157"/>
                    <a:pt x="655" y="101"/>
                  </a:cubicBezTo>
                  <a:cubicBezTo>
                    <a:pt x="655" y="47"/>
                    <a:pt x="609" y="1"/>
                    <a:pt x="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3"/>
            <p:cNvSpPr/>
            <p:nvPr/>
          </p:nvSpPr>
          <p:spPr>
            <a:xfrm>
              <a:off x="1950206" y="4276628"/>
              <a:ext cx="60609" cy="21823"/>
            </a:xfrm>
            <a:custGeom>
              <a:avLst/>
              <a:gdLst/>
              <a:ahLst/>
              <a:cxnLst/>
              <a:rect l="l" t="t" r="r" b="b"/>
              <a:pathLst>
                <a:path w="711" h="256" extrusionOk="0">
                  <a:moveTo>
                    <a:pt x="583" y="58"/>
                  </a:moveTo>
                  <a:cubicBezTo>
                    <a:pt x="622" y="58"/>
                    <a:pt x="654" y="90"/>
                    <a:pt x="654" y="129"/>
                  </a:cubicBezTo>
                  <a:cubicBezTo>
                    <a:pt x="654" y="170"/>
                    <a:pt x="621" y="202"/>
                    <a:pt x="583" y="202"/>
                  </a:cubicBezTo>
                  <a:lnTo>
                    <a:pt x="129" y="202"/>
                  </a:lnTo>
                  <a:cubicBezTo>
                    <a:pt x="88" y="202"/>
                    <a:pt x="56" y="170"/>
                    <a:pt x="56" y="129"/>
                  </a:cubicBezTo>
                  <a:cubicBezTo>
                    <a:pt x="56" y="90"/>
                    <a:pt x="89" y="58"/>
                    <a:pt x="129" y="58"/>
                  </a:cubicBezTo>
                  <a:close/>
                  <a:moveTo>
                    <a:pt x="129" y="0"/>
                  </a:moveTo>
                  <a:cubicBezTo>
                    <a:pt x="57" y="0"/>
                    <a:pt x="1" y="58"/>
                    <a:pt x="1" y="128"/>
                  </a:cubicBezTo>
                  <a:cubicBezTo>
                    <a:pt x="1" y="198"/>
                    <a:pt x="57" y="256"/>
                    <a:pt x="129" y="256"/>
                  </a:cubicBezTo>
                  <a:lnTo>
                    <a:pt x="583" y="256"/>
                  </a:lnTo>
                  <a:cubicBezTo>
                    <a:pt x="654" y="256"/>
                    <a:pt x="711" y="198"/>
                    <a:pt x="711" y="128"/>
                  </a:cubicBezTo>
                  <a:cubicBezTo>
                    <a:pt x="711" y="58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1943472" y="4337494"/>
              <a:ext cx="75442" cy="61975"/>
            </a:xfrm>
            <a:custGeom>
              <a:avLst/>
              <a:gdLst/>
              <a:ahLst/>
              <a:cxnLst/>
              <a:rect l="l" t="t" r="r" b="b"/>
              <a:pathLst>
                <a:path w="885" h="727" extrusionOk="0">
                  <a:moveTo>
                    <a:pt x="102" y="0"/>
                  </a:moveTo>
                  <a:lnTo>
                    <a:pt x="1" y="726"/>
                  </a:lnTo>
                  <a:lnTo>
                    <a:pt x="885" y="726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1941000" y="4335108"/>
              <a:ext cx="80386" cy="66749"/>
            </a:xfrm>
            <a:custGeom>
              <a:avLst/>
              <a:gdLst/>
              <a:ahLst/>
              <a:cxnLst/>
              <a:rect l="l" t="t" r="r" b="b"/>
              <a:pathLst>
                <a:path w="943" h="783" extrusionOk="0">
                  <a:moveTo>
                    <a:pt x="778" y="56"/>
                  </a:moveTo>
                  <a:lnTo>
                    <a:pt x="880" y="726"/>
                  </a:lnTo>
                  <a:lnTo>
                    <a:pt x="62" y="726"/>
                  </a:lnTo>
                  <a:lnTo>
                    <a:pt x="155" y="56"/>
                  </a:lnTo>
                  <a:close/>
                  <a:moveTo>
                    <a:pt x="131" y="1"/>
                  </a:moveTo>
                  <a:cubicBezTo>
                    <a:pt x="117" y="1"/>
                    <a:pt x="105" y="10"/>
                    <a:pt x="104" y="24"/>
                  </a:cubicBezTo>
                  <a:lnTo>
                    <a:pt x="2" y="751"/>
                  </a:lnTo>
                  <a:cubicBezTo>
                    <a:pt x="0" y="758"/>
                    <a:pt x="3" y="768"/>
                    <a:pt x="9" y="773"/>
                  </a:cubicBezTo>
                  <a:cubicBezTo>
                    <a:pt x="14" y="779"/>
                    <a:pt x="21" y="783"/>
                    <a:pt x="30" y="783"/>
                  </a:cubicBezTo>
                  <a:lnTo>
                    <a:pt x="914" y="783"/>
                  </a:lnTo>
                  <a:cubicBezTo>
                    <a:pt x="921" y="783"/>
                    <a:pt x="929" y="780"/>
                    <a:pt x="934" y="773"/>
                  </a:cubicBezTo>
                  <a:cubicBezTo>
                    <a:pt x="940" y="767"/>
                    <a:pt x="942" y="758"/>
                    <a:pt x="941" y="751"/>
                  </a:cubicBezTo>
                  <a:lnTo>
                    <a:pt x="832" y="24"/>
                  </a:lnTo>
                  <a:cubicBezTo>
                    <a:pt x="831" y="11"/>
                    <a:pt x="81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1911419" y="4538165"/>
              <a:ext cx="137585" cy="176036"/>
            </a:xfrm>
            <a:custGeom>
              <a:avLst/>
              <a:gdLst/>
              <a:ahLst/>
              <a:cxnLst/>
              <a:rect l="l" t="t" r="r" b="b"/>
              <a:pathLst>
                <a:path w="1614" h="2065" extrusionOk="0">
                  <a:moveTo>
                    <a:pt x="1" y="1"/>
                  </a:moveTo>
                  <a:lnTo>
                    <a:pt x="1" y="2065"/>
                  </a:lnTo>
                  <a:lnTo>
                    <a:pt x="1614" y="2065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1909032" y="4536034"/>
              <a:ext cx="142359" cy="180810"/>
            </a:xfrm>
            <a:custGeom>
              <a:avLst/>
              <a:gdLst/>
              <a:ahLst/>
              <a:cxnLst/>
              <a:rect l="l" t="t" r="r" b="b"/>
              <a:pathLst>
                <a:path w="1670" h="2121" extrusionOk="0">
                  <a:moveTo>
                    <a:pt x="1614" y="55"/>
                  </a:moveTo>
                  <a:lnTo>
                    <a:pt x="1614" y="2063"/>
                  </a:lnTo>
                  <a:lnTo>
                    <a:pt x="57" y="2063"/>
                  </a:lnTo>
                  <a:lnTo>
                    <a:pt x="57" y="55"/>
                  </a:lnTo>
                  <a:close/>
                  <a:moveTo>
                    <a:pt x="29" y="0"/>
                  </a:moveTo>
                  <a:cubicBezTo>
                    <a:pt x="13" y="0"/>
                    <a:pt x="1" y="12"/>
                    <a:pt x="1" y="28"/>
                  </a:cubicBezTo>
                  <a:lnTo>
                    <a:pt x="1" y="2093"/>
                  </a:lnTo>
                  <a:cubicBezTo>
                    <a:pt x="1" y="2109"/>
                    <a:pt x="13" y="2121"/>
                    <a:pt x="29" y="2121"/>
                  </a:cubicBezTo>
                  <a:lnTo>
                    <a:pt x="1642" y="2121"/>
                  </a:lnTo>
                  <a:cubicBezTo>
                    <a:pt x="1657" y="2121"/>
                    <a:pt x="1669" y="2107"/>
                    <a:pt x="1669" y="2093"/>
                  </a:cubicBezTo>
                  <a:lnTo>
                    <a:pt x="1669" y="28"/>
                  </a:lnTo>
                  <a:cubicBezTo>
                    <a:pt x="1669" y="12"/>
                    <a:pt x="1657" y="0"/>
                    <a:pt x="1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>
              <a:off x="1911419" y="4553253"/>
              <a:ext cx="137585" cy="146285"/>
            </a:xfrm>
            <a:custGeom>
              <a:avLst/>
              <a:gdLst/>
              <a:ahLst/>
              <a:cxnLst/>
              <a:rect l="l" t="t" r="r" b="b"/>
              <a:pathLst>
                <a:path w="1614" h="1716" extrusionOk="0">
                  <a:moveTo>
                    <a:pt x="1" y="1"/>
                  </a:moveTo>
                  <a:lnTo>
                    <a:pt x="1" y="1715"/>
                  </a:lnTo>
                  <a:lnTo>
                    <a:pt x="1614" y="1715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1909032" y="4550866"/>
              <a:ext cx="142359" cy="150888"/>
            </a:xfrm>
            <a:custGeom>
              <a:avLst/>
              <a:gdLst/>
              <a:ahLst/>
              <a:cxnLst/>
              <a:rect l="l" t="t" r="r" b="b"/>
              <a:pathLst>
                <a:path w="1670" h="1770" extrusionOk="0">
                  <a:moveTo>
                    <a:pt x="1614" y="57"/>
                  </a:moveTo>
                  <a:lnTo>
                    <a:pt x="1614" y="1713"/>
                  </a:lnTo>
                  <a:lnTo>
                    <a:pt x="57" y="1713"/>
                  </a:lnTo>
                  <a:lnTo>
                    <a:pt x="57" y="57"/>
                  </a:lnTo>
                  <a:close/>
                  <a:moveTo>
                    <a:pt x="29" y="0"/>
                  </a:moveTo>
                  <a:cubicBezTo>
                    <a:pt x="13" y="0"/>
                    <a:pt x="1" y="12"/>
                    <a:pt x="1" y="28"/>
                  </a:cubicBezTo>
                  <a:lnTo>
                    <a:pt x="1" y="1741"/>
                  </a:lnTo>
                  <a:cubicBezTo>
                    <a:pt x="1" y="1757"/>
                    <a:pt x="13" y="1770"/>
                    <a:pt x="29" y="1770"/>
                  </a:cubicBezTo>
                  <a:lnTo>
                    <a:pt x="1642" y="1770"/>
                  </a:lnTo>
                  <a:cubicBezTo>
                    <a:pt x="1657" y="1770"/>
                    <a:pt x="1669" y="1757"/>
                    <a:pt x="1669" y="1741"/>
                  </a:cubicBezTo>
                  <a:lnTo>
                    <a:pt x="1669" y="28"/>
                  </a:lnTo>
                  <a:cubicBezTo>
                    <a:pt x="1669" y="12"/>
                    <a:pt x="1657" y="0"/>
                    <a:pt x="1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2004593" y="4748553"/>
              <a:ext cx="28983" cy="42879"/>
            </a:xfrm>
            <a:custGeom>
              <a:avLst/>
              <a:gdLst/>
              <a:ahLst/>
              <a:cxnLst/>
              <a:rect l="l" t="t" r="r" b="b"/>
              <a:pathLst>
                <a:path w="340" h="503" extrusionOk="0">
                  <a:moveTo>
                    <a:pt x="307" y="0"/>
                  </a:moveTo>
                  <a:cubicBezTo>
                    <a:pt x="291" y="0"/>
                    <a:pt x="282" y="14"/>
                    <a:pt x="282" y="28"/>
                  </a:cubicBezTo>
                  <a:lnTo>
                    <a:pt x="281" y="198"/>
                  </a:lnTo>
                  <a:cubicBezTo>
                    <a:pt x="281" y="335"/>
                    <a:pt x="166" y="447"/>
                    <a:pt x="29" y="447"/>
                  </a:cubicBezTo>
                  <a:cubicBezTo>
                    <a:pt x="13" y="447"/>
                    <a:pt x="0" y="459"/>
                    <a:pt x="0" y="475"/>
                  </a:cubicBezTo>
                  <a:cubicBezTo>
                    <a:pt x="0" y="491"/>
                    <a:pt x="13" y="503"/>
                    <a:pt x="29" y="503"/>
                  </a:cubicBezTo>
                  <a:cubicBezTo>
                    <a:pt x="196" y="503"/>
                    <a:pt x="335" y="365"/>
                    <a:pt x="338" y="199"/>
                  </a:cubicBezTo>
                  <a:lnTo>
                    <a:pt x="339" y="30"/>
                  </a:lnTo>
                  <a:cubicBezTo>
                    <a:pt x="339" y="14"/>
                    <a:pt x="328" y="1"/>
                    <a:pt x="312" y="1"/>
                  </a:cubicBezTo>
                  <a:cubicBezTo>
                    <a:pt x="310" y="0"/>
                    <a:pt x="308" y="0"/>
                    <a:pt x="3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2016784" y="4492984"/>
              <a:ext cx="18583" cy="243041"/>
            </a:xfrm>
            <a:custGeom>
              <a:avLst/>
              <a:gdLst/>
              <a:ahLst/>
              <a:cxnLst/>
              <a:rect l="l" t="t" r="r" b="b"/>
              <a:pathLst>
                <a:path w="218" h="2851" extrusionOk="0">
                  <a:moveTo>
                    <a:pt x="33" y="1"/>
                  </a:moveTo>
                  <a:cubicBezTo>
                    <a:pt x="28" y="1"/>
                    <a:pt x="22" y="2"/>
                    <a:pt x="17" y="5"/>
                  </a:cubicBezTo>
                  <a:cubicBezTo>
                    <a:pt x="4" y="15"/>
                    <a:pt x="0" y="32"/>
                    <a:pt x="10" y="46"/>
                  </a:cubicBezTo>
                  <a:cubicBezTo>
                    <a:pt x="79" y="147"/>
                    <a:pt x="121" y="247"/>
                    <a:pt x="134" y="349"/>
                  </a:cubicBezTo>
                  <a:cubicBezTo>
                    <a:pt x="160" y="522"/>
                    <a:pt x="149" y="1974"/>
                    <a:pt x="142" y="2823"/>
                  </a:cubicBezTo>
                  <a:cubicBezTo>
                    <a:pt x="142" y="2838"/>
                    <a:pt x="154" y="2851"/>
                    <a:pt x="170" y="2851"/>
                  </a:cubicBezTo>
                  <a:cubicBezTo>
                    <a:pt x="186" y="2851"/>
                    <a:pt x="198" y="2839"/>
                    <a:pt x="199" y="2823"/>
                  </a:cubicBezTo>
                  <a:cubicBezTo>
                    <a:pt x="208" y="1972"/>
                    <a:pt x="218" y="519"/>
                    <a:pt x="192" y="340"/>
                  </a:cubicBezTo>
                  <a:cubicBezTo>
                    <a:pt x="177" y="229"/>
                    <a:pt x="132" y="123"/>
                    <a:pt x="58" y="14"/>
                  </a:cubicBezTo>
                  <a:cubicBezTo>
                    <a:pt x="52" y="5"/>
                    <a:pt x="43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2006383" y="4422229"/>
              <a:ext cx="6820" cy="24892"/>
            </a:xfrm>
            <a:custGeom>
              <a:avLst/>
              <a:gdLst/>
              <a:ahLst/>
              <a:cxnLst/>
              <a:rect l="l" t="t" r="r" b="b"/>
              <a:pathLst>
                <a:path w="80" h="292" extrusionOk="0">
                  <a:moveTo>
                    <a:pt x="32" y="1"/>
                  </a:moveTo>
                  <a:cubicBezTo>
                    <a:pt x="31" y="1"/>
                    <a:pt x="30" y="1"/>
                    <a:pt x="29" y="1"/>
                  </a:cubicBezTo>
                  <a:cubicBezTo>
                    <a:pt x="13" y="2"/>
                    <a:pt x="1" y="17"/>
                    <a:pt x="3" y="31"/>
                  </a:cubicBezTo>
                  <a:cubicBezTo>
                    <a:pt x="10" y="113"/>
                    <a:pt x="16" y="191"/>
                    <a:pt x="21" y="264"/>
                  </a:cubicBezTo>
                  <a:cubicBezTo>
                    <a:pt x="22" y="280"/>
                    <a:pt x="35" y="291"/>
                    <a:pt x="49" y="291"/>
                  </a:cubicBezTo>
                  <a:cubicBezTo>
                    <a:pt x="49" y="291"/>
                    <a:pt x="51" y="291"/>
                    <a:pt x="52" y="292"/>
                  </a:cubicBezTo>
                  <a:cubicBezTo>
                    <a:pt x="68" y="291"/>
                    <a:pt x="80" y="278"/>
                    <a:pt x="78" y="262"/>
                  </a:cubicBezTo>
                  <a:cubicBezTo>
                    <a:pt x="73" y="188"/>
                    <a:pt x="67" y="110"/>
                    <a:pt x="59" y="27"/>
                  </a:cubicBezTo>
                  <a:cubicBezTo>
                    <a:pt x="58" y="13"/>
                    <a:pt x="4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1994108" y="4298452"/>
              <a:ext cx="16623" cy="119006"/>
            </a:xfrm>
            <a:custGeom>
              <a:avLst/>
              <a:gdLst/>
              <a:ahLst/>
              <a:cxnLst/>
              <a:rect l="l" t="t" r="r" b="b"/>
              <a:pathLst>
                <a:path w="195" h="1396" extrusionOk="0">
                  <a:moveTo>
                    <a:pt x="29" y="1"/>
                  </a:moveTo>
                  <a:cubicBezTo>
                    <a:pt x="29" y="1"/>
                    <a:pt x="28" y="1"/>
                    <a:pt x="27" y="1"/>
                  </a:cubicBezTo>
                  <a:cubicBezTo>
                    <a:pt x="11" y="3"/>
                    <a:pt x="1" y="17"/>
                    <a:pt x="3" y="32"/>
                  </a:cubicBezTo>
                  <a:cubicBezTo>
                    <a:pt x="4" y="40"/>
                    <a:pt x="85" y="770"/>
                    <a:pt x="137" y="1369"/>
                  </a:cubicBezTo>
                  <a:cubicBezTo>
                    <a:pt x="138" y="1385"/>
                    <a:pt x="150" y="1395"/>
                    <a:pt x="165" y="1395"/>
                  </a:cubicBezTo>
                  <a:cubicBezTo>
                    <a:pt x="165" y="1395"/>
                    <a:pt x="166" y="1395"/>
                    <a:pt x="166" y="1394"/>
                  </a:cubicBezTo>
                  <a:cubicBezTo>
                    <a:pt x="182" y="1392"/>
                    <a:pt x="195" y="1378"/>
                    <a:pt x="193" y="1363"/>
                  </a:cubicBezTo>
                  <a:cubicBezTo>
                    <a:pt x="141" y="763"/>
                    <a:pt x="58" y="35"/>
                    <a:pt x="58" y="27"/>
                  </a:cubicBezTo>
                  <a:cubicBezTo>
                    <a:pt x="57" y="11"/>
                    <a:pt x="44" y="1"/>
                    <a:pt x="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2091971" y="4250628"/>
              <a:ext cx="137500" cy="517623"/>
            </a:xfrm>
            <a:custGeom>
              <a:avLst/>
              <a:gdLst/>
              <a:ahLst/>
              <a:cxnLst/>
              <a:rect l="l" t="t" r="r" b="b"/>
              <a:pathLst>
                <a:path w="1613" h="6072" extrusionOk="0">
                  <a:moveTo>
                    <a:pt x="553" y="0"/>
                  </a:moveTo>
                  <a:lnTo>
                    <a:pt x="279" y="1971"/>
                  </a:lnTo>
                  <a:cubicBezTo>
                    <a:pt x="263" y="2084"/>
                    <a:pt x="215" y="2191"/>
                    <a:pt x="143" y="2278"/>
                  </a:cubicBezTo>
                  <a:cubicBezTo>
                    <a:pt x="51" y="2389"/>
                    <a:pt x="1" y="2528"/>
                    <a:pt x="1" y="2672"/>
                  </a:cubicBezTo>
                  <a:lnTo>
                    <a:pt x="1" y="5823"/>
                  </a:lnTo>
                  <a:cubicBezTo>
                    <a:pt x="1" y="5960"/>
                    <a:pt x="113" y="6072"/>
                    <a:pt x="249" y="6072"/>
                  </a:cubicBezTo>
                  <a:lnTo>
                    <a:pt x="1363" y="6072"/>
                  </a:lnTo>
                  <a:cubicBezTo>
                    <a:pt x="1501" y="6072"/>
                    <a:pt x="1613" y="5960"/>
                    <a:pt x="1613" y="5823"/>
                  </a:cubicBezTo>
                  <a:lnTo>
                    <a:pt x="1613" y="2672"/>
                  </a:lnTo>
                  <a:cubicBezTo>
                    <a:pt x="1613" y="2545"/>
                    <a:pt x="1574" y="2422"/>
                    <a:pt x="1501" y="2319"/>
                  </a:cubicBezTo>
                  <a:lnTo>
                    <a:pt x="1475" y="2283"/>
                  </a:lnTo>
                  <a:cubicBezTo>
                    <a:pt x="1421" y="2207"/>
                    <a:pt x="1384" y="2117"/>
                    <a:pt x="1371" y="2022"/>
                  </a:cubicBezTo>
                  <a:lnTo>
                    <a:pt x="10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2089413" y="4248241"/>
              <a:ext cx="142444" cy="522567"/>
            </a:xfrm>
            <a:custGeom>
              <a:avLst/>
              <a:gdLst/>
              <a:ahLst/>
              <a:cxnLst/>
              <a:rect l="l" t="t" r="r" b="b"/>
              <a:pathLst>
                <a:path w="1671" h="6130" extrusionOk="0">
                  <a:moveTo>
                    <a:pt x="1069" y="55"/>
                  </a:moveTo>
                  <a:lnTo>
                    <a:pt x="1371" y="2055"/>
                  </a:lnTo>
                  <a:cubicBezTo>
                    <a:pt x="1386" y="2154"/>
                    <a:pt x="1423" y="2248"/>
                    <a:pt x="1479" y="2330"/>
                  </a:cubicBezTo>
                  <a:lnTo>
                    <a:pt x="1505" y="2364"/>
                  </a:lnTo>
                  <a:cubicBezTo>
                    <a:pt x="1574" y="2464"/>
                    <a:pt x="1612" y="2580"/>
                    <a:pt x="1612" y="2701"/>
                  </a:cubicBezTo>
                  <a:lnTo>
                    <a:pt x="1612" y="5853"/>
                  </a:lnTo>
                  <a:cubicBezTo>
                    <a:pt x="1612" y="5975"/>
                    <a:pt x="1511" y="6073"/>
                    <a:pt x="1391" y="6073"/>
                  </a:cubicBezTo>
                  <a:lnTo>
                    <a:pt x="277" y="6073"/>
                  </a:lnTo>
                  <a:cubicBezTo>
                    <a:pt x="154" y="6073"/>
                    <a:pt x="55" y="5973"/>
                    <a:pt x="55" y="5853"/>
                  </a:cubicBezTo>
                  <a:lnTo>
                    <a:pt x="55" y="2701"/>
                  </a:lnTo>
                  <a:cubicBezTo>
                    <a:pt x="55" y="2564"/>
                    <a:pt x="103" y="2431"/>
                    <a:pt x="192" y="2325"/>
                  </a:cubicBezTo>
                  <a:cubicBezTo>
                    <a:pt x="268" y="2234"/>
                    <a:pt x="320" y="2123"/>
                    <a:pt x="336" y="2002"/>
                  </a:cubicBezTo>
                  <a:lnTo>
                    <a:pt x="606" y="55"/>
                  </a:lnTo>
                  <a:close/>
                  <a:moveTo>
                    <a:pt x="583" y="0"/>
                  </a:moveTo>
                  <a:cubicBezTo>
                    <a:pt x="570" y="0"/>
                    <a:pt x="556" y="9"/>
                    <a:pt x="555" y="24"/>
                  </a:cubicBezTo>
                  <a:lnTo>
                    <a:pt x="281" y="1995"/>
                  </a:lnTo>
                  <a:cubicBezTo>
                    <a:pt x="266" y="2104"/>
                    <a:pt x="221" y="2205"/>
                    <a:pt x="150" y="2289"/>
                  </a:cubicBezTo>
                  <a:cubicBezTo>
                    <a:pt x="54" y="2405"/>
                    <a:pt x="1" y="2550"/>
                    <a:pt x="1" y="2701"/>
                  </a:cubicBezTo>
                  <a:lnTo>
                    <a:pt x="1" y="5853"/>
                  </a:lnTo>
                  <a:cubicBezTo>
                    <a:pt x="1" y="6005"/>
                    <a:pt x="125" y="6130"/>
                    <a:pt x="278" y="6130"/>
                  </a:cubicBezTo>
                  <a:lnTo>
                    <a:pt x="1392" y="6130"/>
                  </a:lnTo>
                  <a:cubicBezTo>
                    <a:pt x="1544" y="6130"/>
                    <a:pt x="1669" y="6004"/>
                    <a:pt x="1670" y="5851"/>
                  </a:cubicBezTo>
                  <a:lnTo>
                    <a:pt x="1670" y="2700"/>
                  </a:lnTo>
                  <a:cubicBezTo>
                    <a:pt x="1670" y="2566"/>
                    <a:pt x="1630" y="2439"/>
                    <a:pt x="1553" y="2331"/>
                  </a:cubicBezTo>
                  <a:lnTo>
                    <a:pt x="1528" y="2295"/>
                  </a:lnTo>
                  <a:cubicBezTo>
                    <a:pt x="1476" y="2223"/>
                    <a:pt x="1441" y="2136"/>
                    <a:pt x="1428" y="2047"/>
                  </a:cubicBezTo>
                  <a:lnTo>
                    <a:pt x="1123" y="24"/>
                  </a:lnTo>
                  <a:cubicBezTo>
                    <a:pt x="1121" y="11"/>
                    <a:pt x="1110" y="0"/>
                    <a:pt x="1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2132974" y="4239632"/>
              <a:ext cx="55921" cy="17050"/>
            </a:xfrm>
            <a:custGeom>
              <a:avLst/>
              <a:gdLst/>
              <a:ahLst/>
              <a:cxnLst/>
              <a:rect l="l" t="t" r="r" b="b"/>
              <a:pathLst>
                <a:path w="656" h="200" extrusionOk="0">
                  <a:moveTo>
                    <a:pt x="101" y="0"/>
                  </a:moveTo>
                  <a:cubicBezTo>
                    <a:pt x="45" y="0"/>
                    <a:pt x="1" y="45"/>
                    <a:pt x="1" y="99"/>
                  </a:cubicBezTo>
                  <a:cubicBezTo>
                    <a:pt x="1" y="154"/>
                    <a:pt x="45" y="200"/>
                    <a:pt x="101" y="200"/>
                  </a:cubicBezTo>
                  <a:lnTo>
                    <a:pt x="555" y="200"/>
                  </a:lnTo>
                  <a:cubicBezTo>
                    <a:pt x="609" y="200"/>
                    <a:pt x="653" y="155"/>
                    <a:pt x="655" y="99"/>
                  </a:cubicBezTo>
                  <a:cubicBezTo>
                    <a:pt x="655" y="45"/>
                    <a:pt x="609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2130587" y="4237159"/>
              <a:ext cx="60609" cy="21909"/>
            </a:xfrm>
            <a:custGeom>
              <a:avLst/>
              <a:gdLst/>
              <a:ahLst/>
              <a:cxnLst/>
              <a:rect l="l" t="t" r="r" b="b"/>
              <a:pathLst>
                <a:path w="711" h="257" extrusionOk="0">
                  <a:moveTo>
                    <a:pt x="582" y="57"/>
                  </a:moveTo>
                  <a:cubicBezTo>
                    <a:pt x="621" y="57"/>
                    <a:pt x="653" y="89"/>
                    <a:pt x="653" y="128"/>
                  </a:cubicBezTo>
                  <a:cubicBezTo>
                    <a:pt x="653" y="169"/>
                    <a:pt x="620" y="201"/>
                    <a:pt x="582" y="201"/>
                  </a:cubicBezTo>
                  <a:lnTo>
                    <a:pt x="127" y="201"/>
                  </a:lnTo>
                  <a:cubicBezTo>
                    <a:pt x="87" y="201"/>
                    <a:pt x="55" y="169"/>
                    <a:pt x="55" y="128"/>
                  </a:cubicBezTo>
                  <a:cubicBezTo>
                    <a:pt x="55" y="89"/>
                    <a:pt x="88" y="57"/>
                    <a:pt x="127" y="57"/>
                  </a:cubicBezTo>
                  <a:close/>
                  <a:moveTo>
                    <a:pt x="129" y="0"/>
                  </a:moveTo>
                  <a:cubicBezTo>
                    <a:pt x="57" y="0"/>
                    <a:pt x="1" y="58"/>
                    <a:pt x="1" y="128"/>
                  </a:cubicBezTo>
                  <a:cubicBezTo>
                    <a:pt x="1" y="200"/>
                    <a:pt x="57" y="256"/>
                    <a:pt x="129" y="256"/>
                  </a:cubicBezTo>
                  <a:lnTo>
                    <a:pt x="583" y="256"/>
                  </a:lnTo>
                  <a:cubicBezTo>
                    <a:pt x="653" y="256"/>
                    <a:pt x="711" y="200"/>
                    <a:pt x="711" y="128"/>
                  </a:cubicBezTo>
                  <a:cubicBezTo>
                    <a:pt x="711" y="58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2123767" y="4297940"/>
              <a:ext cx="75357" cy="62145"/>
            </a:xfrm>
            <a:custGeom>
              <a:avLst/>
              <a:gdLst/>
              <a:ahLst/>
              <a:cxnLst/>
              <a:rect l="l" t="t" r="r" b="b"/>
              <a:pathLst>
                <a:path w="884" h="729" extrusionOk="0">
                  <a:moveTo>
                    <a:pt x="102" y="1"/>
                  </a:moveTo>
                  <a:lnTo>
                    <a:pt x="1" y="729"/>
                  </a:lnTo>
                  <a:lnTo>
                    <a:pt x="883" y="729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2121295" y="4295638"/>
              <a:ext cx="80386" cy="66834"/>
            </a:xfrm>
            <a:custGeom>
              <a:avLst/>
              <a:gdLst/>
              <a:ahLst/>
              <a:cxnLst/>
              <a:rect l="l" t="t" r="r" b="b"/>
              <a:pathLst>
                <a:path w="943" h="784" extrusionOk="0">
                  <a:moveTo>
                    <a:pt x="778" y="55"/>
                  </a:moveTo>
                  <a:lnTo>
                    <a:pt x="879" y="726"/>
                  </a:lnTo>
                  <a:lnTo>
                    <a:pt x="62" y="726"/>
                  </a:lnTo>
                  <a:lnTo>
                    <a:pt x="155" y="55"/>
                  </a:lnTo>
                  <a:close/>
                  <a:moveTo>
                    <a:pt x="131" y="1"/>
                  </a:moveTo>
                  <a:cubicBezTo>
                    <a:pt x="117" y="1"/>
                    <a:pt x="104" y="10"/>
                    <a:pt x="102" y="25"/>
                  </a:cubicBezTo>
                  <a:lnTo>
                    <a:pt x="1" y="751"/>
                  </a:lnTo>
                  <a:cubicBezTo>
                    <a:pt x="0" y="759"/>
                    <a:pt x="3" y="768"/>
                    <a:pt x="9" y="774"/>
                  </a:cubicBezTo>
                  <a:cubicBezTo>
                    <a:pt x="14" y="779"/>
                    <a:pt x="21" y="783"/>
                    <a:pt x="30" y="783"/>
                  </a:cubicBezTo>
                  <a:lnTo>
                    <a:pt x="912" y="783"/>
                  </a:lnTo>
                  <a:cubicBezTo>
                    <a:pt x="921" y="783"/>
                    <a:pt x="928" y="780"/>
                    <a:pt x="934" y="774"/>
                  </a:cubicBezTo>
                  <a:cubicBezTo>
                    <a:pt x="939" y="767"/>
                    <a:pt x="942" y="759"/>
                    <a:pt x="940" y="751"/>
                  </a:cubicBezTo>
                  <a:lnTo>
                    <a:pt x="831" y="25"/>
                  </a:lnTo>
                  <a:cubicBezTo>
                    <a:pt x="830" y="12"/>
                    <a:pt x="818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2091715" y="4498781"/>
              <a:ext cx="137500" cy="176036"/>
            </a:xfrm>
            <a:custGeom>
              <a:avLst/>
              <a:gdLst/>
              <a:ahLst/>
              <a:cxnLst/>
              <a:rect l="l" t="t" r="r" b="b"/>
              <a:pathLst>
                <a:path w="1613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1612" y="206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2089328" y="4496479"/>
              <a:ext cx="142444" cy="180810"/>
            </a:xfrm>
            <a:custGeom>
              <a:avLst/>
              <a:gdLst/>
              <a:ahLst/>
              <a:cxnLst/>
              <a:rect l="l" t="t" r="r" b="b"/>
              <a:pathLst>
                <a:path w="1671" h="2121" extrusionOk="0">
                  <a:moveTo>
                    <a:pt x="1615" y="55"/>
                  </a:moveTo>
                  <a:lnTo>
                    <a:pt x="1615" y="2063"/>
                  </a:lnTo>
                  <a:lnTo>
                    <a:pt x="58" y="2063"/>
                  </a:lnTo>
                  <a:lnTo>
                    <a:pt x="58" y="55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2093"/>
                  </a:lnTo>
                  <a:cubicBezTo>
                    <a:pt x="1" y="2109"/>
                    <a:pt x="13" y="2121"/>
                    <a:pt x="29" y="2121"/>
                  </a:cubicBezTo>
                  <a:lnTo>
                    <a:pt x="1641" y="2121"/>
                  </a:lnTo>
                  <a:cubicBezTo>
                    <a:pt x="1657" y="2121"/>
                    <a:pt x="1670" y="2107"/>
                    <a:pt x="1669" y="2093"/>
                  </a:cubicBezTo>
                  <a:lnTo>
                    <a:pt x="1669" y="28"/>
                  </a:lnTo>
                  <a:cubicBezTo>
                    <a:pt x="1669" y="12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2091715" y="4513784"/>
              <a:ext cx="137500" cy="146199"/>
            </a:xfrm>
            <a:custGeom>
              <a:avLst/>
              <a:gdLst/>
              <a:ahLst/>
              <a:cxnLst/>
              <a:rect l="l" t="t" r="r" b="b"/>
              <a:pathLst>
                <a:path w="1613" h="1715" extrusionOk="0">
                  <a:moveTo>
                    <a:pt x="1" y="0"/>
                  </a:moveTo>
                  <a:lnTo>
                    <a:pt x="1" y="1714"/>
                  </a:lnTo>
                  <a:lnTo>
                    <a:pt x="1612" y="171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2089328" y="4511397"/>
              <a:ext cx="142444" cy="150973"/>
            </a:xfrm>
            <a:custGeom>
              <a:avLst/>
              <a:gdLst/>
              <a:ahLst/>
              <a:cxnLst/>
              <a:rect l="l" t="t" r="r" b="b"/>
              <a:pathLst>
                <a:path w="1671" h="1771" extrusionOk="0">
                  <a:moveTo>
                    <a:pt x="1615" y="56"/>
                  </a:moveTo>
                  <a:lnTo>
                    <a:pt x="1615" y="1712"/>
                  </a:lnTo>
                  <a:lnTo>
                    <a:pt x="58" y="1712"/>
                  </a:lnTo>
                  <a:lnTo>
                    <a:pt x="58" y="56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1742"/>
                  </a:lnTo>
                  <a:cubicBezTo>
                    <a:pt x="1" y="1758"/>
                    <a:pt x="13" y="1770"/>
                    <a:pt x="29" y="1770"/>
                  </a:cubicBezTo>
                  <a:lnTo>
                    <a:pt x="1641" y="1770"/>
                  </a:lnTo>
                  <a:cubicBezTo>
                    <a:pt x="1657" y="1770"/>
                    <a:pt x="1670" y="1756"/>
                    <a:pt x="1669" y="1742"/>
                  </a:cubicBezTo>
                  <a:lnTo>
                    <a:pt x="1669" y="28"/>
                  </a:lnTo>
                  <a:cubicBezTo>
                    <a:pt x="1669" y="12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2184889" y="4709084"/>
              <a:ext cx="28813" cy="42879"/>
            </a:xfrm>
            <a:custGeom>
              <a:avLst/>
              <a:gdLst/>
              <a:ahLst/>
              <a:cxnLst/>
              <a:rect l="l" t="t" r="r" b="b"/>
              <a:pathLst>
                <a:path w="338" h="503" extrusionOk="0">
                  <a:moveTo>
                    <a:pt x="309" y="0"/>
                  </a:moveTo>
                  <a:cubicBezTo>
                    <a:pt x="294" y="0"/>
                    <a:pt x="282" y="13"/>
                    <a:pt x="282" y="28"/>
                  </a:cubicBezTo>
                  <a:lnTo>
                    <a:pt x="281" y="197"/>
                  </a:lnTo>
                  <a:cubicBezTo>
                    <a:pt x="281" y="335"/>
                    <a:pt x="165" y="447"/>
                    <a:pt x="28" y="447"/>
                  </a:cubicBezTo>
                  <a:cubicBezTo>
                    <a:pt x="12" y="447"/>
                    <a:pt x="0" y="458"/>
                    <a:pt x="0" y="474"/>
                  </a:cubicBezTo>
                  <a:cubicBezTo>
                    <a:pt x="0" y="490"/>
                    <a:pt x="12" y="502"/>
                    <a:pt x="28" y="502"/>
                  </a:cubicBezTo>
                  <a:cubicBezTo>
                    <a:pt x="196" y="502"/>
                    <a:pt x="336" y="365"/>
                    <a:pt x="336" y="198"/>
                  </a:cubicBezTo>
                  <a:lnTo>
                    <a:pt x="337" y="29"/>
                  </a:lnTo>
                  <a:cubicBezTo>
                    <a:pt x="337" y="13"/>
                    <a:pt x="325" y="0"/>
                    <a:pt x="3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2197164" y="4453515"/>
              <a:ext cx="18583" cy="242955"/>
            </a:xfrm>
            <a:custGeom>
              <a:avLst/>
              <a:gdLst/>
              <a:ahLst/>
              <a:cxnLst/>
              <a:rect l="l" t="t" r="r" b="b"/>
              <a:pathLst>
                <a:path w="218" h="2850" extrusionOk="0">
                  <a:moveTo>
                    <a:pt x="33" y="0"/>
                  </a:moveTo>
                  <a:cubicBezTo>
                    <a:pt x="28" y="0"/>
                    <a:pt x="22" y="2"/>
                    <a:pt x="17" y="5"/>
                  </a:cubicBezTo>
                  <a:cubicBezTo>
                    <a:pt x="4" y="14"/>
                    <a:pt x="0" y="31"/>
                    <a:pt x="10" y="45"/>
                  </a:cubicBezTo>
                  <a:cubicBezTo>
                    <a:pt x="79" y="147"/>
                    <a:pt x="121" y="247"/>
                    <a:pt x="134" y="348"/>
                  </a:cubicBezTo>
                  <a:cubicBezTo>
                    <a:pt x="160" y="522"/>
                    <a:pt x="149" y="1974"/>
                    <a:pt x="142" y="2822"/>
                  </a:cubicBezTo>
                  <a:cubicBezTo>
                    <a:pt x="142" y="2837"/>
                    <a:pt x="154" y="2850"/>
                    <a:pt x="170" y="2850"/>
                  </a:cubicBezTo>
                  <a:cubicBezTo>
                    <a:pt x="185" y="2850"/>
                    <a:pt x="196" y="2838"/>
                    <a:pt x="199" y="2822"/>
                  </a:cubicBezTo>
                  <a:cubicBezTo>
                    <a:pt x="207" y="1971"/>
                    <a:pt x="218" y="519"/>
                    <a:pt x="192" y="339"/>
                  </a:cubicBezTo>
                  <a:cubicBezTo>
                    <a:pt x="177" y="229"/>
                    <a:pt x="132" y="122"/>
                    <a:pt x="58" y="13"/>
                  </a:cubicBezTo>
                  <a:cubicBezTo>
                    <a:pt x="52" y="5"/>
                    <a:pt x="43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2186679" y="4382675"/>
              <a:ext cx="6820" cy="24978"/>
            </a:xfrm>
            <a:custGeom>
              <a:avLst/>
              <a:gdLst/>
              <a:ahLst/>
              <a:cxnLst/>
              <a:rect l="l" t="t" r="r" b="b"/>
              <a:pathLst>
                <a:path w="80" h="293" extrusionOk="0">
                  <a:moveTo>
                    <a:pt x="32" y="1"/>
                  </a:moveTo>
                  <a:cubicBezTo>
                    <a:pt x="30" y="1"/>
                    <a:pt x="29" y="1"/>
                    <a:pt x="28" y="1"/>
                  </a:cubicBezTo>
                  <a:cubicBezTo>
                    <a:pt x="12" y="2"/>
                    <a:pt x="1" y="17"/>
                    <a:pt x="2" y="31"/>
                  </a:cubicBezTo>
                  <a:cubicBezTo>
                    <a:pt x="10" y="113"/>
                    <a:pt x="15" y="191"/>
                    <a:pt x="21" y="264"/>
                  </a:cubicBezTo>
                  <a:cubicBezTo>
                    <a:pt x="22" y="280"/>
                    <a:pt x="34" y="291"/>
                    <a:pt x="48" y="291"/>
                  </a:cubicBezTo>
                  <a:cubicBezTo>
                    <a:pt x="48" y="291"/>
                    <a:pt x="50" y="291"/>
                    <a:pt x="52" y="292"/>
                  </a:cubicBezTo>
                  <a:cubicBezTo>
                    <a:pt x="68" y="291"/>
                    <a:pt x="79" y="278"/>
                    <a:pt x="78" y="262"/>
                  </a:cubicBezTo>
                  <a:cubicBezTo>
                    <a:pt x="73" y="189"/>
                    <a:pt x="66" y="110"/>
                    <a:pt x="59" y="28"/>
                  </a:cubicBezTo>
                  <a:cubicBezTo>
                    <a:pt x="58" y="13"/>
                    <a:pt x="4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2174404" y="4258982"/>
              <a:ext cx="16538" cy="118920"/>
            </a:xfrm>
            <a:custGeom>
              <a:avLst/>
              <a:gdLst/>
              <a:ahLst/>
              <a:cxnLst/>
              <a:rect l="l" t="t" r="r" b="b"/>
              <a:pathLst>
                <a:path w="194" h="1395" extrusionOk="0">
                  <a:moveTo>
                    <a:pt x="29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1" y="2"/>
                    <a:pt x="1" y="16"/>
                    <a:pt x="2" y="31"/>
                  </a:cubicBezTo>
                  <a:cubicBezTo>
                    <a:pt x="4" y="40"/>
                    <a:pt x="85" y="770"/>
                    <a:pt x="137" y="1368"/>
                  </a:cubicBezTo>
                  <a:cubicBezTo>
                    <a:pt x="138" y="1384"/>
                    <a:pt x="150" y="1395"/>
                    <a:pt x="165" y="1395"/>
                  </a:cubicBezTo>
                  <a:cubicBezTo>
                    <a:pt x="166" y="1395"/>
                    <a:pt x="167" y="1395"/>
                    <a:pt x="166" y="1393"/>
                  </a:cubicBezTo>
                  <a:cubicBezTo>
                    <a:pt x="182" y="1391"/>
                    <a:pt x="194" y="1377"/>
                    <a:pt x="192" y="1363"/>
                  </a:cubicBezTo>
                  <a:cubicBezTo>
                    <a:pt x="140" y="762"/>
                    <a:pt x="58" y="34"/>
                    <a:pt x="58" y="26"/>
                  </a:cubicBezTo>
                  <a:cubicBezTo>
                    <a:pt x="57" y="11"/>
                    <a:pt x="44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2177643" y="4353862"/>
              <a:ext cx="137585" cy="517623"/>
            </a:xfrm>
            <a:custGeom>
              <a:avLst/>
              <a:gdLst/>
              <a:ahLst/>
              <a:cxnLst/>
              <a:rect l="l" t="t" r="r" b="b"/>
              <a:pathLst>
                <a:path w="1614" h="6072" extrusionOk="0">
                  <a:moveTo>
                    <a:pt x="554" y="0"/>
                  </a:moveTo>
                  <a:lnTo>
                    <a:pt x="280" y="1971"/>
                  </a:lnTo>
                  <a:cubicBezTo>
                    <a:pt x="264" y="2084"/>
                    <a:pt x="216" y="2192"/>
                    <a:pt x="144" y="2278"/>
                  </a:cubicBezTo>
                  <a:cubicBezTo>
                    <a:pt x="52" y="2389"/>
                    <a:pt x="1" y="2528"/>
                    <a:pt x="1" y="2671"/>
                  </a:cubicBezTo>
                  <a:lnTo>
                    <a:pt x="1" y="5822"/>
                  </a:lnTo>
                  <a:cubicBezTo>
                    <a:pt x="1" y="5960"/>
                    <a:pt x="113" y="6072"/>
                    <a:pt x="250" y="6072"/>
                  </a:cubicBezTo>
                  <a:lnTo>
                    <a:pt x="1364" y="6072"/>
                  </a:lnTo>
                  <a:cubicBezTo>
                    <a:pt x="1502" y="6072"/>
                    <a:pt x="1614" y="5960"/>
                    <a:pt x="1614" y="5822"/>
                  </a:cubicBezTo>
                  <a:lnTo>
                    <a:pt x="1614" y="2671"/>
                  </a:lnTo>
                  <a:cubicBezTo>
                    <a:pt x="1614" y="2545"/>
                    <a:pt x="1575" y="2422"/>
                    <a:pt x="1502" y="2319"/>
                  </a:cubicBezTo>
                  <a:lnTo>
                    <a:pt x="1476" y="2283"/>
                  </a:lnTo>
                  <a:cubicBezTo>
                    <a:pt x="1422" y="2207"/>
                    <a:pt x="1386" y="2117"/>
                    <a:pt x="1371" y="2022"/>
                  </a:cubicBezTo>
                  <a:lnTo>
                    <a:pt x="1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2175256" y="4351475"/>
              <a:ext cx="142359" cy="522567"/>
            </a:xfrm>
            <a:custGeom>
              <a:avLst/>
              <a:gdLst/>
              <a:ahLst/>
              <a:cxnLst/>
              <a:rect l="l" t="t" r="r" b="b"/>
              <a:pathLst>
                <a:path w="1670" h="6130" extrusionOk="0">
                  <a:moveTo>
                    <a:pt x="1072" y="55"/>
                  </a:moveTo>
                  <a:lnTo>
                    <a:pt x="1372" y="2055"/>
                  </a:lnTo>
                  <a:cubicBezTo>
                    <a:pt x="1387" y="2154"/>
                    <a:pt x="1424" y="2249"/>
                    <a:pt x="1482" y="2330"/>
                  </a:cubicBezTo>
                  <a:lnTo>
                    <a:pt x="1506" y="2364"/>
                  </a:lnTo>
                  <a:cubicBezTo>
                    <a:pt x="1576" y="2464"/>
                    <a:pt x="1613" y="2580"/>
                    <a:pt x="1613" y="2702"/>
                  </a:cubicBezTo>
                  <a:lnTo>
                    <a:pt x="1613" y="5853"/>
                  </a:lnTo>
                  <a:cubicBezTo>
                    <a:pt x="1613" y="5975"/>
                    <a:pt x="1514" y="6073"/>
                    <a:pt x="1392" y="6073"/>
                  </a:cubicBezTo>
                  <a:lnTo>
                    <a:pt x="278" y="6073"/>
                  </a:lnTo>
                  <a:cubicBezTo>
                    <a:pt x="156" y="6073"/>
                    <a:pt x="58" y="5974"/>
                    <a:pt x="58" y="5853"/>
                  </a:cubicBezTo>
                  <a:lnTo>
                    <a:pt x="58" y="2702"/>
                  </a:lnTo>
                  <a:cubicBezTo>
                    <a:pt x="58" y="2564"/>
                    <a:pt x="106" y="2431"/>
                    <a:pt x="193" y="2325"/>
                  </a:cubicBezTo>
                  <a:cubicBezTo>
                    <a:pt x="269" y="2234"/>
                    <a:pt x="320" y="2123"/>
                    <a:pt x="336" y="2003"/>
                  </a:cubicBezTo>
                  <a:lnTo>
                    <a:pt x="609" y="55"/>
                  </a:lnTo>
                  <a:close/>
                  <a:moveTo>
                    <a:pt x="582" y="0"/>
                  </a:moveTo>
                  <a:cubicBezTo>
                    <a:pt x="569" y="0"/>
                    <a:pt x="556" y="10"/>
                    <a:pt x="555" y="24"/>
                  </a:cubicBezTo>
                  <a:lnTo>
                    <a:pt x="279" y="1995"/>
                  </a:lnTo>
                  <a:cubicBezTo>
                    <a:pt x="266" y="2103"/>
                    <a:pt x="220" y="2206"/>
                    <a:pt x="149" y="2289"/>
                  </a:cubicBezTo>
                  <a:cubicBezTo>
                    <a:pt x="54" y="2405"/>
                    <a:pt x="0" y="2550"/>
                    <a:pt x="0" y="2702"/>
                  </a:cubicBezTo>
                  <a:lnTo>
                    <a:pt x="0" y="5853"/>
                  </a:lnTo>
                  <a:cubicBezTo>
                    <a:pt x="0" y="6006"/>
                    <a:pt x="124" y="6130"/>
                    <a:pt x="277" y="6130"/>
                  </a:cubicBezTo>
                  <a:lnTo>
                    <a:pt x="1391" y="6130"/>
                  </a:lnTo>
                  <a:cubicBezTo>
                    <a:pt x="1545" y="6130"/>
                    <a:pt x="1668" y="6004"/>
                    <a:pt x="1670" y="5850"/>
                  </a:cubicBezTo>
                  <a:lnTo>
                    <a:pt x="1670" y="2699"/>
                  </a:lnTo>
                  <a:cubicBezTo>
                    <a:pt x="1670" y="2566"/>
                    <a:pt x="1628" y="2439"/>
                    <a:pt x="1552" y="2331"/>
                  </a:cubicBezTo>
                  <a:lnTo>
                    <a:pt x="1527" y="2297"/>
                  </a:lnTo>
                  <a:cubicBezTo>
                    <a:pt x="1476" y="2223"/>
                    <a:pt x="1440" y="2137"/>
                    <a:pt x="1428" y="2047"/>
                  </a:cubicBezTo>
                  <a:lnTo>
                    <a:pt x="1122" y="24"/>
                  </a:lnTo>
                  <a:cubicBezTo>
                    <a:pt x="1121" y="11"/>
                    <a:pt x="1109" y="0"/>
                    <a:pt x="1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2218732" y="4342865"/>
              <a:ext cx="55835" cy="17050"/>
            </a:xfrm>
            <a:custGeom>
              <a:avLst/>
              <a:gdLst/>
              <a:ahLst/>
              <a:cxnLst/>
              <a:rect l="l" t="t" r="r" b="b"/>
              <a:pathLst>
                <a:path w="655" h="200" extrusionOk="0">
                  <a:moveTo>
                    <a:pt x="100" y="0"/>
                  </a:moveTo>
                  <a:cubicBezTo>
                    <a:pt x="46" y="0"/>
                    <a:pt x="1" y="45"/>
                    <a:pt x="1" y="100"/>
                  </a:cubicBezTo>
                  <a:cubicBezTo>
                    <a:pt x="1" y="155"/>
                    <a:pt x="46" y="199"/>
                    <a:pt x="100" y="199"/>
                  </a:cubicBezTo>
                  <a:lnTo>
                    <a:pt x="555" y="199"/>
                  </a:lnTo>
                  <a:cubicBezTo>
                    <a:pt x="609" y="199"/>
                    <a:pt x="654" y="155"/>
                    <a:pt x="654" y="100"/>
                  </a:cubicBezTo>
                  <a:cubicBezTo>
                    <a:pt x="654" y="45"/>
                    <a:pt x="609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2216345" y="4340478"/>
              <a:ext cx="60694" cy="21909"/>
            </a:xfrm>
            <a:custGeom>
              <a:avLst/>
              <a:gdLst/>
              <a:ahLst/>
              <a:cxnLst/>
              <a:rect l="l" t="t" r="r" b="b"/>
              <a:pathLst>
                <a:path w="712" h="257" extrusionOk="0">
                  <a:moveTo>
                    <a:pt x="583" y="57"/>
                  </a:moveTo>
                  <a:cubicBezTo>
                    <a:pt x="623" y="57"/>
                    <a:pt x="655" y="91"/>
                    <a:pt x="655" y="129"/>
                  </a:cubicBezTo>
                  <a:cubicBezTo>
                    <a:pt x="655" y="169"/>
                    <a:pt x="621" y="201"/>
                    <a:pt x="583" y="201"/>
                  </a:cubicBezTo>
                  <a:lnTo>
                    <a:pt x="128" y="201"/>
                  </a:lnTo>
                  <a:cubicBezTo>
                    <a:pt x="89" y="201"/>
                    <a:pt x="57" y="168"/>
                    <a:pt x="57" y="129"/>
                  </a:cubicBezTo>
                  <a:cubicBezTo>
                    <a:pt x="57" y="89"/>
                    <a:pt x="90" y="57"/>
                    <a:pt x="128" y="57"/>
                  </a:cubicBezTo>
                  <a:close/>
                  <a:moveTo>
                    <a:pt x="128" y="0"/>
                  </a:moveTo>
                  <a:cubicBezTo>
                    <a:pt x="58" y="0"/>
                    <a:pt x="0" y="57"/>
                    <a:pt x="0" y="128"/>
                  </a:cubicBezTo>
                  <a:cubicBezTo>
                    <a:pt x="0" y="199"/>
                    <a:pt x="58" y="256"/>
                    <a:pt x="128" y="256"/>
                  </a:cubicBezTo>
                  <a:lnTo>
                    <a:pt x="583" y="256"/>
                  </a:lnTo>
                  <a:cubicBezTo>
                    <a:pt x="653" y="256"/>
                    <a:pt x="711" y="199"/>
                    <a:pt x="711" y="128"/>
                  </a:cubicBezTo>
                  <a:cubicBezTo>
                    <a:pt x="711" y="57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2209696" y="4401344"/>
              <a:ext cx="75186" cy="61975"/>
            </a:xfrm>
            <a:custGeom>
              <a:avLst/>
              <a:gdLst/>
              <a:ahLst/>
              <a:cxnLst/>
              <a:rect l="l" t="t" r="r" b="b"/>
              <a:pathLst>
                <a:path w="882" h="727" extrusionOk="0">
                  <a:moveTo>
                    <a:pt x="101" y="1"/>
                  </a:moveTo>
                  <a:lnTo>
                    <a:pt x="0" y="727"/>
                  </a:lnTo>
                  <a:lnTo>
                    <a:pt x="882" y="72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2207138" y="4398872"/>
              <a:ext cx="80386" cy="66834"/>
            </a:xfrm>
            <a:custGeom>
              <a:avLst/>
              <a:gdLst/>
              <a:ahLst/>
              <a:cxnLst/>
              <a:rect l="l" t="t" r="r" b="b"/>
              <a:pathLst>
                <a:path w="943" h="784" extrusionOk="0">
                  <a:moveTo>
                    <a:pt x="779" y="57"/>
                  </a:moveTo>
                  <a:lnTo>
                    <a:pt x="880" y="728"/>
                  </a:lnTo>
                  <a:lnTo>
                    <a:pt x="62" y="728"/>
                  </a:lnTo>
                  <a:lnTo>
                    <a:pt x="155" y="57"/>
                  </a:lnTo>
                  <a:close/>
                  <a:moveTo>
                    <a:pt x="131" y="1"/>
                  </a:moveTo>
                  <a:cubicBezTo>
                    <a:pt x="118" y="1"/>
                    <a:pt x="105" y="10"/>
                    <a:pt x="103" y="25"/>
                  </a:cubicBezTo>
                  <a:lnTo>
                    <a:pt x="1" y="751"/>
                  </a:lnTo>
                  <a:cubicBezTo>
                    <a:pt x="0" y="760"/>
                    <a:pt x="4" y="768"/>
                    <a:pt x="9" y="774"/>
                  </a:cubicBezTo>
                  <a:cubicBezTo>
                    <a:pt x="14" y="779"/>
                    <a:pt x="22" y="783"/>
                    <a:pt x="30" y="783"/>
                  </a:cubicBezTo>
                  <a:lnTo>
                    <a:pt x="913" y="783"/>
                  </a:lnTo>
                  <a:cubicBezTo>
                    <a:pt x="921" y="783"/>
                    <a:pt x="929" y="781"/>
                    <a:pt x="934" y="774"/>
                  </a:cubicBezTo>
                  <a:cubicBezTo>
                    <a:pt x="939" y="767"/>
                    <a:pt x="943" y="759"/>
                    <a:pt x="942" y="751"/>
                  </a:cubicBezTo>
                  <a:lnTo>
                    <a:pt x="832" y="25"/>
                  </a:lnTo>
                  <a:cubicBezTo>
                    <a:pt x="831" y="11"/>
                    <a:pt x="81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2177558" y="4602014"/>
              <a:ext cx="137500" cy="176036"/>
            </a:xfrm>
            <a:custGeom>
              <a:avLst/>
              <a:gdLst/>
              <a:ahLst/>
              <a:cxnLst/>
              <a:rect l="l" t="t" r="r" b="b"/>
              <a:pathLst>
                <a:path w="1613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1613" y="206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2175256" y="4599713"/>
              <a:ext cx="142274" cy="180810"/>
            </a:xfrm>
            <a:custGeom>
              <a:avLst/>
              <a:gdLst/>
              <a:ahLst/>
              <a:cxnLst/>
              <a:rect l="l" t="t" r="r" b="b"/>
              <a:pathLst>
                <a:path w="1669" h="2121" extrusionOk="0">
                  <a:moveTo>
                    <a:pt x="1612" y="56"/>
                  </a:moveTo>
                  <a:lnTo>
                    <a:pt x="1612" y="2063"/>
                  </a:lnTo>
                  <a:lnTo>
                    <a:pt x="56" y="2063"/>
                  </a:lnTo>
                  <a:lnTo>
                    <a:pt x="56" y="56"/>
                  </a:lnTo>
                  <a:close/>
                  <a:moveTo>
                    <a:pt x="28" y="1"/>
                  </a:moveTo>
                  <a:cubicBezTo>
                    <a:pt x="12" y="1"/>
                    <a:pt x="0" y="13"/>
                    <a:pt x="0" y="29"/>
                  </a:cubicBezTo>
                  <a:lnTo>
                    <a:pt x="0" y="2093"/>
                  </a:lnTo>
                  <a:cubicBezTo>
                    <a:pt x="0" y="2109"/>
                    <a:pt x="12" y="2121"/>
                    <a:pt x="28" y="2121"/>
                  </a:cubicBezTo>
                  <a:lnTo>
                    <a:pt x="1640" y="2121"/>
                  </a:lnTo>
                  <a:cubicBezTo>
                    <a:pt x="1657" y="2121"/>
                    <a:pt x="1668" y="2109"/>
                    <a:pt x="1668" y="2093"/>
                  </a:cubicBezTo>
                  <a:lnTo>
                    <a:pt x="1668" y="29"/>
                  </a:lnTo>
                  <a:cubicBezTo>
                    <a:pt x="1668" y="13"/>
                    <a:pt x="1656" y="1"/>
                    <a:pt x="1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2177558" y="4617018"/>
              <a:ext cx="137500" cy="146199"/>
            </a:xfrm>
            <a:custGeom>
              <a:avLst/>
              <a:gdLst/>
              <a:ahLst/>
              <a:cxnLst/>
              <a:rect l="l" t="t" r="r" b="b"/>
              <a:pathLst>
                <a:path w="1613" h="1715" extrusionOk="0">
                  <a:moveTo>
                    <a:pt x="1" y="0"/>
                  </a:moveTo>
                  <a:lnTo>
                    <a:pt x="1" y="1714"/>
                  </a:lnTo>
                  <a:lnTo>
                    <a:pt x="1613" y="171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2175256" y="4614631"/>
              <a:ext cx="142274" cy="150888"/>
            </a:xfrm>
            <a:custGeom>
              <a:avLst/>
              <a:gdLst/>
              <a:ahLst/>
              <a:cxnLst/>
              <a:rect l="l" t="t" r="r" b="b"/>
              <a:pathLst>
                <a:path w="1669" h="1770" extrusionOk="0">
                  <a:moveTo>
                    <a:pt x="1612" y="57"/>
                  </a:moveTo>
                  <a:lnTo>
                    <a:pt x="1612" y="1712"/>
                  </a:lnTo>
                  <a:lnTo>
                    <a:pt x="56" y="1712"/>
                  </a:lnTo>
                  <a:lnTo>
                    <a:pt x="56" y="57"/>
                  </a:lnTo>
                  <a:close/>
                  <a:moveTo>
                    <a:pt x="28" y="0"/>
                  </a:moveTo>
                  <a:cubicBezTo>
                    <a:pt x="12" y="0"/>
                    <a:pt x="0" y="12"/>
                    <a:pt x="0" y="28"/>
                  </a:cubicBezTo>
                  <a:lnTo>
                    <a:pt x="0" y="1742"/>
                  </a:lnTo>
                  <a:cubicBezTo>
                    <a:pt x="0" y="1758"/>
                    <a:pt x="12" y="1770"/>
                    <a:pt x="28" y="1770"/>
                  </a:cubicBezTo>
                  <a:lnTo>
                    <a:pt x="1640" y="1770"/>
                  </a:lnTo>
                  <a:cubicBezTo>
                    <a:pt x="1657" y="1770"/>
                    <a:pt x="1668" y="1757"/>
                    <a:pt x="1668" y="1742"/>
                  </a:cubicBezTo>
                  <a:lnTo>
                    <a:pt x="1668" y="28"/>
                  </a:lnTo>
                  <a:cubicBezTo>
                    <a:pt x="1668" y="12"/>
                    <a:pt x="1656" y="0"/>
                    <a:pt x="16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2270647" y="4812232"/>
              <a:ext cx="28813" cy="42965"/>
            </a:xfrm>
            <a:custGeom>
              <a:avLst/>
              <a:gdLst/>
              <a:ahLst/>
              <a:cxnLst/>
              <a:rect l="l" t="t" r="r" b="b"/>
              <a:pathLst>
                <a:path w="338" h="504" extrusionOk="0">
                  <a:moveTo>
                    <a:pt x="310" y="1"/>
                  </a:moveTo>
                  <a:cubicBezTo>
                    <a:pt x="295" y="1"/>
                    <a:pt x="282" y="15"/>
                    <a:pt x="282" y="29"/>
                  </a:cubicBezTo>
                  <a:lnTo>
                    <a:pt x="280" y="198"/>
                  </a:lnTo>
                  <a:cubicBezTo>
                    <a:pt x="280" y="336"/>
                    <a:pt x="166" y="448"/>
                    <a:pt x="28" y="448"/>
                  </a:cubicBezTo>
                  <a:cubicBezTo>
                    <a:pt x="12" y="448"/>
                    <a:pt x="0" y="459"/>
                    <a:pt x="0" y="475"/>
                  </a:cubicBezTo>
                  <a:cubicBezTo>
                    <a:pt x="0" y="491"/>
                    <a:pt x="12" y="503"/>
                    <a:pt x="28" y="503"/>
                  </a:cubicBezTo>
                  <a:cubicBezTo>
                    <a:pt x="198" y="503"/>
                    <a:pt x="336" y="367"/>
                    <a:pt x="336" y="199"/>
                  </a:cubicBezTo>
                  <a:lnTo>
                    <a:pt x="337" y="31"/>
                  </a:lnTo>
                  <a:cubicBezTo>
                    <a:pt x="337" y="15"/>
                    <a:pt x="326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2282922" y="4556748"/>
              <a:ext cx="18498" cy="242955"/>
            </a:xfrm>
            <a:custGeom>
              <a:avLst/>
              <a:gdLst/>
              <a:ahLst/>
              <a:cxnLst/>
              <a:rect l="l" t="t" r="r" b="b"/>
              <a:pathLst>
                <a:path w="217" h="2850" extrusionOk="0">
                  <a:moveTo>
                    <a:pt x="33" y="1"/>
                  </a:moveTo>
                  <a:cubicBezTo>
                    <a:pt x="27" y="1"/>
                    <a:pt x="22" y="2"/>
                    <a:pt x="17" y="6"/>
                  </a:cubicBezTo>
                  <a:cubicBezTo>
                    <a:pt x="4" y="14"/>
                    <a:pt x="0" y="32"/>
                    <a:pt x="10" y="45"/>
                  </a:cubicBezTo>
                  <a:cubicBezTo>
                    <a:pt x="79" y="146"/>
                    <a:pt x="120" y="247"/>
                    <a:pt x="135" y="348"/>
                  </a:cubicBezTo>
                  <a:cubicBezTo>
                    <a:pt x="160" y="523"/>
                    <a:pt x="150" y="1974"/>
                    <a:pt x="141" y="2822"/>
                  </a:cubicBezTo>
                  <a:cubicBezTo>
                    <a:pt x="141" y="2837"/>
                    <a:pt x="154" y="2850"/>
                    <a:pt x="170" y="2850"/>
                  </a:cubicBezTo>
                  <a:cubicBezTo>
                    <a:pt x="184" y="2850"/>
                    <a:pt x="198" y="2838"/>
                    <a:pt x="200" y="2822"/>
                  </a:cubicBezTo>
                  <a:cubicBezTo>
                    <a:pt x="206" y="1973"/>
                    <a:pt x="217" y="519"/>
                    <a:pt x="192" y="339"/>
                  </a:cubicBezTo>
                  <a:cubicBezTo>
                    <a:pt x="177" y="230"/>
                    <a:pt x="132" y="123"/>
                    <a:pt x="57" y="13"/>
                  </a:cubicBezTo>
                  <a:cubicBezTo>
                    <a:pt x="52" y="5"/>
                    <a:pt x="42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2272437" y="4486079"/>
              <a:ext cx="6820" cy="24978"/>
            </a:xfrm>
            <a:custGeom>
              <a:avLst/>
              <a:gdLst/>
              <a:ahLst/>
              <a:cxnLst/>
              <a:rect l="l" t="t" r="r" b="b"/>
              <a:pathLst>
                <a:path w="80" h="293" extrusionOk="0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13" y="1"/>
                    <a:pt x="1" y="16"/>
                    <a:pt x="2" y="31"/>
                  </a:cubicBezTo>
                  <a:cubicBezTo>
                    <a:pt x="10" y="112"/>
                    <a:pt x="16" y="191"/>
                    <a:pt x="21" y="264"/>
                  </a:cubicBezTo>
                  <a:cubicBezTo>
                    <a:pt x="22" y="280"/>
                    <a:pt x="34" y="291"/>
                    <a:pt x="49" y="291"/>
                  </a:cubicBezTo>
                  <a:cubicBezTo>
                    <a:pt x="50" y="291"/>
                    <a:pt x="50" y="291"/>
                    <a:pt x="51" y="292"/>
                  </a:cubicBezTo>
                  <a:cubicBezTo>
                    <a:pt x="67" y="291"/>
                    <a:pt x="80" y="277"/>
                    <a:pt x="78" y="261"/>
                  </a:cubicBezTo>
                  <a:cubicBezTo>
                    <a:pt x="72" y="188"/>
                    <a:pt x="66" y="110"/>
                    <a:pt x="59" y="27"/>
                  </a:cubicBezTo>
                  <a:cubicBezTo>
                    <a:pt x="58" y="11"/>
                    <a:pt x="45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2260247" y="4362386"/>
              <a:ext cx="16538" cy="118835"/>
            </a:xfrm>
            <a:custGeom>
              <a:avLst/>
              <a:gdLst/>
              <a:ahLst/>
              <a:cxnLst/>
              <a:rect l="l" t="t" r="r" b="b"/>
              <a:pathLst>
                <a:path w="194" h="1394" extrusionOk="0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2" y="1"/>
                    <a:pt x="1" y="16"/>
                    <a:pt x="2" y="31"/>
                  </a:cubicBezTo>
                  <a:cubicBezTo>
                    <a:pt x="4" y="39"/>
                    <a:pt x="85" y="769"/>
                    <a:pt x="137" y="1367"/>
                  </a:cubicBezTo>
                  <a:cubicBezTo>
                    <a:pt x="138" y="1383"/>
                    <a:pt x="150" y="1394"/>
                    <a:pt x="165" y="1394"/>
                  </a:cubicBezTo>
                  <a:lnTo>
                    <a:pt x="166" y="1392"/>
                  </a:lnTo>
                  <a:cubicBezTo>
                    <a:pt x="182" y="1391"/>
                    <a:pt x="194" y="1376"/>
                    <a:pt x="193" y="1362"/>
                  </a:cubicBezTo>
                  <a:cubicBezTo>
                    <a:pt x="141" y="762"/>
                    <a:pt x="59" y="33"/>
                    <a:pt x="59" y="26"/>
                  </a:cubicBezTo>
                  <a:cubicBezTo>
                    <a:pt x="58" y="11"/>
                    <a:pt x="44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1504113" y="4832521"/>
              <a:ext cx="198536" cy="119687"/>
            </a:xfrm>
            <a:custGeom>
              <a:avLst/>
              <a:gdLst/>
              <a:ahLst/>
              <a:cxnLst/>
              <a:rect l="l" t="t" r="r" b="b"/>
              <a:pathLst>
                <a:path w="2329" h="1404" extrusionOk="0">
                  <a:moveTo>
                    <a:pt x="1297" y="1"/>
                  </a:moveTo>
                  <a:lnTo>
                    <a:pt x="1297" y="287"/>
                  </a:lnTo>
                  <a:cubicBezTo>
                    <a:pt x="1297" y="287"/>
                    <a:pt x="674" y="371"/>
                    <a:pt x="469" y="534"/>
                  </a:cubicBezTo>
                  <a:cubicBezTo>
                    <a:pt x="263" y="696"/>
                    <a:pt x="939" y="800"/>
                    <a:pt x="816" y="921"/>
                  </a:cubicBezTo>
                  <a:cubicBezTo>
                    <a:pt x="694" y="1043"/>
                    <a:pt x="142" y="1063"/>
                    <a:pt x="61" y="1187"/>
                  </a:cubicBezTo>
                  <a:cubicBezTo>
                    <a:pt x="1" y="1278"/>
                    <a:pt x="446" y="1403"/>
                    <a:pt x="989" y="1403"/>
                  </a:cubicBezTo>
                  <a:cubicBezTo>
                    <a:pt x="1178" y="1403"/>
                    <a:pt x="1378" y="1388"/>
                    <a:pt x="1573" y="1351"/>
                  </a:cubicBezTo>
                  <a:cubicBezTo>
                    <a:pt x="2328" y="1208"/>
                    <a:pt x="2083" y="923"/>
                    <a:pt x="1715" y="861"/>
                  </a:cubicBezTo>
                  <a:cubicBezTo>
                    <a:pt x="1348" y="800"/>
                    <a:pt x="960" y="636"/>
                    <a:pt x="1164" y="636"/>
                  </a:cubicBezTo>
                  <a:cubicBezTo>
                    <a:pt x="1368" y="636"/>
                    <a:pt x="1644" y="574"/>
                    <a:pt x="1470" y="431"/>
                  </a:cubicBezTo>
                  <a:cubicBezTo>
                    <a:pt x="1309" y="299"/>
                    <a:pt x="1353" y="295"/>
                    <a:pt x="1360" y="295"/>
                  </a:cubicBezTo>
                  <a:cubicBezTo>
                    <a:pt x="1361" y="295"/>
                    <a:pt x="1361" y="295"/>
                    <a:pt x="1361" y="295"/>
                  </a:cubicBezTo>
                  <a:lnTo>
                    <a:pt x="1361" y="6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0043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1624140" y="4726815"/>
              <a:ext cx="520250" cy="146967"/>
            </a:xfrm>
            <a:custGeom>
              <a:avLst/>
              <a:gdLst/>
              <a:ahLst/>
              <a:cxnLst/>
              <a:rect l="l" t="t" r="r" b="b"/>
              <a:pathLst>
                <a:path w="6103" h="1724" extrusionOk="0">
                  <a:moveTo>
                    <a:pt x="5810" y="1"/>
                  </a:moveTo>
                  <a:cubicBezTo>
                    <a:pt x="5807" y="1"/>
                    <a:pt x="5803" y="1"/>
                    <a:pt x="5800" y="1"/>
                  </a:cubicBezTo>
                  <a:lnTo>
                    <a:pt x="2651" y="113"/>
                  </a:lnTo>
                  <a:cubicBezTo>
                    <a:pt x="2525" y="117"/>
                    <a:pt x="2404" y="161"/>
                    <a:pt x="2303" y="237"/>
                  </a:cubicBezTo>
                  <a:lnTo>
                    <a:pt x="2267" y="263"/>
                  </a:lnTo>
                  <a:cubicBezTo>
                    <a:pt x="2192" y="322"/>
                    <a:pt x="2104" y="361"/>
                    <a:pt x="2011" y="378"/>
                  </a:cubicBezTo>
                  <a:lnTo>
                    <a:pt x="0" y="754"/>
                  </a:lnTo>
                  <a:lnTo>
                    <a:pt x="18" y="1264"/>
                  </a:lnTo>
                  <a:lnTo>
                    <a:pt x="1999" y="1468"/>
                  </a:lnTo>
                  <a:cubicBezTo>
                    <a:pt x="2112" y="1481"/>
                    <a:pt x="2222" y="1523"/>
                    <a:pt x="2310" y="1595"/>
                  </a:cubicBezTo>
                  <a:cubicBezTo>
                    <a:pt x="2418" y="1678"/>
                    <a:pt x="2550" y="1724"/>
                    <a:pt x="2686" y="1724"/>
                  </a:cubicBezTo>
                  <a:cubicBezTo>
                    <a:pt x="2694" y="1724"/>
                    <a:pt x="2701" y="1724"/>
                    <a:pt x="2709" y="1724"/>
                  </a:cubicBezTo>
                  <a:lnTo>
                    <a:pt x="5858" y="1612"/>
                  </a:lnTo>
                  <a:cubicBezTo>
                    <a:pt x="5995" y="1606"/>
                    <a:pt x="6103" y="1492"/>
                    <a:pt x="6097" y="1355"/>
                  </a:cubicBezTo>
                  <a:lnTo>
                    <a:pt x="6057" y="241"/>
                  </a:lnTo>
                  <a:cubicBezTo>
                    <a:pt x="6052" y="107"/>
                    <a:pt x="5943" y="1"/>
                    <a:pt x="5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1621497" y="4724343"/>
              <a:ext cx="524853" cy="151911"/>
            </a:xfrm>
            <a:custGeom>
              <a:avLst/>
              <a:gdLst/>
              <a:ahLst/>
              <a:cxnLst/>
              <a:rect l="l" t="t" r="r" b="b"/>
              <a:pathLst>
                <a:path w="6157" h="1782" extrusionOk="0">
                  <a:moveTo>
                    <a:pt x="5839" y="58"/>
                  </a:moveTo>
                  <a:cubicBezTo>
                    <a:pt x="5895" y="58"/>
                    <a:pt x="5948" y="79"/>
                    <a:pt x="5989" y="116"/>
                  </a:cubicBezTo>
                  <a:cubicBezTo>
                    <a:pt x="6033" y="157"/>
                    <a:pt x="6056" y="211"/>
                    <a:pt x="6059" y="270"/>
                  </a:cubicBezTo>
                  <a:lnTo>
                    <a:pt x="6099" y="1384"/>
                  </a:lnTo>
                  <a:cubicBezTo>
                    <a:pt x="6102" y="1442"/>
                    <a:pt x="6080" y="1499"/>
                    <a:pt x="6040" y="1542"/>
                  </a:cubicBezTo>
                  <a:cubicBezTo>
                    <a:pt x="6001" y="1585"/>
                    <a:pt x="5946" y="1609"/>
                    <a:pt x="5888" y="1612"/>
                  </a:cubicBezTo>
                  <a:lnTo>
                    <a:pt x="2739" y="1724"/>
                  </a:lnTo>
                  <a:cubicBezTo>
                    <a:pt x="2731" y="1724"/>
                    <a:pt x="2724" y="1724"/>
                    <a:pt x="2716" y="1724"/>
                  </a:cubicBezTo>
                  <a:cubicBezTo>
                    <a:pt x="2587" y="1724"/>
                    <a:pt x="2461" y="1681"/>
                    <a:pt x="2359" y="1601"/>
                  </a:cubicBezTo>
                  <a:cubicBezTo>
                    <a:pt x="2264" y="1527"/>
                    <a:pt x="2151" y="1481"/>
                    <a:pt x="2031" y="1469"/>
                  </a:cubicBezTo>
                  <a:lnTo>
                    <a:pt x="76" y="1266"/>
                  </a:lnTo>
                  <a:lnTo>
                    <a:pt x="59" y="806"/>
                  </a:lnTo>
                  <a:lnTo>
                    <a:pt x="2047" y="434"/>
                  </a:lnTo>
                  <a:cubicBezTo>
                    <a:pt x="2144" y="415"/>
                    <a:pt x="2238" y="374"/>
                    <a:pt x="2317" y="314"/>
                  </a:cubicBezTo>
                  <a:lnTo>
                    <a:pt x="2351" y="287"/>
                  </a:lnTo>
                  <a:cubicBezTo>
                    <a:pt x="2448" y="214"/>
                    <a:pt x="2563" y="173"/>
                    <a:pt x="2684" y="169"/>
                  </a:cubicBezTo>
                  <a:lnTo>
                    <a:pt x="5831" y="58"/>
                  </a:lnTo>
                  <a:cubicBezTo>
                    <a:pt x="5834" y="58"/>
                    <a:pt x="5836" y="58"/>
                    <a:pt x="5839" y="58"/>
                  </a:cubicBezTo>
                  <a:close/>
                  <a:moveTo>
                    <a:pt x="5839" y="1"/>
                  </a:moveTo>
                  <a:cubicBezTo>
                    <a:pt x="5835" y="1"/>
                    <a:pt x="5831" y="1"/>
                    <a:pt x="5827" y="1"/>
                  </a:cubicBezTo>
                  <a:lnTo>
                    <a:pt x="2679" y="113"/>
                  </a:lnTo>
                  <a:cubicBezTo>
                    <a:pt x="2546" y="118"/>
                    <a:pt x="2419" y="163"/>
                    <a:pt x="2313" y="243"/>
                  </a:cubicBezTo>
                  <a:lnTo>
                    <a:pt x="2279" y="270"/>
                  </a:lnTo>
                  <a:cubicBezTo>
                    <a:pt x="2207" y="324"/>
                    <a:pt x="2123" y="364"/>
                    <a:pt x="2034" y="380"/>
                  </a:cubicBezTo>
                  <a:lnTo>
                    <a:pt x="23" y="755"/>
                  </a:lnTo>
                  <a:cubicBezTo>
                    <a:pt x="10" y="758"/>
                    <a:pt x="0" y="770"/>
                    <a:pt x="0" y="785"/>
                  </a:cubicBezTo>
                  <a:lnTo>
                    <a:pt x="19" y="1294"/>
                  </a:lnTo>
                  <a:cubicBezTo>
                    <a:pt x="19" y="1308"/>
                    <a:pt x="30" y="1320"/>
                    <a:pt x="44" y="1321"/>
                  </a:cubicBezTo>
                  <a:lnTo>
                    <a:pt x="2024" y="1526"/>
                  </a:lnTo>
                  <a:cubicBezTo>
                    <a:pt x="2133" y="1536"/>
                    <a:pt x="2238" y="1577"/>
                    <a:pt x="2324" y="1645"/>
                  </a:cubicBezTo>
                  <a:cubicBezTo>
                    <a:pt x="2437" y="1731"/>
                    <a:pt x="2576" y="1779"/>
                    <a:pt x="2718" y="1779"/>
                  </a:cubicBezTo>
                  <a:cubicBezTo>
                    <a:pt x="2727" y="1779"/>
                    <a:pt x="2734" y="1779"/>
                    <a:pt x="2738" y="1781"/>
                  </a:cubicBezTo>
                  <a:lnTo>
                    <a:pt x="5885" y="1669"/>
                  </a:lnTo>
                  <a:cubicBezTo>
                    <a:pt x="5960" y="1666"/>
                    <a:pt x="6028" y="1635"/>
                    <a:pt x="6079" y="1581"/>
                  </a:cubicBezTo>
                  <a:cubicBezTo>
                    <a:pt x="6130" y="1527"/>
                    <a:pt x="6156" y="1457"/>
                    <a:pt x="6154" y="1383"/>
                  </a:cubicBezTo>
                  <a:lnTo>
                    <a:pt x="6114" y="269"/>
                  </a:lnTo>
                  <a:cubicBezTo>
                    <a:pt x="6111" y="194"/>
                    <a:pt x="6080" y="126"/>
                    <a:pt x="6026" y="76"/>
                  </a:cubicBezTo>
                  <a:cubicBezTo>
                    <a:pt x="5974" y="27"/>
                    <a:pt x="5908" y="1"/>
                    <a:pt x="5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1613228" y="4784953"/>
              <a:ext cx="18583" cy="55667"/>
            </a:xfrm>
            <a:custGeom>
              <a:avLst/>
              <a:gdLst/>
              <a:ahLst/>
              <a:cxnLst/>
              <a:rect l="l" t="t" r="r" b="b"/>
              <a:pathLst>
                <a:path w="218" h="653" extrusionOk="0">
                  <a:moveTo>
                    <a:pt x="99" y="0"/>
                  </a:moveTo>
                  <a:cubicBezTo>
                    <a:pt x="98" y="0"/>
                    <a:pt x="98" y="0"/>
                    <a:pt x="97" y="0"/>
                  </a:cubicBezTo>
                  <a:cubicBezTo>
                    <a:pt x="43" y="1"/>
                    <a:pt x="0" y="48"/>
                    <a:pt x="1" y="102"/>
                  </a:cubicBezTo>
                  <a:lnTo>
                    <a:pt x="17" y="557"/>
                  </a:lnTo>
                  <a:cubicBezTo>
                    <a:pt x="18" y="611"/>
                    <a:pt x="63" y="653"/>
                    <a:pt x="116" y="653"/>
                  </a:cubicBezTo>
                  <a:cubicBezTo>
                    <a:pt x="117" y="653"/>
                    <a:pt x="118" y="653"/>
                    <a:pt x="120" y="652"/>
                  </a:cubicBezTo>
                  <a:cubicBezTo>
                    <a:pt x="175" y="651"/>
                    <a:pt x="218" y="605"/>
                    <a:pt x="215" y="550"/>
                  </a:cubicBezTo>
                  <a:lnTo>
                    <a:pt x="199" y="96"/>
                  </a:lnTo>
                  <a:cubicBezTo>
                    <a:pt x="198" y="42"/>
                    <a:pt x="153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1610671" y="4782566"/>
              <a:ext cx="23869" cy="60611"/>
            </a:xfrm>
            <a:custGeom>
              <a:avLst/>
              <a:gdLst/>
              <a:ahLst/>
              <a:cxnLst/>
              <a:rect l="l" t="t" r="r" b="b"/>
              <a:pathLst>
                <a:path w="280" h="711" extrusionOk="0">
                  <a:moveTo>
                    <a:pt x="131" y="57"/>
                  </a:moveTo>
                  <a:cubicBezTo>
                    <a:pt x="148" y="57"/>
                    <a:pt x="166" y="62"/>
                    <a:pt x="179" y="76"/>
                  </a:cubicBezTo>
                  <a:cubicBezTo>
                    <a:pt x="194" y="88"/>
                    <a:pt x="202" y="107"/>
                    <a:pt x="202" y="125"/>
                  </a:cubicBezTo>
                  <a:lnTo>
                    <a:pt x="218" y="579"/>
                  </a:lnTo>
                  <a:cubicBezTo>
                    <a:pt x="221" y="619"/>
                    <a:pt x="189" y="652"/>
                    <a:pt x="150" y="653"/>
                  </a:cubicBezTo>
                  <a:cubicBezTo>
                    <a:pt x="147" y="653"/>
                    <a:pt x="145" y="653"/>
                    <a:pt x="143" y="653"/>
                  </a:cubicBezTo>
                  <a:cubicBezTo>
                    <a:pt x="108" y="653"/>
                    <a:pt x="78" y="622"/>
                    <a:pt x="77" y="585"/>
                  </a:cubicBezTo>
                  <a:lnTo>
                    <a:pt x="61" y="130"/>
                  </a:lnTo>
                  <a:cubicBezTo>
                    <a:pt x="58" y="92"/>
                    <a:pt x="90" y="59"/>
                    <a:pt x="128" y="57"/>
                  </a:cubicBezTo>
                  <a:close/>
                  <a:moveTo>
                    <a:pt x="134" y="0"/>
                  </a:moveTo>
                  <a:cubicBezTo>
                    <a:pt x="132" y="0"/>
                    <a:pt x="130" y="0"/>
                    <a:pt x="127" y="0"/>
                  </a:cubicBezTo>
                  <a:cubicBezTo>
                    <a:pt x="56" y="3"/>
                    <a:pt x="0" y="61"/>
                    <a:pt x="4" y="132"/>
                  </a:cubicBezTo>
                  <a:lnTo>
                    <a:pt x="19" y="587"/>
                  </a:lnTo>
                  <a:cubicBezTo>
                    <a:pt x="22" y="656"/>
                    <a:pt x="79" y="710"/>
                    <a:pt x="147" y="710"/>
                  </a:cubicBezTo>
                  <a:lnTo>
                    <a:pt x="153" y="710"/>
                  </a:lnTo>
                  <a:cubicBezTo>
                    <a:pt x="224" y="707"/>
                    <a:pt x="280" y="649"/>
                    <a:pt x="276" y="578"/>
                  </a:cubicBezTo>
                  <a:lnTo>
                    <a:pt x="260" y="124"/>
                  </a:lnTo>
                  <a:cubicBezTo>
                    <a:pt x="259" y="89"/>
                    <a:pt x="244" y="57"/>
                    <a:pt x="219" y="35"/>
                  </a:cubicBezTo>
                  <a:cubicBezTo>
                    <a:pt x="196" y="13"/>
                    <a:pt x="165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1671366" y="4770461"/>
              <a:ext cx="64189" cy="75444"/>
            </a:xfrm>
            <a:custGeom>
              <a:avLst/>
              <a:gdLst/>
              <a:ahLst/>
              <a:cxnLst/>
              <a:rect l="l" t="t" r="r" b="b"/>
              <a:pathLst>
                <a:path w="753" h="885" extrusionOk="0">
                  <a:moveTo>
                    <a:pt x="722" y="1"/>
                  </a:moveTo>
                  <a:lnTo>
                    <a:pt x="0" y="137"/>
                  </a:lnTo>
                  <a:lnTo>
                    <a:pt x="23" y="810"/>
                  </a:lnTo>
                  <a:lnTo>
                    <a:pt x="753" y="884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1668979" y="4768160"/>
              <a:ext cx="68963" cy="80133"/>
            </a:xfrm>
            <a:custGeom>
              <a:avLst/>
              <a:gdLst/>
              <a:ahLst/>
              <a:cxnLst/>
              <a:rect l="l" t="t" r="r" b="b"/>
              <a:pathLst>
                <a:path w="809" h="940" extrusionOk="0">
                  <a:moveTo>
                    <a:pt x="722" y="61"/>
                  </a:moveTo>
                  <a:lnTo>
                    <a:pt x="752" y="879"/>
                  </a:lnTo>
                  <a:lnTo>
                    <a:pt x="78" y="810"/>
                  </a:lnTo>
                  <a:lnTo>
                    <a:pt x="56" y="185"/>
                  </a:lnTo>
                  <a:lnTo>
                    <a:pt x="722" y="61"/>
                  </a:lnTo>
                  <a:close/>
                  <a:moveTo>
                    <a:pt x="750" y="1"/>
                  </a:moveTo>
                  <a:cubicBezTo>
                    <a:pt x="748" y="1"/>
                    <a:pt x="747" y="1"/>
                    <a:pt x="745" y="1"/>
                  </a:cubicBezTo>
                  <a:lnTo>
                    <a:pt x="23" y="135"/>
                  </a:lnTo>
                  <a:cubicBezTo>
                    <a:pt x="9" y="138"/>
                    <a:pt x="1" y="150"/>
                    <a:pt x="1" y="165"/>
                  </a:cubicBezTo>
                  <a:lnTo>
                    <a:pt x="24" y="838"/>
                  </a:lnTo>
                  <a:cubicBezTo>
                    <a:pt x="24" y="852"/>
                    <a:pt x="35" y="863"/>
                    <a:pt x="50" y="864"/>
                  </a:cubicBezTo>
                  <a:lnTo>
                    <a:pt x="779" y="939"/>
                  </a:lnTo>
                  <a:lnTo>
                    <a:pt x="781" y="939"/>
                  </a:lnTo>
                  <a:cubicBezTo>
                    <a:pt x="787" y="939"/>
                    <a:pt x="796" y="937"/>
                    <a:pt x="800" y="933"/>
                  </a:cubicBezTo>
                  <a:cubicBezTo>
                    <a:pt x="807" y="927"/>
                    <a:pt x="809" y="919"/>
                    <a:pt x="809" y="911"/>
                  </a:cubicBezTo>
                  <a:lnTo>
                    <a:pt x="779" y="28"/>
                  </a:lnTo>
                  <a:cubicBezTo>
                    <a:pt x="779" y="20"/>
                    <a:pt x="775" y="12"/>
                    <a:pt x="768" y="6"/>
                  </a:cubicBezTo>
                  <a:cubicBezTo>
                    <a:pt x="762" y="2"/>
                    <a:pt x="757" y="1"/>
                    <a:pt x="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1870757" y="4729373"/>
              <a:ext cx="180805" cy="143727"/>
            </a:xfrm>
            <a:custGeom>
              <a:avLst/>
              <a:gdLst/>
              <a:ahLst/>
              <a:cxnLst/>
              <a:rect l="l" t="t" r="r" b="b"/>
              <a:pathLst>
                <a:path w="2121" h="1686" extrusionOk="0">
                  <a:moveTo>
                    <a:pt x="2063" y="1"/>
                  </a:moveTo>
                  <a:lnTo>
                    <a:pt x="0" y="73"/>
                  </a:lnTo>
                  <a:lnTo>
                    <a:pt x="58" y="1685"/>
                  </a:lnTo>
                  <a:lnTo>
                    <a:pt x="2120" y="1613"/>
                  </a:lnTo>
                  <a:lnTo>
                    <a:pt x="20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1868199" y="4726986"/>
              <a:ext cx="185749" cy="148501"/>
            </a:xfrm>
            <a:custGeom>
              <a:avLst/>
              <a:gdLst/>
              <a:ahLst/>
              <a:cxnLst/>
              <a:rect l="l" t="t" r="r" b="b"/>
              <a:pathLst>
                <a:path w="2179" h="1742" extrusionOk="0">
                  <a:moveTo>
                    <a:pt x="2066" y="58"/>
                  </a:moveTo>
                  <a:lnTo>
                    <a:pt x="2121" y="1613"/>
                  </a:lnTo>
                  <a:lnTo>
                    <a:pt x="113" y="1683"/>
                  </a:lnTo>
                  <a:lnTo>
                    <a:pt x="59" y="128"/>
                  </a:lnTo>
                  <a:lnTo>
                    <a:pt x="2066" y="58"/>
                  </a:lnTo>
                  <a:close/>
                  <a:moveTo>
                    <a:pt x="2091" y="0"/>
                  </a:moveTo>
                  <a:lnTo>
                    <a:pt x="27" y="74"/>
                  </a:lnTo>
                  <a:cubicBezTo>
                    <a:pt x="12" y="74"/>
                    <a:pt x="0" y="87"/>
                    <a:pt x="0" y="103"/>
                  </a:cubicBezTo>
                  <a:lnTo>
                    <a:pt x="58" y="1714"/>
                  </a:lnTo>
                  <a:cubicBezTo>
                    <a:pt x="59" y="1722"/>
                    <a:pt x="62" y="1729"/>
                    <a:pt x="67" y="1734"/>
                  </a:cubicBezTo>
                  <a:cubicBezTo>
                    <a:pt x="71" y="1740"/>
                    <a:pt x="78" y="1742"/>
                    <a:pt x="86" y="1742"/>
                  </a:cubicBezTo>
                  <a:lnTo>
                    <a:pt x="2149" y="1667"/>
                  </a:lnTo>
                  <a:cubicBezTo>
                    <a:pt x="2158" y="1666"/>
                    <a:pt x="2164" y="1663"/>
                    <a:pt x="2170" y="1658"/>
                  </a:cubicBezTo>
                  <a:cubicBezTo>
                    <a:pt x="2175" y="1652"/>
                    <a:pt x="2178" y="1646"/>
                    <a:pt x="2178" y="1638"/>
                  </a:cubicBezTo>
                  <a:lnTo>
                    <a:pt x="2121" y="27"/>
                  </a:lnTo>
                  <a:cubicBezTo>
                    <a:pt x="2121" y="13"/>
                    <a:pt x="2106" y="0"/>
                    <a:pt x="20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1885760" y="4729969"/>
              <a:ext cx="150884" cy="142534"/>
            </a:xfrm>
            <a:custGeom>
              <a:avLst/>
              <a:gdLst/>
              <a:ahLst/>
              <a:cxnLst/>
              <a:rect l="l" t="t" r="r" b="b"/>
              <a:pathLst>
                <a:path w="1770" h="1672" extrusionOk="0">
                  <a:moveTo>
                    <a:pt x="1713" y="0"/>
                  </a:moveTo>
                  <a:lnTo>
                    <a:pt x="0" y="61"/>
                  </a:lnTo>
                  <a:lnTo>
                    <a:pt x="57" y="1672"/>
                  </a:lnTo>
                  <a:lnTo>
                    <a:pt x="1770" y="1611"/>
                  </a:lnTo>
                  <a:lnTo>
                    <a:pt x="17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1883203" y="4727582"/>
              <a:ext cx="155828" cy="147393"/>
            </a:xfrm>
            <a:custGeom>
              <a:avLst/>
              <a:gdLst/>
              <a:ahLst/>
              <a:cxnLst/>
              <a:rect l="l" t="t" r="r" b="b"/>
              <a:pathLst>
                <a:path w="1828" h="1729" extrusionOk="0">
                  <a:moveTo>
                    <a:pt x="1712" y="57"/>
                  </a:moveTo>
                  <a:lnTo>
                    <a:pt x="1768" y="1612"/>
                  </a:lnTo>
                  <a:lnTo>
                    <a:pt x="112" y="1671"/>
                  </a:lnTo>
                  <a:lnTo>
                    <a:pt x="58" y="116"/>
                  </a:lnTo>
                  <a:lnTo>
                    <a:pt x="1712" y="57"/>
                  </a:lnTo>
                  <a:close/>
                  <a:moveTo>
                    <a:pt x="1741" y="0"/>
                  </a:moveTo>
                  <a:lnTo>
                    <a:pt x="28" y="60"/>
                  </a:lnTo>
                  <a:cubicBezTo>
                    <a:pt x="20" y="61"/>
                    <a:pt x="14" y="64"/>
                    <a:pt x="9" y="70"/>
                  </a:cubicBezTo>
                  <a:cubicBezTo>
                    <a:pt x="3" y="75"/>
                    <a:pt x="0" y="81"/>
                    <a:pt x="0" y="89"/>
                  </a:cubicBezTo>
                  <a:lnTo>
                    <a:pt x="58" y="1701"/>
                  </a:lnTo>
                  <a:cubicBezTo>
                    <a:pt x="59" y="1708"/>
                    <a:pt x="62" y="1715"/>
                    <a:pt x="67" y="1720"/>
                  </a:cubicBezTo>
                  <a:cubicBezTo>
                    <a:pt x="71" y="1725"/>
                    <a:pt x="78" y="1728"/>
                    <a:pt x="85" y="1728"/>
                  </a:cubicBezTo>
                  <a:lnTo>
                    <a:pt x="1801" y="1667"/>
                  </a:lnTo>
                  <a:cubicBezTo>
                    <a:pt x="1814" y="1667"/>
                    <a:pt x="1827" y="1654"/>
                    <a:pt x="1827" y="1638"/>
                  </a:cubicBezTo>
                  <a:lnTo>
                    <a:pt x="1770" y="27"/>
                  </a:lnTo>
                  <a:cubicBezTo>
                    <a:pt x="1770" y="12"/>
                    <a:pt x="1755" y="0"/>
                    <a:pt x="1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2081230" y="4743097"/>
              <a:ext cx="43816" cy="28046"/>
            </a:xfrm>
            <a:custGeom>
              <a:avLst/>
              <a:gdLst/>
              <a:ahLst/>
              <a:cxnLst/>
              <a:rect l="l" t="t" r="r" b="b"/>
              <a:pathLst>
                <a:path w="514" h="329" extrusionOk="0">
                  <a:moveTo>
                    <a:pt x="208" y="1"/>
                  </a:moveTo>
                  <a:cubicBezTo>
                    <a:pt x="205" y="1"/>
                    <a:pt x="201" y="1"/>
                    <a:pt x="198" y="1"/>
                  </a:cubicBezTo>
                  <a:lnTo>
                    <a:pt x="29" y="5"/>
                  </a:lnTo>
                  <a:cubicBezTo>
                    <a:pt x="13" y="5"/>
                    <a:pt x="1" y="18"/>
                    <a:pt x="1" y="34"/>
                  </a:cubicBezTo>
                  <a:cubicBezTo>
                    <a:pt x="1" y="50"/>
                    <a:pt x="16" y="62"/>
                    <a:pt x="31" y="62"/>
                  </a:cubicBezTo>
                  <a:lnTo>
                    <a:pt x="199" y="58"/>
                  </a:lnTo>
                  <a:cubicBezTo>
                    <a:pt x="202" y="58"/>
                    <a:pt x="204" y="58"/>
                    <a:pt x="207" y="58"/>
                  </a:cubicBezTo>
                  <a:cubicBezTo>
                    <a:pt x="341" y="58"/>
                    <a:pt x="453" y="167"/>
                    <a:pt x="458" y="301"/>
                  </a:cubicBezTo>
                  <a:cubicBezTo>
                    <a:pt x="458" y="316"/>
                    <a:pt x="471" y="328"/>
                    <a:pt x="486" y="328"/>
                  </a:cubicBezTo>
                  <a:lnTo>
                    <a:pt x="487" y="328"/>
                  </a:lnTo>
                  <a:cubicBezTo>
                    <a:pt x="502" y="328"/>
                    <a:pt x="514" y="315"/>
                    <a:pt x="514" y="299"/>
                  </a:cubicBezTo>
                  <a:cubicBezTo>
                    <a:pt x="508" y="133"/>
                    <a:pt x="373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1826003" y="4744035"/>
              <a:ext cx="242863" cy="24978"/>
            </a:xfrm>
            <a:custGeom>
              <a:avLst/>
              <a:gdLst/>
              <a:ahLst/>
              <a:cxnLst/>
              <a:rect l="l" t="t" r="r" b="b"/>
              <a:pathLst>
                <a:path w="2849" h="293" extrusionOk="0">
                  <a:moveTo>
                    <a:pt x="2819" y="0"/>
                  </a:moveTo>
                  <a:cubicBezTo>
                    <a:pt x="1970" y="22"/>
                    <a:pt x="516" y="63"/>
                    <a:pt x="339" y="95"/>
                  </a:cubicBezTo>
                  <a:cubicBezTo>
                    <a:pt x="228" y="114"/>
                    <a:pt x="122" y="162"/>
                    <a:pt x="16" y="241"/>
                  </a:cubicBezTo>
                  <a:cubicBezTo>
                    <a:pt x="4" y="251"/>
                    <a:pt x="1" y="269"/>
                    <a:pt x="10" y="282"/>
                  </a:cubicBezTo>
                  <a:cubicBezTo>
                    <a:pt x="16" y="288"/>
                    <a:pt x="25" y="293"/>
                    <a:pt x="33" y="293"/>
                  </a:cubicBezTo>
                  <a:cubicBezTo>
                    <a:pt x="40" y="293"/>
                    <a:pt x="45" y="289"/>
                    <a:pt x="49" y="287"/>
                  </a:cubicBezTo>
                  <a:cubicBezTo>
                    <a:pt x="149" y="214"/>
                    <a:pt x="246" y="170"/>
                    <a:pt x="347" y="151"/>
                  </a:cubicBezTo>
                  <a:cubicBezTo>
                    <a:pt x="522" y="120"/>
                    <a:pt x="1972" y="79"/>
                    <a:pt x="2820" y="58"/>
                  </a:cubicBezTo>
                  <a:cubicBezTo>
                    <a:pt x="2836" y="58"/>
                    <a:pt x="2849" y="44"/>
                    <a:pt x="2849" y="28"/>
                  </a:cubicBezTo>
                  <a:cubicBezTo>
                    <a:pt x="2849" y="12"/>
                    <a:pt x="2836" y="0"/>
                    <a:pt x="28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1755845" y="4774894"/>
              <a:ext cx="24977" cy="7076"/>
            </a:xfrm>
            <a:custGeom>
              <a:avLst/>
              <a:gdLst/>
              <a:ahLst/>
              <a:cxnLst/>
              <a:rect l="l" t="t" r="r" b="b"/>
              <a:pathLst>
                <a:path w="293" h="83" extrusionOk="0">
                  <a:moveTo>
                    <a:pt x="266" y="0"/>
                  </a:moveTo>
                  <a:cubicBezTo>
                    <a:pt x="264" y="0"/>
                    <a:pt x="263" y="1"/>
                    <a:pt x="261" y="1"/>
                  </a:cubicBezTo>
                  <a:cubicBezTo>
                    <a:pt x="188" y="8"/>
                    <a:pt x="109" y="18"/>
                    <a:pt x="27" y="28"/>
                  </a:cubicBezTo>
                  <a:cubicBezTo>
                    <a:pt x="11" y="29"/>
                    <a:pt x="1" y="43"/>
                    <a:pt x="2" y="57"/>
                  </a:cubicBezTo>
                  <a:cubicBezTo>
                    <a:pt x="3" y="72"/>
                    <a:pt x="16" y="83"/>
                    <a:pt x="30" y="83"/>
                  </a:cubicBezTo>
                  <a:lnTo>
                    <a:pt x="33" y="83"/>
                  </a:lnTo>
                  <a:cubicBezTo>
                    <a:pt x="115" y="72"/>
                    <a:pt x="194" y="65"/>
                    <a:pt x="266" y="56"/>
                  </a:cubicBezTo>
                  <a:cubicBezTo>
                    <a:pt x="282" y="55"/>
                    <a:pt x="293" y="40"/>
                    <a:pt x="291" y="26"/>
                  </a:cubicBezTo>
                  <a:cubicBezTo>
                    <a:pt x="290" y="12"/>
                    <a:pt x="279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1632750" y="4778304"/>
              <a:ext cx="118661" cy="20459"/>
            </a:xfrm>
            <a:custGeom>
              <a:avLst/>
              <a:gdLst/>
              <a:ahLst/>
              <a:cxnLst/>
              <a:rect l="l" t="t" r="r" b="b"/>
              <a:pathLst>
                <a:path w="1392" h="240" extrusionOk="0">
                  <a:moveTo>
                    <a:pt x="1362" y="0"/>
                  </a:moveTo>
                  <a:cubicBezTo>
                    <a:pt x="1361" y="0"/>
                    <a:pt x="1359" y="0"/>
                    <a:pt x="1358" y="0"/>
                  </a:cubicBezTo>
                  <a:cubicBezTo>
                    <a:pt x="761" y="74"/>
                    <a:pt x="34" y="180"/>
                    <a:pt x="27" y="182"/>
                  </a:cubicBezTo>
                  <a:cubicBezTo>
                    <a:pt x="11" y="184"/>
                    <a:pt x="0" y="200"/>
                    <a:pt x="2" y="213"/>
                  </a:cubicBezTo>
                  <a:cubicBezTo>
                    <a:pt x="5" y="227"/>
                    <a:pt x="17" y="238"/>
                    <a:pt x="31" y="238"/>
                  </a:cubicBezTo>
                  <a:cubicBezTo>
                    <a:pt x="32" y="238"/>
                    <a:pt x="33" y="238"/>
                    <a:pt x="34" y="239"/>
                  </a:cubicBezTo>
                  <a:cubicBezTo>
                    <a:pt x="42" y="238"/>
                    <a:pt x="768" y="131"/>
                    <a:pt x="1365" y="58"/>
                  </a:cubicBezTo>
                  <a:cubicBezTo>
                    <a:pt x="1381" y="56"/>
                    <a:pt x="1391" y="41"/>
                    <a:pt x="1390" y="26"/>
                  </a:cubicBezTo>
                  <a:cubicBezTo>
                    <a:pt x="1387" y="11"/>
                    <a:pt x="1375" y="0"/>
                    <a:pt x="1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1687051" y="4901229"/>
              <a:ext cx="66406" cy="25745"/>
            </a:xfrm>
            <a:custGeom>
              <a:avLst/>
              <a:gdLst/>
              <a:ahLst/>
              <a:cxnLst/>
              <a:rect l="l" t="t" r="r" b="b"/>
              <a:pathLst>
                <a:path w="779" h="302" extrusionOk="0">
                  <a:moveTo>
                    <a:pt x="390" y="1"/>
                  </a:moveTo>
                  <a:cubicBezTo>
                    <a:pt x="176" y="1"/>
                    <a:pt x="1" y="68"/>
                    <a:pt x="1" y="151"/>
                  </a:cubicBezTo>
                  <a:cubicBezTo>
                    <a:pt x="1" y="234"/>
                    <a:pt x="176" y="301"/>
                    <a:pt x="390" y="301"/>
                  </a:cubicBezTo>
                  <a:cubicBezTo>
                    <a:pt x="605" y="301"/>
                    <a:pt x="779" y="234"/>
                    <a:pt x="779" y="151"/>
                  </a:cubicBezTo>
                  <a:cubicBezTo>
                    <a:pt x="779" y="68"/>
                    <a:pt x="605" y="1"/>
                    <a:pt x="390" y="1"/>
                  </a:cubicBezTo>
                  <a:close/>
                </a:path>
              </a:pathLst>
            </a:custGeom>
            <a:solidFill>
              <a:srgbClr val="0043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7473C22-DE7D-1D43-6D05-E36A26054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72" y="614947"/>
            <a:ext cx="1716255" cy="1159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725C79F-CB5C-9AD2-2BC8-55E7039CE580}"/>
              </a:ext>
            </a:extLst>
          </p:cNvPr>
          <p:cNvGrpSpPr/>
          <p:nvPr/>
        </p:nvGrpSpPr>
        <p:grpSpPr>
          <a:xfrm>
            <a:off x="0" y="257219"/>
            <a:ext cx="8913059" cy="3381475"/>
            <a:chOff x="-173794" y="-20099"/>
            <a:chExt cx="8913059" cy="3381475"/>
          </a:xfrm>
        </p:grpSpPr>
        <p:sp>
          <p:nvSpPr>
            <p:cNvPr id="6" name="Google Shape;177;p33">
              <a:extLst>
                <a:ext uri="{FF2B5EF4-FFF2-40B4-BE49-F238E27FC236}">
                  <a16:creationId xmlns:a16="http://schemas.microsoft.com/office/drawing/2014/main" id="{C25AA68D-0BD6-A3CD-B835-E2828A4A8BF4}"/>
                </a:ext>
              </a:extLst>
            </p:cNvPr>
            <p:cNvSpPr/>
            <p:nvPr/>
          </p:nvSpPr>
          <p:spPr>
            <a:xfrm>
              <a:off x="-173794" y="-20099"/>
              <a:ext cx="7946194" cy="3381475"/>
            </a:xfrm>
            <a:custGeom>
              <a:avLst/>
              <a:gdLst/>
              <a:ahLst/>
              <a:cxnLst/>
              <a:rect l="l" t="t" r="r" b="b"/>
              <a:pathLst>
                <a:path w="23640" h="21601" extrusionOk="0">
                  <a:moveTo>
                    <a:pt x="9966" y="0"/>
                  </a:moveTo>
                  <a:cubicBezTo>
                    <a:pt x="9884" y="0"/>
                    <a:pt x="9801" y="1"/>
                    <a:pt x="9718" y="3"/>
                  </a:cubicBezTo>
                  <a:cubicBezTo>
                    <a:pt x="8838" y="19"/>
                    <a:pt x="8018" y="127"/>
                    <a:pt x="7259" y="315"/>
                  </a:cubicBezTo>
                  <a:cubicBezTo>
                    <a:pt x="6851" y="416"/>
                    <a:pt x="6461" y="541"/>
                    <a:pt x="6089" y="686"/>
                  </a:cubicBezTo>
                  <a:cubicBezTo>
                    <a:pt x="2711" y="2001"/>
                    <a:pt x="800" y="5035"/>
                    <a:pt x="455" y="8250"/>
                  </a:cubicBezTo>
                  <a:cubicBezTo>
                    <a:pt x="1" y="12480"/>
                    <a:pt x="2691" y="14569"/>
                    <a:pt x="4447" y="15796"/>
                  </a:cubicBezTo>
                  <a:cubicBezTo>
                    <a:pt x="6193" y="17016"/>
                    <a:pt x="8097" y="21601"/>
                    <a:pt x="13571" y="21601"/>
                  </a:cubicBezTo>
                  <a:cubicBezTo>
                    <a:pt x="13605" y="21601"/>
                    <a:pt x="13639" y="21601"/>
                    <a:pt x="13673" y="21600"/>
                  </a:cubicBezTo>
                  <a:cubicBezTo>
                    <a:pt x="14519" y="21591"/>
                    <a:pt x="15370" y="21491"/>
                    <a:pt x="16202" y="21280"/>
                  </a:cubicBezTo>
                  <a:cubicBezTo>
                    <a:pt x="18099" y="20798"/>
                    <a:pt x="20067" y="19675"/>
                    <a:pt x="21276" y="17992"/>
                  </a:cubicBezTo>
                  <a:cubicBezTo>
                    <a:pt x="21367" y="17865"/>
                    <a:pt x="21454" y="17736"/>
                    <a:pt x="21538" y="17604"/>
                  </a:cubicBezTo>
                  <a:cubicBezTo>
                    <a:pt x="23276" y="14869"/>
                    <a:pt x="23640" y="11048"/>
                    <a:pt x="23175" y="7957"/>
                  </a:cubicBezTo>
                  <a:cubicBezTo>
                    <a:pt x="22796" y="5439"/>
                    <a:pt x="21917" y="2948"/>
                    <a:pt x="19654" y="1747"/>
                  </a:cubicBezTo>
                  <a:cubicBezTo>
                    <a:pt x="19310" y="1564"/>
                    <a:pt x="19011" y="1490"/>
                    <a:pt x="18766" y="1490"/>
                  </a:cubicBezTo>
                  <a:cubicBezTo>
                    <a:pt x="18045" y="1490"/>
                    <a:pt x="17784" y="2127"/>
                    <a:pt x="18178" y="2510"/>
                  </a:cubicBezTo>
                  <a:cubicBezTo>
                    <a:pt x="18578" y="2899"/>
                    <a:pt x="18289" y="3060"/>
                    <a:pt x="17911" y="3060"/>
                  </a:cubicBezTo>
                  <a:cubicBezTo>
                    <a:pt x="17864" y="3060"/>
                    <a:pt x="17815" y="3057"/>
                    <a:pt x="17766" y="3052"/>
                  </a:cubicBezTo>
                  <a:cubicBezTo>
                    <a:pt x="17162" y="2991"/>
                    <a:pt x="16709" y="2577"/>
                    <a:pt x="16252" y="2207"/>
                  </a:cubicBezTo>
                  <a:cubicBezTo>
                    <a:pt x="14348" y="671"/>
                    <a:pt x="12383" y="0"/>
                    <a:pt x="99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702095-41EC-FB79-D463-4B9D314B3547}"/>
                </a:ext>
              </a:extLst>
            </p:cNvPr>
            <p:cNvSpPr txBox="1"/>
            <p:nvPr/>
          </p:nvSpPr>
          <p:spPr>
            <a:xfrm>
              <a:off x="689547" y="543002"/>
              <a:ext cx="8049718" cy="17338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algn="just">
                <a:spcBef>
                  <a:spcPts val="5"/>
                </a:spcBef>
                <a:spcAft>
                  <a:spcPts val="0"/>
                </a:spcAft>
              </a:pPr>
              <a:r>
                <a:rPr lang="ru-RU" sz="2800" b="1" kern="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Цель</a:t>
              </a:r>
              <a:r>
                <a:rPr lang="ru-RU" sz="2800" b="1" kern="0" spc="-2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2800" b="1" kern="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1-го</a:t>
              </a:r>
              <a:r>
                <a:rPr lang="ru-RU" sz="2800" b="1" kern="0" spc="-5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2800" b="1" kern="0" dirty="0">
                  <a:solidFill>
                    <a:srgbClr val="004380"/>
                  </a:solidFill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занятия</a:t>
              </a:r>
            </a:p>
            <a:p>
              <a:pPr marR="337185" lvl="0" algn="just">
                <a:spcBef>
                  <a:spcPts val="210"/>
                </a:spcBef>
                <a:spcAft>
                  <a:spcPts val="0"/>
                </a:spcAft>
                <a:tabLst>
                  <a:tab pos="516890" algn="l"/>
                </a:tabLst>
              </a:pP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Информирование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пациентов</a:t>
              </a:r>
              <a:r>
                <a:rPr lang="en-US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: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endParaRPr lang="en-US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endParaRPr>
            </a:p>
            <a:p>
              <a:pPr marL="285750" marR="337185" lvl="0" indent="-285750" algn="just">
                <a:spcBef>
                  <a:spcPts val="21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516890" algn="l"/>
                </a:tabLst>
              </a:pPr>
              <a:r>
                <a:rPr lang="ru-RU" sz="1800" spc="5" dirty="0"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О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рисках,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связанных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с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употреблением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алкоголя; </a:t>
              </a:r>
              <a:endParaRPr lang="en-US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endParaRPr>
            </a:p>
            <a:p>
              <a:pPr marL="285750" marR="337185" lvl="0" indent="-285750" algn="just">
                <a:spcBef>
                  <a:spcPts val="21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516890" algn="l"/>
                </a:tabLst>
              </a:pPr>
              <a:r>
                <a:rPr lang="ru-RU" sz="1800" dirty="0"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О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б остром и хроническом действии алкоголя; </a:t>
              </a:r>
              <a:endParaRPr lang="en-US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endParaRPr>
            </a:p>
            <a:p>
              <a:pPr marL="285750" marR="337185" lvl="0" indent="-285750" algn="just">
                <a:spcBef>
                  <a:spcPts val="21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516890" algn="l"/>
                </a:tabLst>
              </a:pPr>
              <a:r>
                <a:rPr lang="ru-RU" sz="1800" dirty="0"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О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б основных этапах</a:t>
              </a:r>
              <a:r>
                <a:rPr lang="ru-RU" sz="1800" spc="5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формирования</a:t>
              </a:r>
              <a:r>
                <a:rPr lang="ru-RU" sz="1800" spc="-1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 </a:t>
              </a:r>
              <a:r>
                <a:rPr lang="ru-RU" sz="1800" dirty="0">
                  <a:effectLst/>
                  <a:latin typeface="Fira Sans Condensed" panose="020B0503050000020004" pitchFamily="34" charset="0"/>
                  <a:ea typeface="Times New Roman" panose="02020603050405020304" pitchFamily="18" charset="0"/>
                </a:rPr>
                <a:t>алкогольной зависимости</a:t>
              </a:r>
              <a:endPara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349AAF0-7871-8CE2-4DBD-5F54CC0BE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053" y="3857189"/>
            <a:ext cx="1531472" cy="103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0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7DD3C5-BED7-6862-37D1-9FD9CF232451}"/>
              </a:ext>
            </a:extLst>
          </p:cNvPr>
          <p:cNvSpPr txBox="1"/>
          <p:nvPr/>
        </p:nvSpPr>
        <p:spPr>
          <a:xfrm>
            <a:off x="0" y="879817"/>
            <a:ext cx="714819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9090" indent="449580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 является психоактивным веществом, которое на протяжении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многих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лет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используется во многих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культурах.</a:t>
            </a:r>
          </a:p>
          <a:p>
            <a:pPr marL="302895" marR="337185" indent="449580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 многих жителей нашей страны алкоголь является неотъемлемой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частью социальной жизни.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 данным опроса, проводимого Росстатом в 2018</a:t>
            </a:r>
            <a:r>
              <a:rPr lang="ru-RU" sz="1600" b="1" spc="-33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году,</a:t>
            </a:r>
            <a:r>
              <a:rPr lang="ru-RU" sz="16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около</a:t>
            </a:r>
            <a:r>
              <a:rPr lang="ru-RU" sz="16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82,2</a:t>
            </a:r>
            <a:r>
              <a:rPr lang="ru-RU" sz="16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%</a:t>
            </a:r>
            <a:r>
              <a:rPr lang="ru-RU" sz="16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опрошенных</a:t>
            </a:r>
            <a:r>
              <a:rPr lang="ru-RU" sz="16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сограждан</a:t>
            </a:r>
            <a:r>
              <a:rPr lang="ru-RU" sz="16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употребляли</a:t>
            </a:r>
            <a:r>
              <a:rPr lang="ru-RU" sz="1600" b="1" spc="35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алкогольные</a:t>
            </a:r>
            <a:r>
              <a:rPr lang="ru-RU" sz="1600" b="1" spc="-33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напитки</a:t>
            </a:r>
            <a:r>
              <a:rPr lang="ru-RU" sz="1600" b="1" spc="17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b="1" spc="15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течение</a:t>
            </a:r>
            <a:r>
              <a:rPr lang="ru-RU" sz="1600" b="1" spc="16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последнего</a:t>
            </a:r>
            <a:r>
              <a:rPr lang="ru-RU" sz="1600" b="1" spc="17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года,</a:t>
            </a:r>
            <a:r>
              <a:rPr lang="ru-RU" sz="1600" b="1" spc="15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44,5</a:t>
            </a:r>
            <a:r>
              <a:rPr lang="ru-RU" sz="1600" b="1" spc="17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%</a:t>
            </a:r>
            <a:r>
              <a:rPr lang="ru-RU" sz="1600" b="1" spc="15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600" b="1" spc="17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b="1" spc="15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течение</a:t>
            </a:r>
            <a:r>
              <a:rPr lang="ru-RU" sz="1600" b="1" spc="15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последних</a:t>
            </a:r>
            <a:r>
              <a:rPr lang="ru-RU" sz="1600" b="1" spc="16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</a:t>
            </a:r>
            <a:r>
              <a:rPr lang="ru-RU" sz="1600" b="1" spc="16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дней.</a:t>
            </a:r>
            <a:br>
              <a:rPr lang="ru-RU" sz="16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</a:b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Больше трети россиян употребляли избыточное количество алкоголя не реже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одного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раза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месяц.</a:t>
            </a:r>
          </a:p>
          <a:p>
            <a:pPr marL="302260" marR="337185" indent="449580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оказывает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воздействие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общество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целом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разными путями, и это воздействие определяется объемом употребляемого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моделью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его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употребления и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редких случаях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его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качеством.</a:t>
            </a:r>
          </a:p>
        </p:txBody>
      </p: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FD5F06B5-1891-CB51-1723-B2434F15A2E7}"/>
              </a:ext>
            </a:extLst>
          </p:cNvPr>
          <p:cNvGrpSpPr/>
          <p:nvPr/>
        </p:nvGrpSpPr>
        <p:grpSpPr>
          <a:xfrm>
            <a:off x="6221624" y="3077137"/>
            <a:ext cx="2922376" cy="2499324"/>
            <a:chOff x="6221624" y="2644176"/>
            <a:chExt cx="2907975" cy="2499324"/>
          </a:xfrm>
        </p:grpSpPr>
        <p:sp>
          <p:nvSpPr>
            <p:cNvPr id="5" name="Google Shape;382;p35">
              <a:extLst>
                <a:ext uri="{FF2B5EF4-FFF2-40B4-BE49-F238E27FC236}">
                  <a16:creationId xmlns:a16="http://schemas.microsoft.com/office/drawing/2014/main" id="{F13D1EB2-B94C-ADF1-18A5-3CC05D83D890}"/>
                </a:ext>
              </a:extLst>
            </p:cNvPr>
            <p:cNvSpPr/>
            <p:nvPr/>
          </p:nvSpPr>
          <p:spPr>
            <a:xfrm>
              <a:off x="6221624" y="3482248"/>
              <a:ext cx="1957459" cy="1661252"/>
            </a:xfrm>
            <a:custGeom>
              <a:avLst/>
              <a:gdLst/>
              <a:ahLst/>
              <a:cxnLst/>
              <a:rect l="l" t="t" r="r" b="b"/>
              <a:pathLst>
                <a:path w="23103" h="19607" extrusionOk="0">
                  <a:moveTo>
                    <a:pt x="12944" y="0"/>
                  </a:moveTo>
                  <a:cubicBezTo>
                    <a:pt x="12033" y="0"/>
                    <a:pt x="11123" y="134"/>
                    <a:pt x="10248" y="415"/>
                  </a:cubicBezTo>
                  <a:cubicBezTo>
                    <a:pt x="9600" y="623"/>
                    <a:pt x="8968" y="815"/>
                    <a:pt x="8358" y="1157"/>
                  </a:cubicBezTo>
                  <a:cubicBezTo>
                    <a:pt x="5853" y="2561"/>
                    <a:pt x="6336" y="6018"/>
                    <a:pt x="5456" y="7221"/>
                  </a:cubicBezTo>
                  <a:cubicBezTo>
                    <a:pt x="4717" y="8233"/>
                    <a:pt x="3303" y="7936"/>
                    <a:pt x="2412" y="8712"/>
                  </a:cubicBezTo>
                  <a:cubicBezTo>
                    <a:pt x="7" y="10803"/>
                    <a:pt x="0" y="16094"/>
                    <a:pt x="2775" y="17747"/>
                  </a:cubicBezTo>
                  <a:cubicBezTo>
                    <a:pt x="4234" y="18615"/>
                    <a:pt x="8109" y="19606"/>
                    <a:pt x="12038" y="19606"/>
                  </a:cubicBezTo>
                  <a:cubicBezTo>
                    <a:pt x="16041" y="19606"/>
                    <a:pt x="20100" y="18577"/>
                    <a:pt x="21720" y="15340"/>
                  </a:cubicBezTo>
                  <a:cubicBezTo>
                    <a:pt x="23015" y="12750"/>
                    <a:pt x="23102" y="9299"/>
                    <a:pt x="22208" y="6533"/>
                  </a:cubicBezTo>
                  <a:cubicBezTo>
                    <a:pt x="21438" y="4150"/>
                    <a:pt x="19724" y="2334"/>
                    <a:pt x="17746" y="1252"/>
                  </a:cubicBezTo>
                  <a:cubicBezTo>
                    <a:pt x="16265" y="443"/>
                    <a:pt x="14601" y="0"/>
                    <a:pt x="12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383;p35">
              <a:extLst>
                <a:ext uri="{FF2B5EF4-FFF2-40B4-BE49-F238E27FC236}">
                  <a16:creationId xmlns:a16="http://schemas.microsoft.com/office/drawing/2014/main" id="{7FF4EDBA-75E4-6D4E-A25E-969D31D8FB5F}"/>
                </a:ext>
              </a:extLst>
            </p:cNvPr>
            <p:cNvGrpSpPr/>
            <p:nvPr/>
          </p:nvGrpSpPr>
          <p:grpSpPr>
            <a:xfrm>
              <a:off x="6236878" y="2644176"/>
              <a:ext cx="2892721" cy="2102836"/>
              <a:chOff x="131798" y="4152950"/>
              <a:chExt cx="1274495" cy="926482"/>
            </a:xfrm>
          </p:grpSpPr>
          <p:sp>
            <p:nvSpPr>
              <p:cNvPr id="7" name="Google Shape;384;p35">
                <a:extLst>
                  <a:ext uri="{FF2B5EF4-FFF2-40B4-BE49-F238E27FC236}">
                    <a16:creationId xmlns:a16="http://schemas.microsoft.com/office/drawing/2014/main" id="{28E52F04-C149-1682-064D-A04B2D92C48E}"/>
                  </a:ext>
                </a:extLst>
              </p:cNvPr>
              <p:cNvSpPr/>
              <p:nvPr/>
            </p:nvSpPr>
            <p:spPr>
              <a:xfrm>
                <a:off x="407883" y="4382951"/>
                <a:ext cx="790329" cy="674335"/>
              </a:xfrm>
              <a:custGeom>
                <a:avLst/>
                <a:gdLst/>
                <a:ahLst/>
                <a:cxnLst/>
                <a:rect l="l" t="t" r="r" b="b"/>
                <a:pathLst>
                  <a:path w="19112" h="16307" extrusionOk="0">
                    <a:moveTo>
                      <a:pt x="3299" y="0"/>
                    </a:moveTo>
                    <a:cubicBezTo>
                      <a:pt x="2860" y="0"/>
                      <a:pt x="2363" y="31"/>
                      <a:pt x="1997" y="144"/>
                    </a:cubicBezTo>
                    <a:cubicBezTo>
                      <a:pt x="1173" y="397"/>
                      <a:pt x="1" y="2330"/>
                      <a:pt x="160" y="2489"/>
                    </a:cubicBezTo>
                    <a:cubicBezTo>
                      <a:pt x="318" y="2647"/>
                      <a:pt x="1997" y="3820"/>
                      <a:pt x="2410" y="3852"/>
                    </a:cubicBezTo>
                    <a:cubicBezTo>
                      <a:pt x="2448" y="3855"/>
                      <a:pt x="2486" y="3856"/>
                      <a:pt x="2524" y="3856"/>
                    </a:cubicBezTo>
                    <a:cubicBezTo>
                      <a:pt x="2900" y="3856"/>
                      <a:pt x="3266" y="3726"/>
                      <a:pt x="3266" y="3726"/>
                    </a:cubicBezTo>
                    <a:cubicBezTo>
                      <a:pt x="3266" y="3726"/>
                      <a:pt x="7100" y="4264"/>
                      <a:pt x="7227" y="4740"/>
                    </a:cubicBezTo>
                    <a:cubicBezTo>
                      <a:pt x="7354" y="5215"/>
                      <a:pt x="6974" y="5912"/>
                      <a:pt x="6974" y="6514"/>
                    </a:cubicBezTo>
                    <a:cubicBezTo>
                      <a:pt x="6974" y="7117"/>
                      <a:pt x="6721" y="8036"/>
                      <a:pt x="6721" y="8036"/>
                    </a:cubicBezTo>
                    <a:lnTo>
                      <a:pt x="4375" y="16306"/>
                    </a:lnTo>
                    <a:lnTo>
                      <a:pt x="19112" y="16306"/>
                    </a:lnTo>
                    <a:cubicBezTo>
                      <a:pt x="19112" y="16306"/>
                      <a:pt x="18762" y="12821"/>
                      <a:pt x="18794" y="12694"/>
                    </a:cubicBezTo>
                    <a:cubicBezTo>
                      <a:pt x="18826" y="12568"/>
                      <a:pt x="18921" y="12186"/>
                      <a:pt x="18668" y="11807"/>
                    </a:cubicBezTo>
                    <a:cubicBezTo>
                      <a:pt x="18414" y="11428"/>
                      <a:pt x="18288" y="11237"/>
                      <a:pt x="18288" y="11110"/>
                    </a:cubicBezTo>
                    <a:cubicBezTo>
                      <a:pt x="18288" y="10983"/>
                      <a:pt x="18446" y="8544"/>
                      <a:pt x="18288" y="8289"/>
                    </a:cubicBezTo>
                    <a:cubicBezTo>
                      <a:pt x="18130" y="8036"/>
                      <a:pt x="17242" y="7117"/>
                      <a:pt x="17051" y="6799"/>
                    </a:cubicBezTo>
                    <a:cubicBezTo>
                      <a:pt x="16861" y="6482"/>
                      <a:pt x="15689" y="4898"/>
                      <a:pt x="15689" y="4898"/>
                    </a:cubicBezTo>
                    <a:lnTo>
                      <a:pt x="12836" y="2551"/>
                    </a:lnTo>
                    <a:cubicBezTo>
                      <a:pt x="12836" y="2551"/>
                      <a:pt x="11092" y="1221"/>
                      <a:pt x="10776" y="999"/>
                    </a:cubicBezTo>
                    <a:cubicBezTo>
                      <a:pt x="10458" y="778"/>
                      <a:pt x="9762" y="588"/>
                      <a:pt x="9762" y="588"/>
                    </a:cubicBezTo>
                    <a:lnTo>
                      <a:pt x="4310" y="49"/>
                    </a:lnTo>
                    <a:cubicBezTo>
                      <a:pt x="4310" y="49"/>
                      <a:pt x="3850" y="0"/>
                      <a:pt x="32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385;p35">
                <a:extLst>
                  <a:ext uri="{FF2B5EF4-FFF2-40B4-BE49-F238E27FC236}">
                    <a16:creationId xmlns:a16="http://schemas.microsoft.com/office/drawing/2014/main" id="{E9625576-858D-E0B9-3F46-9F6F0E44B0EB}"/>
                  </a:ext>
                </a:extLst>
              </p:cNvPr>
              <p:cNvSpPr/>
              <p:nvPr/>
            </p:nvSpPr>
            <p:spPr>
              <a:xfrm>
                <a:off x="411729" y="4380925"/>
                <a:ext cx="788427" cy="678181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6400" extrusionOk="0">
                    <a:moveTo>
                      <a:pt x="3209" y="94"/>
                    </a:moveTo>
                    <a:cubicBezTo>
                      <a:pt x="3751" y="94"/>
                      <a:pt x="4207" y="141"/>
                      <a:pt x="4214" y="142"/>
                    </a:cubicBezTo>
                    <a:lnTo>
                      <a:pt x="9658" y="679"/>
                    </a:lnTo>
                    <a:cubicBezTo>
                      <a:pt x="9665" y="680"/>
                      <a:pt x="10351" y="870"/>
                      <a:pt x="10657" y="1084"/>
                    </a:cubicBezTo>
                    <a:cubicBezTo>
                      <a:pt x="10967" y="1302"/>
                      <a:pt x="12673" y="2603"/>
                      <a:pt x="12714" y="2635"/>
                    </a:cubicBezTo>
                    <a:lnTo>
                      <a:pt x="15562" y="4976"/>
                    </a:lnTo>
                    <a:cubicBezTo>
                      <a:pt x="15631" y="5071"/>
                      <a:pt x="16737" y="6568"/>
                      <a:pt x="16919" y="6869"/>
                    </a:cubicBezTo>
                    <a:cubicBezTo>
                      <a:pt x="17023" y="7044"/>
                      <a:pt x="17324" y="7385"/>
                      <a:pt x="17616" y="7716"/>
                    </a:cubicBezTo>
                    <a:cubicBezTo>
                      <a:pt x="17857" y="7989"/>
                      <a:pt x="18085" y="8248"/>
                      <a:pt x="18155" y="8361"/>
                    </a:cubicBezTo>
                    <a:cubicBezTo>
                      <a:pt x="18237" y="8494"/>
                      <a:pt x="18239" y="9357"/>
                      <a:pt x="18159" y="10929"/>
                    </a:cubicBezTo>
                    <a:cubicBezTo>
                      <a:pt x="18153" y="11053"/>
                      <a:pt x="18149" y="11136"/>
                      <a:pt x="18149" y="11158"/>
                    </a:cubicBezTo>
                    <a:cubicBezTo>
                      <a:pt x="18149" y="11297"/>
                      <a:pt x="18270" y="11480"/>
                      <a:pt x="18537" y="11879"/>
                    </a:cubicBezTo>
                    <a:cubicBezTo>
                      <a:pt x="18778" y="12243"/>
                      <a:pt x="18687" y="12610"/>
                      <a:pt x="18656" y="12731"/>
                    </a:cubicBezTo>
                    <a:cubicBezTo>
                      <a:pt x="18624" y="12855"/>
                      <a:pt x="18899" y="15625"/>
                      <a:pt x="18966" y="16309"/>
                    </a:cubicBezTo>
                    <a:lnTo>
                      <a:pt x="4341" y="16309"/>
                    </a:lnTo>
                    <a:lnTo>
                      <a:pt x="6669" y="8095"/>
                    </a:lnTo>
                    <a:cubicBezTo>
                      <a:pt x="6679" y="8057"/>
                      <a:pt x="6924" y="7162"/>
                      <a:pt x="6924" y="6562"/>
                    </a:cubicBezTo>
                    <a:cubicBezTo>
                      <a:pt x="6924" y="6301"/>
                      <a:pt x="6999" y="6020"/>
                      <a:pt x="7069" y="5747"/>
                    </a:cubicBezTo>
                    <a:cubicBezTo>
                      <a:pt x="7163" y="5390"/>
                      <a:pt x="7250" y="5052"/>
                      <a:pt x="7177" y="4775"/>
                    </a:cubicBezTo>
                    <a:cubicBezTo>
                      <a:pt x="7047" y="4284"/>
                      <a:pt x="3574" y="3783"/>
                      <a:pt x="3178" y="3728"/>
                    </a:cubicBezTo>
                    <a:cubicBezTo>
                      <a:pt x="3172" y="3728"/>
                      <a:pt x="3163" y="3728"/>
                      <a:pt x="3157" y="3730"/>
                    </a:cubicBezTo>
                    <a:cubicBezTo>
                      <a:pt x="3153" y="3732"/>
                      <a:pt x="2788" y="3858"/>
                      <a:pt x="2424" y="3858"/>
                    </a:cubicBezTo>
                    <a:cubicBezTo>
                      <a:pt x="2389" y="3858"/>
                      <a:pt x="2354" y="3857"/>
                      <a:pt x="2320" y="3855"/>
                    </a:cubicBezTo>
                    <a:cubicBezTo>
                      <a:pt x="1919" y="3823"/>
                      <a:pt x="248" y="2653"/>
                      <a:pt x="100" y="2506"/>
                    </a:cubicBezTo>
                    <a:cubicBezTo>
                      <a:pt x="100" y="2506"/>
                      <a:pt x="81" y="2466"/>
                      <a:pt x="155" y="2288"/>
                    </a:cubicBezTo>
                    <a:cubicBezTo>
                      <a:pt x="398" y="1694"/>
                      <a:pt x="1275" y="434"/>
                      <a:pt x="1919" y="236"/>
                    </a:cubicBezTo>
                    <a:cubicBezTo>
                      <a:pt x="2279" y="125"/>
                      <a:pt x="2772" y="94"/>
                      <a:pt x="3209" y="94"/>
                    </a:cubicBezTo>
                    <a:close/>
                    <a:moveTo>
                      <a:pt x="3212" y="1"/>
                    </a:moveTo>
                    <a:cubicBezTo>
                      <a:pt x="2769" y="1"/>
                      <a:pt x="2266" y="33"/>
                      <a:pt x="1893" y="147"/>
                    </a:cubicBezTo>
                    <a:cubicBezTo>
                      <a:pt x="1162" y="372"/>
                      <a:pt x="142" y="1907"/>
                      <a:pt x="20" y="2402"/>
                    </a:cubicBezTo>
                    <a:cubicBezTo>
                      <a:pt x="0" y="2485"/>
                      <a:pt x="6" y="2538"/>
                      <a:pt x="36" y="2568"/>
                    </a:cubicBezTo>
                    <a:cubicBezTo>
                      <a:pt x="189" y="2723"/>
                      <a:pt x="1884" y="3911"/>
                      <a:pt x="2315" y="3945"/>
                    </a:cubicBezTo>
                    <a:cubicBezTo>
                      <a:pt x="2354" y="3948"/>
                      <a:pt x="2393" y="3950"/>
                      <a:pt x="2433" y="3950"/>
                    </a:cubicBezTo>
                    <a:cubicBezTo>
                      <a:pt x="2779" y="3950"/>
                      <a:pt x="3114" y="3843"/>
                      <a:pt x="3178" y="3820"/>
                    </a:cubicBezTo>
                    <a:cubicBezTo>
                      <a:pt x="4649" y="4027"/>
                      <a:pt x="7004" y="4475"/>
                      <a:pt x="7090" y="4799"/>
                    </a:cubicBezTo>
                    <a:cubicBezTo>
                      <a:pt x="7157" y="5052"/>
                      <a:pt x="7073" y="5379"/>
                      <a:pt x="6983" y="5723"/>
                    </a:cubicBezTo>
                    <a:cubicBezTo>
                      <a:pt x="6909" y="6003"/>
                      <a:pt x="6834" y="6291"/>
                      <a:pt x="6834" y="6562"/>
                    </a:cubicBezTo>
                    <a:cubicBezTo>
                      <a:pt x="6834" y="7151"/>
                      <a:pt x="6585" y="8061"/>
                      <a:pt x="6583" y="8071"/>
                    </a:cubicBezTo>
                    <a:lnTo>
                      <a:pt x="4238" y="16341"/>
                    </a:lnTo>
                    <a:cubicBezTo>
                      <a:pt x="4233" y="16354"/>
                      <a:pt x="4238" y="16369"/>
                      <a:pt x="4245" y="16381"/>
                    </a:cubicBezTo>
                    <a:cubicBezTo>
                      <a:pt x="4254" y="16393"/>
                      <a:pt x="4267" y="16399"/>
                      <a:pt x="4281" y="16399"/>
                    </a:cubicBezTo>
                    <a:lnTo>
                      <a:pt x="19017" y="16399"/>
                    </a:lnTo>
                    <a:cubicBezTo>
                      <a:pt x="19030" y="16399"/>
                      <a:pt x="19043" y="16394"/>
                      <a:pt x="19052" y="16385"/>
                    </a:cubicBezTo>
                    <a:cubicBezTo>
                      <a:pt x="19061" y="16376"/>
                      <a:pt x="19065" y="16364"/>
                      <a:pt x="19064" y="16350"/>
                    </a:cubicBezTo>
                    <a:cubicBezTo>
                      <a:pt x="18926" y="14968"/>
                      <a:pt x="18726" y="12868"/>
                      <a:pt x="18746" y="12752"/>
                    </a:cubicBezTo>
                    <a:cubicBezTo>
                      <a:pt x="18779" y="12622"/>
                      <a:pt x="18878" y="12226"/>
                      <a:pt x="18612" y="11828"/>
                    </a:cubicBezTo>
                    <a:cubicBezTo>
                      <a:pt x="18373" y="11468"/>
                      <a:pt x="18240" y="11270"/>
                      <a:pt x="18240" y="11157"/>
                    </a:cubicBezTo>
                    <a:cubicBezTo>
                      <a:pt x="18240" y="11135"/>
                      <a:pt x="18245" y="11053"/>
                      <a:pt x="18251" y="10931"/>
                    </a:cubicBezTo>
                    <a:cubicBezTo>
                      <a:pt x="18309" y="9816"/>
                      <a:pt x="18358" y="8510"/>
                      <a:pt x="18234" y="8312"/>
                    </a:cubicBezTo>
                    <a:cubicBezTo>
                      <a:pt x="18159" y="8191"/>
                      <a:pt x="17930" y="7930"/>
                      <a:pt x="17686" y="7655"/>
                    </a:cubicBezTo>
                    <a:cubicBezTo>
                      <a:pt x="17410" y="7343"/>
                      <a:pt x="17099" y="6989"/>
                      <a:pt x="16999" y="6821"/>
                    </a:cubicBezTo>
                    <a:cubicBezTo>
                      <a:pt x="16810" y="6506"/>
                      <a:pt x="15681" y="4982"/>
                      <a:pt x="15633" y="4916"/>
                    </a:cubicBezTo>
                    <a:lnTo>
                      <a:pt x="15624" y="4908"/>
                    </a:lnTo>
                    <a:lnTo>
                      <a:pt x="12773" y="2563"/>
                    </a:lnTo>
                    <a:lnTo>
                      <a:pt x="12772" y="2562"/>
                    </a:lnTo>
                    <a:cubicBezTo>
                      <a:pt x="12755" y="2549"/>
                      <a:pt x="11025" y="1228"/>
                      <a:pt x="10710" y="1009"/>
                    </a:cubicBezTo>
                    <a:cubicBezTo>
                      <a:pt x="10391" y="785"/>
                      <a:pt x="9712" y="598"/>
                      <a:pt x="9675" y="589"/>
                    </a:cubicBezTo>
                    <a:lnTo>
                      <a:pt x="4224" y="50"/>
                    </a:lnTo>
                    <a:cubicBezTo>
                      <a:pt x="4191" y="47"/>
                      <a:pt x="3744" y="1"/>
                      <a:pt x="32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386;p35">
                <a:extLst>
                  <a:ext uri="{FF2B5EF4-FFF2-40B4-BE49-F238E27FC236}">
                    <a16:creationId xmlns:a16="http://schemas.microsoft.com/office/drawing/2014/main" id="{45970166-03BF-8DD2-E6EA-B70B6C2FD02F}"/>
                  </a:ext>
                </a:extLst>
              </p:cNvPr>
              <p:cNvSpPr/>
              <p:nvPr/>
            </p:nvSpPr>
            <p:spPr>
              <a:xfrm>
                <a:off x="1082008" y="4891501"/>
                <a:ext cx="85476" cy="47018"/>
              </a:xfrm>
              <a:custGeom>
                <a:avLst/>
                <a:gdLst/>
                <a:ahLst/>
                <a:cxnLst/>
                <a:rect l="l" t="t" r="r" b="b"/>
                <a:pathLst>
                  <a:path w="2067" h="1137" extrusionOk="0">
                    <a:moveTo>
                      <a:pt x="2014" y="0"/>
                    </a:moveTo>
                    <a:cubicBezTo>
                      <a:pt x="2013" y="0"/>
                      <a:pt x="2012" y="0"/>
                      <a:pt x="2010" y="0"/>
                    </a:cubicBezTo>
                    <a:cubicBezTo>
                      <a:pt x="1088" y="127"/>
                      <a:pt x="64" y="1019"/>
                      <a:pt x="21" y="1057"/>
                    </a:cubicBezTo>
                    <a:cubicBezTo>
                      <a:pt x="2" y="1073"/>
                      <a:pt x="1" y="1103"/>
                      <a:pt x="17" y="1121"/>
                    </a:cubicBezTo>
                    <a:cubicBezTo>
                      <a:pt x="26" y="1131"/>
                      <a:pt x="38" y="1137"/>
                      <a:pt x="52" y="1137"/>
                    </a:cubicBezTo>
                    <a:cubicBezTo>
                      <a:pt x="63" y="1137"/>
                      <a:pt x="73" y="1134"/>
                      <a:pt x="82" y="1126"/>
                    </a:cubicBezTo>
                    <a:cubicBezTo>
                      <a:pt x="92" y="1116"/>
                      <a:pt x="1130" y="215"/>
                      <a:pt x="2024" y="91"/>
                    </a:cubicBezTo>
                    <a:cubicBezTo>
                      <a:pt x="2047" y="87"/>
                      <a:pt x="2067" y="64"/>
                      <a:pt x="2062" y="39"/>
                    </a:cubicBezTo>
                    <a:cubicBezTo>
                      <a:pt x="2058" y="16"/>
                      <a:pt x="2037" y="0"/>
                      <a:pt x="20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387;p35">
                <a:extLst>
                  <a:ext uri="{FF2B5EF4-FFF2-40B4-BE49-F238E27FC236}">
                    <a16:creationId xmlns:a16="http://schemas.microsoft.com/office/drawing/2014/main" id="{D5A4C5A2-2F7F-BB2D-4E32-D48A8B2F6A43}"/>
                  </a:ext>
                </a:extLst>
              </p:cNvPr>
              <p:cNvSpPr/>
              <p:nvPr/>
            </p:nvSpPr>
            <p:spPr>
              <a:xfrm>
                <a:off x="1104214" y="4920862"/>
                <a:ext cx="69886" cy="17658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427" extrusionOk="0">
                    <a:moveTo>
                      <a:pt x="1180" y="0"/>
                    </a:moveTo>
                    <a:cubicBezTo>
                      <a:pt x="644" y="0"/>
                      <a:pt x="62" y="324"/>
                      <a:pt x="30" y="341"/>
                    </a:cubicBezTo>
                    <a:cubicBezTo>
                      <a:pt x="8" y="355"/>
                      <a:pt x="1" y="382"/>
                      <a:pt x="13" y="404"/>
                    </a:cubicBezTo>
                    <a:cubicBezTo>
                      <a:pt x="21" y="419"/>
                      <a:pt x="37" y="427"/>
                      <a:pt x="53" y="427"/>
                    </a:cubicBezTo>
                    <a:cubicBezTo>
                      <a:pt x="61" y="427"/>
                      <a:pt x="69" y="426"/>
                      <a:pt x="76" y="420"/>
                    </a:cubicBezTo>
                    <a:cubicBezTo>
                      <a:pt x="83" y="416"/>
                      <a:pt x="668" y="92"/>
                      <a:pt x="1183" y="92"/>
                    </a:cubicBezTo>
                    <a:cubicBezTo>
                      <a:pt x="1339" y="92"/>
                      <a:pt x="1488" y="121"/>
                      <a:pt x="1613" y="198"/>
                    </a:cubicBezTo>
                    <a:cubicBezTo>
                      <a:pt x="1620" y="202"/>
                      <a:pt x="1628" y="205"/>
                      <a:pt x="1637" y="205"/>
                    </a:cubicBezTo>
                    <a:cubicBezTo>
                      <a:pt x="1652" y="205"/>
                      <a:pt x="1667" y="197"/>
                      <a:pt x="1676" y="183"/>
                    </a:cubicBezTo>
                    <a:cubicBezTo>
                      <a:pt x="1689" y="161"/>
                      <a:pt x="1682" y="134"/>
                      <a:pt x="1661" y="121"/>
                    </a:cubicBezTo>
                    <a:cubicBezTo>
                      <a:pt x="1518" y="34"/>
                      <a:pt x="1351" y="0"/>
                      <a:pt x="11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388;p35">
                <a:extLst>
                  <a:ext uri="{FF2B5EF4-FFF2-40B4-BE49-F238E27FC236}">
                    <a16:creationId xmlns:a16="http://schemas.microsoft.com/office/drawing/2014/main" id="{31108914-FDDF-7749-EF75-66796BB8CAA1}"/>
                  </a:ext>
                </a:extLst>
              </p:cNvPr>
              <p:cNvSpPr/>
              <p:nvPr/>
            </p:nvSpPr>
            <p:spPr>
              <a:xfrm>
                <a:off x="380921" y="4391015"/>
                <a:ext cx="202751" cy="147339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3563" extrusionOk="0">
                    <a:moveTo>
                      <a:pt x="4347" y="0"/>
                    </a:moveTo>
                    <a:lnTo>
                      <a:pt x="555" y="788"/>
                    </a:lnTo>
                    <a:cubicBezTo>
                      <a:pt x="555" y="788"/>
                      <a:pt x="0" y="2083"/>
                      <a:pt x="139" y="2360"/>
                    </a:cubicBezTo>
                    <a:cubicBezTo>
                      <a:pt x="278" y="2638"/>
                      <a:pt x="1988" y="3563"/>
                      <a:pt x="2174" y="3563"/>
                    </a:cubicBezTo>
                    <a:cubicBezTo>
                      <a:pt x="2359" y="3563"/>
                      <a:pt x="3885" y="3239"/>
                      <a:pt x="4393" y="2729"/>
                    </a:cubicBezTo>
                    <a:cubicBezTo>
                      <a:pt x="4903" y="2221"/>
                      <a:pt x="4347" y="0"/>
                      <a:pt x="43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389;p35">
                <a:extLst>
                  <a:ext uri="{FF2B5EF4-FFF2-40B4-BE49-F238E27FC236}">
                    <a16:creationId xmlns:a16="http://schemas.microsoft.com/office/drawing/2014/main" id="{996A6FA7-05A7-3525-7A46-83F4D4635BBA}"/>
                  </a:ext>
                </a:extLst>
              </p:cNvPr>
              <p:cNvSpPr/>
              <p:nvPr/>
            </p:nvSpPr>
            <p:spPr>
              <a:xfrm>
                <a:off x="378978" y="4389237"/>
                <a:ext cx="206556" cy="151019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3652" extrusionOk="0">
                    <a:moveTo>
                      <a:pt x="4360" y="99"/>
                    </a:moveTo>
                    <a:cubicBezTo>
                      <a:pt x="4434" y="406"/>
                      <a:pt x="4855" y="2295"/>
                      <a:pt x="4408" y="2740"/>
                    </a:cubicBezTo>
                    <a:cubicBezTo>
                      <a:pt x="3910" y="3239"/>
                      <a:pt x="2398" y="3560"/>
                      <a:pt x="2221" y="3560"/>
                    </a:cubicBezTo>
                    <a:cubicBezTo>
                      <a:pt x="2064" y="3560"/>
                      <a:pt x="365" y="2658"/>
                      <a:pt x="228" y="2383"/>
                    </a:cubicBezTo>
                    <a:cubicBezTo>
                      <a:pt x="134" y="2197"/>
                      <a:pt x="416" y="1385"/>
                      <a:pt x="635" y="872"/>
                    </a:cubicBezTo>
                    <a:lnTo>
                      <a:pt x="4360" y="99"/>
                    </a:lnTo>
                    <a:close/>
                    <a:moveTo>
                      <a:pt x="4393" y="0"/>
                    </a:moveTo>
                    <a:cubicBezTo>
                      <a:pt x="4391" y="0"/>
                      <a:pt x="4388" y="0"/>
                      <a:pt x="4386" y="1"/>
                    </a:cubicBezTo>
                    <a:lnTo>
                      <a:pt x="594" y="787"/>
                    </a:lnTo>
                    <a:cubicBezTo>
                      <a:pt x="579" y="789"/>
                      <a:pt x="565" y="800"/>
                      <a:pt x="560" y="814"/>
                    </a:cubicBezTo>
                    <a:cubicBezTo>
                      <a:pt x="501" y="948"/>
                      <a:pt x="0" y="2137"/>
                      <a:pt x="144" y="2425"/>
                    </a:cubicBezTo>
                    <a:cubicBezTo>
                      <a:pt x="297" y="2727"/>
                      <a:pt x="2018" y="3652"/>
                      <a:pt x="2221" y="3652"/>
                    </a:cubicBezTo>
                    <a:cubicBezTo>
                      <a:pt x="2410" y="3652"/>
                      <a:pt x="3948" y="3331"/>
                      <a:pt x="4474" y="2806"/>
                    </a:cubicBezTo>
                    <a:cubicBezTo>
                      <a:pt x="4995" y="2285"/>
                      <a:pt x="4462" y="126"/>
                      <a:pt x="4439" y="35"/>
                    </a:cubicBezTo>
                    <a:cubicBezTo>
                      <a:pt x="4434" y="13"/>
                      <a:pt x="4415" y="0"/>
                      <a:pt x="43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390;p35">
                <a:extLst>
                  <a:ext uri="{FF2B5EF4-FFF2-40B4-BE49-F238E27FC236}">
                    <a16:creationId xmlns:a16="http://schemas.microsoft.com/office/drawing/2014/main" id="{29B98CCA-F56C-0BCF-ED53-219DFF49B942}"/>
                  </a:ext>
                </a:extLst>
              </p:cNvPr>
              <p:cNvSpPr/>
              <p:nvPr/>
            </p:nvSpPr>
            <p:spPr>
              <a:xfrm>
                <a:off x="603603" y="4404000"/>
                <a:ext cx="17161" cy="69348"/>
              </a:xfrm>
              <a:custGeom>
                <a:avLst/>
                <a:gdLst/>
                <a:ahLst/>
                <a:cxnLst/>
                <a:rect l="l" t="t" r="r" b="b"/>
                <a:pathLst>
                  <a:path w="415" h="1677" extrusionOk="0">
                    <a:moveTo>
                      <a:pt x="117" y="0"/>
                    </a:moveTo>
                    <a:cubicBezTo>
                      <a:pt x="111" y="0"/>
                      <a:pt x="105" y="2"/>
                      <a:pt x="99" y="4"/>
                    </a:cubicBezTo>
                    <a:cubicBezTo>
                      <a:pt x="76" y="14"/>
                      <a:pt x="66" y="41"/>
                      <a:pt x="74" y="64"/>
                    </a:cubicBezTo>
                    <a:cubicBezTo>
                      <a:pt x="76" y="69"/>
                      <a:pt x="317" y="664"/>
                      <a:pt x="9" y="1616"/>
                    </a:cubicBezTo>
                    <a:cubicBezTo>
                      <a:pt x="1" y="1640"/>
                      <a:pt x="15" y="1666"/>
                      <a:pt x="39" y="1673"/>
                    </a:cubicBezTo>
                    <a:cubicBezTo>
                      <a:pt x="44" y="1674"/>
                      <a:pt x="50" y="1676"/>
                      <a:pt x="53" y="1676"/>
                    </a:cubicBezTo>
                    <a:cubicBezTo>
                      <a:pt x="72" y="1676"/>
                      <a:pt x="90" y="1664"/>
                      <a:pt x="96" y="1644"/>
                    </a:cubicBezTo>
                    <a:cubicBezTo>
                      <a:pt x="414" y="656"/>
                      <a:pt x="169" y="53"/>
                      <a:pt x="158" y="27"/>
                    </a:cubicBezTo>
                    <a:cubicBezTo>
                      <a:pt x="151" y="11"/>
                      <a:pt x="134" y="0"/>
                      <a:pt x="1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391;p35">
                <a:extLst>
                  <a:ext uri="{FF2B5EF4-FFF2-40B4-BE49-F238E27FC236}">
                    <a16:creationId xmlns:a16="http://schemas.microsoft.com/office/drawing/2014/main" id="{ABDB1B04-A25C-39C1-FA84-518F31A6E77A}"/>
                  </a:ext>
                </a:extLst>
              </p:cNvPr>
              <p:cNvSpPr/>
              <p:nvPr/>
            </p:nvSpPr>
            <p:spPr>
              <a:xfrm>
                <a:off x="540707" y="4484016"/>
                <a:ext cx="60705" cy="54833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326" extrusionOk="0">
                    <a:moveTo>
                      <a:pt x="1416" y="1"/>
                    </a:moveTo>
                    <a:cubicBezTo>
                      <a:pt x="1400" y="1"/>
                      <a:pt x="1384" y="9"/>
                      <a:pt x="1376" y="24"/>
                    </a:cubicBezTo>
                    <a:cubicBezTo>
                      <a:pt x="945" y="775"/>
                      <a:pt x="41" y="1235"/>
                      <a:pt x="31" y="1239"/>
                    </a:cubicBezTo>
                    <a:cubicBezTo>
                      <a:pt x="9" y="1251"/>
                      <a:pt x="1" y="1278"/>
                      <a:pt x="11" y="1300"/>
                    </a:cubicBezTo>
                    <a:cubicBezTo>
                      <a:pt x="20" y="1316"/>
                      <a:pt x="36" y="1326"/>
                      <a:pt x="53" y="1326"/>
                    </a:cubicBezTo>
                    <a:cubicBezTo>
                      <a:pt x="59" y="1326"/>
                      <a:pt x="68" y="1324"/>
                      <a:pt x="72" y="1320"/>
                    </a:cubicBezTo>
                    <a:cubicBezTo>
                      <a:pt x="109" y="1301"/>
                      <a:pt x="1011" y="845"/>
                      <a:pt x="1456" y="69"/>
                    </a:cubicBezTo>
                    <a:cubicBezTo>
                      <a:pt x="1467" y="46"/>
                      <a:pt x="1460" y="19"/>
                      <a:pt x="1439" y="6"/>
                    </a:cubicBezTo>
                    <a:cubicBezTo>
                      <a:pt x="1431" y="2"/>
                      <a:pt x="1424" y="1"/>
                      <a:pt x="14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392;p35">
                <a:extLst>
                  <a:ext uri="{FF2B5EF4-FFF2-40B4-BE49-F238E27FC236}">
                    <a16:creationId xmlns:a16="http://schemas.microsoft.com/office/drawing/2014/main" id="{90DF0BD8-E021-D54E-86EE-2463F63E5564}"/>
                  </a:ext>
                </a:extLst>
              </p:cNvPr>
              <p:cNvSpPr/>
              <p:nvPr/>
            </p:nvSpPr>
            <p:spPr>
              <a:xfrm>
                <a:off x="584044" y="4455483"/>
                <a:ext cx="8064" cy="20511"/>
              </a:xfrm>
              <a:custGeom>
                <a:avLst/>
                <a:gdLst/>
                <a:ahLst/>
                <a:cxnLst/>
                <a:rect l="l" t="t" r="r" b="b"/>
                <a:pathLst>
                  <a:path w="195" h="496" extrusionOk="0">
                    <a:moveTo>
                      <a:pt x="145" y="0"/>
                    </a:moveTo>
                    <a:cubicBezTo>
                      <a:pt x="124" y="0"/>
                      <a:pt x="104" y="15"/>
                      <a:pt x="102" y="38"/>
                    </a:cubicBezTo>
                    <a:cubicBezTo>
                      <a:pt x="80" y="168"/>
                      <a:pt x="48" y="301"/>
                      <a:pt x="7" y="436"/>
                    </a:cubicBezTo>
                    <a:cubicBezTo>
                      <a:pt x="0" y="460"/>
                      <a:pt x="13" y="486"/>
                      <a:pt x="38" y="493"/>
                    </a:cubicBezTo>
                    <a:cubicBezTo>
                      <a:pt x="41" y="495"/>
                      <a:pt x="46" y="495"/>
                      <a:pt x="50" y="495"/>
                    </a:cubicBezTo>
                    <a:cubicBezTo>
                      <a:pt x="71" y="495"/>
                      <a:pt x="88" y="482"/>
                      <a:pt x="93" y="461"/>
                    </a:cubicBezTo>
                    <a:cubicBezTo>
                      <a:pt x="136" y="324"/>
                      <a:pt x="168" y="185"/>
                      <a:pt x="190" y="52"/>
                    </a:cubicBezTo>
                    <a:cubicBezTo>
                      <a:pt x="194" y="29"/>
                      <a:pt x="178" y="5"/>
                      <a:pt x="153" y="1"/>
                    </a:cubicBezTo>
                    <a:cubicBezTo>
                      <a:pt x="150" y="0"/>
                      <a:pt x="148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393;p35">
                <a:extLst>
                  <a:ext uri="{FF2B5EF4-FFF2-40B4-BE49-F238E27FC236}">
                    <a16:creationId xmlns:a16="http://schemas.microsoft.com/office/drawing/2014/main" id="{A9177D0D-44A0-8825-4921-9019235526DF}"/>
                  </a:ext>
                </a:extLst>
              </p:cNvPr>
              <p:cNvSpPr/>
              <p:nvPr/>
            </p:nvSpPr>
            <p:spPr>
              <a:xfrm>
                <a:off x="580074" y="4398748"/>
                <a:ext cx="14143" cy="449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1087" extrusionOk="0">
                    <a:moveTo>
                      <a:pt x="51" y="1"/>
                    </a:moveTo>
                    <a:cubicBezTo>
                      <a:pt x="42" y="1"/>
                      <a:pt x="33" y="4"/>
                      <a:pt x="25" y="9"/>
                    </a:cubicBezTo>
                    <a:cubicBezTo>
                      <a:pt x="6" y="24"/>
                      <a:pt x="0" y="52"/>
                      <a:pt x="14" y="73"/>
                    </a:cubicBezTo>
                    <a:cubicBezTo>
                      <a:pt x="17" y="77"/>
                      <a:pt x="251" y="416"/>
                      <a:pt x="235" y="1039"/>
                    </a:cubicBezTo>
                    <a:cubicBezTo>
                      <a:pt x="233" y="1065"/>
                      <a:pt x="253" y="1086"/>
                      <a:pt x="280" y="1086"/>
                    </a:cubicBezTo>
                    <a:cubicBezTo>
                      <a:pt x="303" y="1086"/>
                      <a:pt x="326" y="1066"/>
                      <a:pt x="326" y="1041"/>
                    </a:cubicBezTo>
                    <a:cubicBezTo>
                      <a:pt x="342" y="388"/>
                      <a:pt x="100" y="35"/>
                      <a:pt x="89" y="20"/>
                    </a:cubicBezTo>
                    <a:cubicBezTo>
                      <a:pt x="80" y="8"/>
                      <a:pt x="66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394;p35">
                <a:extLst>
                  <a:ext uri="{FF2B5EF4-FFF2-40B4-BE49-F238E27FC236}">
                    <a16:creationId xmlns:a16="http://schemas.microsoft.com/office/drawing/2014/main" id="{5B35DA21-EBEC-4E3E-7B2F-D3FD1254827C}"/>
                  </a:ext>
                </a:extLst>
              </p:cNvPr>
              <p:cNvSpPr/>
              <p:nvPr/>
            </p:nvSpPr>
            <p:spPr>
              <a:xfrm>
                <a:off x="588717" y="4430341"/>
                <a:ext cx="530759" cy="626821"/>
              </a:xfrm>
              <a:custGeom>
                <a:avLst/>
                <a:gdLst/>
                <a:ahLst/>
                <a:cxnLst/>
                <a:rect l="l" t="t" r="r" b="b"/>
                <a:pathLst>
                  <a:path w="12835" h="15158" extrusionOk="0">
                    <a:moveTo>
                      <a:pt x="6604" y="0"/>
                    </a:moveTo>
                    <a:cubicBezTo>
                      <a:pt x="6406" y="674"/>
                      <a:pt x="5983" y="1846"/>
                      <a:pt x="5229" y="2893"/>
                    </a:cubicBezTo>
                    <a:cubicBezTo>
                      <a:pt x="4354" y="4108"/>
                      <a:pt x="3125" y="4988"/>
                      <a:pt x="2599" y="5332"/>
                    </a:cubicBezTo>
                    <a:cubicBezTo>
                      <a:pt x="2599" y="5343"/>
                      <a:pt x="2598" y="5355"/>
                      <a:pt x="2598" y="5365"/>
                    </a:cubicBezTo>
                    <a:cubicBezTo>
                      <a:pt x="2598" y="5967"/>
                      <a:pt x="2346" y="6887"/>
                      <a:pt x="2346" y="6887"/>
                    </a:cubicBezTo>
                    <a:lnTo>
                      <a:pt x="0" y="15157"/>
                    </a:lnTo>
                    <a:lnTo>
                      <a:pt x="11903" y="15157"/>
                    </a:lnTo>
                    <a:lnTo>
                      <a:pt x="11472" y="13417"/>
                    </a:lnTo>
                    <a:cubicBezTo>
                      <a:pt x="11472" y="13417"/>
                      <a:pt x="11790" y="12814"/>
                      <a:pt x="11726" y="12403"/>
                    </a:cubicBezTo>
                    <a:cubicBezTo>
                      <a:pt x="11662" y="11990"/>
                      <a:pt x="11188" y="11894"/>
                      <a:pt x="11504" y="11388"/>
                    </a:cubicBezTo>
                    <a:cubicBezTo>
                      <a:pt x="11822" y="10882"/>
                      <a:pt x="12013" y="10279"/>
                      <a:pt x="12013" y="10279"/>
                    </a:cubicBezTo>
                    <a:cubicBezTo>
                      <a:pt x="12013" y="10279"/>
                      <a:pt x="11886" y="8822"/>
                      <a:pt x="12139" y="7618"/>
                    </a:cubicBezTo>
                    <a:cubicBezTo>
                      <a:pt x="12297" y="6863"/>
                      <a:pt x="12617" y="6234"/>
                      <a:pt x="12835" y="5867"/>
                    </a:cubicBezTo>
                    <a:cubicBezTo>
                      <a:pt x="12766" y="5783"/>
                      <a:pt x="12711" y="5707"/>
                      <a:pt x="12677" y="5652"/>
                    </a:cubicBezTo>
                    <a:cubicBezTo>
                      <a:pt x="12487" y="5334"/>
                      <a:pt x="11315" y="3750"/>
                      <a:pt x="11315" y="3750"/>
                    </a:cubicBezTo>
                    <a:lnTo>
                      <a:pt x="8461" y="1405"/>
                    </a:lnTo>
                    <a:cubicBezTo>
                      <a:pt x="8461" y="1405"/>
                      <a:pt x="7164" y="414"/>
                      <a:pt x="66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395;p35">
                <a:extLst>
                  <a:ext uri="{FF2B5EF4-FFF2-40B4-BE49-F238E27FC236}">
                    <a16:creationId xmlns:a16="http://schemas.microsoft.com/office/drawing/2014/main" id="{3C2172F3-2367-F40B-EB96-3482D580995C}"/>
                  </a:ext>
                </a:extLst>
              </p:cNvPr>
              <p:cNvSpPr/>
              <p:nvPr/>
            </p:nvSpPr>
            <p:spPr>
              <a:xfrm>
                <a:off x="586732" y="4428397"/>
                <a:ext cx="534688" cy="630708"/>
              </a:xfrm>
              <a:custGeom>
                <a:avLst/>
                <a:gdLst/>
                <a:ahLst/>
                <a:cxnLst/>
                <a:rect l="l" t="t" r="r" b="b"/>
                <a:pathLst>
                  <a:path w="12930" h="15252" extrusionOk="0">
                    <a:moveTo>
                      <a:pt x="6679" y="123"/>
                    </a:moveTo>
                    <a:cubicBezTo>
                      <a:pt x="7255" y="551"/>
                      <a:pt x="8470" y="1479"/>
                      <a:pt x="8481" y="1487"/>
                    </a:cubicBezTo>
                    <a:lnTo>
                      <a:pt x="11329" y="3828"/>
                    </a:lnTo>
                    <a:cubicBezTo>
                      <a:pt x="11398" y="3923"/>
                      <a:pt x="12504" y="5418"/>
                      <a:pt x="12685" y="5721"/>
                    </a:cubicBezTo>
                    <a:cubicBezTo>
                      <a:pt x="12714" y="5769"/>
                      <a:pt x="12761" y="5833"/>
                      <a:pt x="12826" y="5917"/>
                    </a:cubicBezTo>
                    <a:cubicBezTo>
                      <a:pt x="12596" y="6312"/>
                      <a:pt x="12295" y="6925"/>
                      <a:pt x="12142" y="7654"/>
                    </a:cubicBezTo>
                    <a:cubicBezTo>
                      <a:pt x="11900" y="8801"/>
                      <a:pt x="12003" y="10192"/>
                      <a:pt x="12014" y="10320"/>
                    </a:cubicBezTo>
                    <a:cubicBezTo>
                      <a:pt x="11989" y="10395"/>
                      <a:pt x="11805" y="10947"/>
                      <a:pt x="11514" y="11410"/>
                    </a:cubicBezTo>
                    <a:cubicBezTo>
                      <a:pt x="11298" y="11755"/>
                      <a:pt x="11431" y="11936"/>
                      <a:pt x="11559" y="12111"/>
                    </a:cubicBezTo>
                    <a:cubicBezTo>
                      <a:pt x="11632" y="12211"/>
                      <a:pt x="11708" y="12314"/>
                      <a:pt x="11729" y="12456"/>
                    </a:cubicBezTo>
                    <a:cubicBezTo>
                      <a:pt x="11790" y="12847"/>
                      <a:pt x="11483" y="13437"/>
                      <a:pt x="11481" y="13442"/>
                    </a:cubicBezTo>
                    <a:cubicBezTo>
                      <a:pt x="11476" y="13451"/>
                      <a:pt x="11473" y="13464"/>
                      <a:pt x="11477" y="13474"/>
                    </a:cubicBezTo>
                    <a:lnTo>
                      <a:pt x="11893" y="15161"/>
                    </a:lnTo>
                    <a:lnTo>
                      <a:pt x="109" y="15161"/>
                    </a:lnTo>
                    <a:lnTo>
                      <a:pt x="2439" y="6947"/>
                    </a:lnTo>
                    <a:cubicBezTo>
                      <a:pt x="2449" y="6909"/>
                      <a:pt x="2694" y="6014"/>
                      <a:pt x="2694" y="5414"/>
                    </a:cubicBezTo>
                    <a:lnTo>
                      <a:pt x="2694" y="5406"/>
                    </a:lnTo>
                    <a:cubicBezTo>
                      <a:pt x="3205" y="5069"/>
                      <a:pt x="4440" y="4184"/>
                      <a:pt x="5315" y="2969"/>
                    </a:cubicBezTo>
                    <a:cubicBezTo>
                      <a:pt x="6062" y="1931"/>
                      <a:pt x="6484" y="765"/>
                      <a:pt x="6679" y="123"/>
                    </a:cubicBezTo>
                    <a:close/>
                    <a:moveTo>
                      <a:pt x="6651" y="1"/>
                    </a:moveTo>
                    <a:cubicBezTo>
                      <a:pt x="6647" y="1"/>
                      <a:pt x="6642" y="1"/>
                      <a:pt x="6637" y="2"/>
                    </a:cubicBezTo>
                    <a:cubicBezTo>
                      <a:pt x="6622" y="8"/>
                      <a:pt x="6612" y="18"/>
                      <a:pt x="6607" y="33"/>
                    </a:cubicBezTo>
                    <a:cubicBezTo>
                      <a:pt x="6425" y="655"/>
                      <a:pt x="6003" y="1854"/>
                      <a:pt x="5240" y="2915"/>
                    </a:cubicBezTo>
                    <a:cubicBezTo>
                      <a:pt x="4362" y="4133"/>
                      <a:pt x="3117" y="5018"/>
                      <a:pt x="2623" y="5342"/>
                    </a:cubicBezTo>
                    <a:cubicBezTo>
                      <a:pt x="2611" y="5350"/>
                      <a:pt x="2602" y="5364"/>
                      <a:pt x="2602" y="5379"/>
                    </a:cubicBezTo>
                    <a:lnTo>
                      <a:pt x="2602" y="5393"/>
                    </a:lnTo>
                    <a:cubicBezTo>
                      <a:pt x="2601" y="5399"/>
                      <a:pt x="2601" y="5407"/>
                      <a:pt x="2601" y="5414"/>
                    </a:cubicBezTo>
                    <a:cubicBezTo>
                      <a:pt x="2601" y="6003"/>
                      <a:pt x="2352" y="6913"/>
                      <a:pt x="2350" y="6923"/>
                    </a:cubicBezTo>
                    <a:lnTo>
                      <a:pt x="5" y="15193"/>
                    </a:lnTo>
                    <a:cubicBezTo>
                      <a:pt x="0" y="15206"/>
                      <a:pt x="5" y="15221"/>
                      <a:pt x="12" y="15233"/>
                    </a:cubicBezTo>
                    <a:cubicBezTo>
                      <a:pt x="21" y="15245"/>
                      <a:pt x="33" y="15251"/>
                      <a:pt x="48" y="15251"/>
                    </a:cubicBezTo>
                    <a:lnTo>
                      <a:pt x="11951" y="15251"/>
                    </a:lnTo>
                    <a:cubicBezTo>
                      <a:pt x="11966" y="15251"/>
                      <a:pt x="11979" y="15245"/>
                      <a:pt x="11987" y="15234"/>
                    </a:cubicBezTo>
                    <a:cubicBezTo>
                      <a:pt x="11995" y="15223"/>
                      <a:pt x="11999" y="15209"/>
                      <a:pt x="11995" y="15196"/>
                    </a:cubicBezTo>
                    <a:lnTo>
                      <a:pt x="11568" y="13469"/>
                    </a:lnTo>
                    <a:cubicBezTo>
                      <a:pt x="11620" y="13368"/>
                      <a:pt x="11880" y="12830"/>
                      <a:pt x="11819" y="12441"/>
                    </a:cubicBezTo>
                    <a:cubicBezTo>
                      <a:pt x="11794" y="12277"/>
                      <a:pt x="11707" y="12160"/>
                      <a:pt x="11631" y="12056"/>
                    </a:cubicBezTo>
                    <a:cubicBezTo>
                      <a:pt x="11507" y="11886"/>
                      <a:pt x="11407" y="11752"/>
                      <a:pt x="11590" y="11458"/>
                    </a:cubicBezTo>
                    <a:cubicBezTo>
                      <a:pt x="11906" y="10952"/>
                      <a:pt x="12100" y="10346"/>
                      <a:pt x="12101" y="10339"/>
                    </a:cubicBezTo>
                    <a:cubicBezTo>
                      <a:pt x="12103" y="10334"/>
                      <a:pt x="12103" y="10326"/>
                      <a:pt x="12103" y="10321"/>
                    </a:cubicBezTo>
                    <a:cubicBezTo>
                      <a:pt x="12103" y="10307"/>
                      <a:pt x="11981" y="8855"/>
                      <a:pt x="12229" y="7672"/>
                    </a:cubicBezTo>
                    <a:cubicBezTo>
                      <a:pt x="12384" y="6940"/>
                      <a:pt x="12691" y="6324"/>
                      <a:pt x="12920" y="5938"/>
                    </a:cubicBezTo>
                    <a:cubicBezTo>
                      <a:pt x="12930" y="5922"/>
                      <a:pt x="12927" y="5900"/>
                      <a:pt x="12916" y="5886"/>
                    </a:cubicBezTo>
                    <a:cubicBezTo>
                      <a:pt x="12842" y="5794"/>
                      <a:pt x="12792" y="5725"/>
                      <a:pt x="12762" y="5676"/>
                    </a:cubicBezTo>
                    <a:cubicBezTo>
                      <a:pt x="12574" y="5359"/>
                      <a:pt x="11445" y="3835"/>
                      <a:pt x="11397" y="3770"/>
                    </a:cubicBezTo>
                    <a:lnTo>
                      <a:pt x="11389" y="3762"/>
                    </a:lnTo>
                    <a:lnTo>
                      <a:pt x="8536" y="1415"/>
                    </a:lnTo>
                    <a:cubicBezTo>
                      <a:pt x="8523" y="1404"/>
                      <a:pt x="7231" y="418"/>
                      <a:pt x="6679" y="10"/>
                    </a:cubicBezTo>
                    <a:cubicBezTo>
                      <a:pt x="6670" y="3"/>
                      <a:pt x="6661" y="1"/>
                      <a:pt x="6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396;p35">
                <a:extLst>
                  <a:ext uri="{FF2B5EF4-FFF2-40B4-BE49-F238E27FC236}">
                    <a16:creationId xmlns:a16="http://schemas.microsoft.com/office/drawing/2014/main" id="{270E9792-9475-F94A-8F20-AEE9787D3CBC}"/>
                  </a:ext>
                </a:extLst>
              </p:cNvPr>
              <p:cNvSpPr/>
              <p:nvPr/>
            </p:nvSpPr>
            <p:spPr>
              <a:xfrm>
                <a:off x="382369" y="4216508"/>
                <a:ext cx="297779" cy="275408"/>
              </a:xfrm>
              <a:custGeom>
                <a:avLst/>
                <a:gdLst/>
                <a:ahLst/>
                <a:cxnLst/>
                <a:rect l="l" t="t" r="r" b="b"/>
                <a:pathLst>
                  <a:path w="7201" h="6660" extrusionOk="0">
                    <a:moveTo>
                      <a:pt x="6250" y="1"/>
                    </a:moveTo>
                    <a:cubicBezTo>
                      <a:pt x="6176" y="1"/>
                      <a:pt x="6097" y="12"/>
                      <a:pt x="6013" y="35"/>
                    </a:cubicBezTo>
                    <a:cubicBezTo>
                      <a:pt x="6013" y="35"/>
                      <a:pt x="3340" y="1372"/>
                      <a:pt x="2026" y="2707"/>
                    </a:cubicBezTo>
                    <a:cubicBezTo>
                      <a:pt x="710" y="4042"/>
                      <a:pt x="1" y="5529"/>
                      <a:pt x="172" y="5982"/>
                    </a:cubicBezTo>
                    <a:cubicBezTo>
                      <a:pt x="312" y="6350"/>
                      <a:pt x="665" y="6660"/>
                      <a:pt x="1266" y="6660"/>
                    </a:cubicBezTo>
                    <a:cubicBezTo>
                      <a:pt x="1405" y="6660"/>
                      <a:pt x="1557" y="6643"/>
                      <a:pt x="1723" y="6607"/>
                    </a:cubicBezTo>
                    <a:cubicBezTo>
                      <a:pt x="2606" y="6412"/>
                      <a:pt x="4157" y="5444"/>
                      <a:pt x="4157" y="5444"/>
                    </a:cubicBezTo>
                    <a:cubicBezTo>
                      <a:pt x="4157" y="5444"/>
                      <a:pt x="6829" y="1480"/>
                      <a:pt x="7023" y="1264"/>
                    </a:cubicBezTo>
                    <a:cubicBezTo>
                      <a:pt x="7200" y="1068"/>
                      <a:pt x="6985" y="1"/>
                      <a:pt x="6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397;p35">
                <a:extLst>
                  <a:ext uri="{FF2B5EF4-FFF2-40B4-BE49-F238E27FC236}">
                    <a16:creationId xmlns:a16="http://schemas.microsoft.com/office/drawing/2014/main" id="{7E38285D-6DAE-163B-6E72-9DA078ED9677}"/>
                  </a:ext>
                </a:extLst>
              </p:cNvPr>
              <p:cNvSpPr/>
              <p:nvPr/>
            </p:nvSpPr>
            <p:spPr>
              <a:xfrm>
                <a:off x="380053" y="4214648"/>
                <a:ext cx="299723" cy="279253"/>
              </a:xfrm>
              <a:custGeom>
                <a:avLst/>
                <a:gdLst/>
                <a:ahLst/>
                <a:cxnLst/>
                <a:rect l="l" t="t" r="r" b="b"/>
                <a:pathLst>
                  <a:path w="7248" h="6753" extrusionOk="0">
                    <a:moveTo>
                      <a:pt x="6309" y="91"/>
                    </a:moveTo>
                    <a:cubicBezTo>
                      <a:pt x="6610" y="91"/>
                      <a:pt x="6799" y="281"/>
                      <a:pt x="6911" y="461"/>
                    </a:cubicBezTo>
                    <a:cubicBezTo>
                      <a:pt x="7106" y="778"/>
                      <a:pt x="7132" y="1182"/>
                      <a:pt x="7046" y="1278"/>
                    </a:cubicBezTo>
                    <a:cubicBezTo>
                      <a:pt x="6854" y="1492"/>
                      <a:pt x="4350" y="5203"/>
                      <a:pt x="4181" y="5456"/>
                    </a:cubicBezTo>
                    <a:cubicBezTo>
                      <a:pt x="4059" y="5532"/>
                      <a:pt x="2602" y="6426"/>
                      <a:pt x="1770" y="6608"/>
                    </a:cubicBezTo>
                    <a:cubicBezTo>
                      <a:pt x="1602" y="6645"/>
                      <a:pt x="1452" y="6661"/>
                      <a:pt x="1319" y="6661"/>
                    </a:cubicBezTo>
                    <a:cubicBezTo>
                      <a:pt x="584" y="6661"/>
                      <a:pt x="335" y="6180"/>
                      <a:pt x="271" y="6011"/>
                    </a:cubicBezTo>
                    <a:cubicBezTo>
                      <a:pt x="118" y="5613"/>
                      <a:pt x="761" y="4158"/>
                      <a:pt x="2114" y="2784"/>
                    </a:cubicBezTo>
                    <a:cubicBezTo>
                      <a:pt x="3385" y="1493"/>
                      <a:pt x="5966" y="182"/>
                      <a:pt x="6085" y="123"/>
                    </a:cubicBezTo>
                    <a:cubicBezTo>
                      <a:pt x="6165" y="101"/>
                      <a:pt x="6240" y="91"/>
                      <a:pt x="6309" y="91"/>
                    </a:cubicBezTo>
                    <a:close/>
                    <a:moveTo>
                      <a:pt x="6306" y="0"/>
                    </a:moveTo>
                    <a:cubicBezTo>
                      <a:pt x="6229" y="0"/>
                      <a:pt x="6146" y="11"/>
                      <a:pt x="6055" y="37"/>
                    </a:cubicBezTo>
                    <a:cubicBezTo>
                      <a:pt x="6053" y="37"/>
                      <a:pt x="6049" y="38"/>
                      <a:pt x="6047" y="39"/>
                    </a:cubicBezTo>
                    <a:cubicBezTo>
                      <a:pt x="6021" y="53"/>
                      <a:pt x="3353" y="1395"/>
                      <a:pt x="2048" y="2720"/>
                    </a:cubicBezTo>
                    <a:cubicBezTo>
                      <a:pt x="757" y="4033"/>
                      <a:pt x="0" y="5557"/>
                      <a:pt x="186" y="6043"/>
                    </a:cubicBezTo>
                    <a:cubicBezTo>
                      <a:pt x="256" y="6229"/>
                      <a:pt x="527" y="6752"/>
                      <a:pt x="1314" y="6752"/>
                    </a:cubicBezTo>
                    <a:cubicBezTo>
                      <a:pt x="1455" y="6752"/>
                      <a:pt x="1614" y="6735"/>
                      <a:pt x="1790" y="6698"/>
                    </a:cubicBezTo>
                    <a:cubicBezTo>
                      <a:pt x="2670" y="6503"/>
                      <a:pt x="4174" y="5568"/>
                      <a:pt x="4238" y="5527"/>
                    </a:cubicBezTo>
                    <a:cubicBezTo>
                      <a:pt x="4244" y="5523"/>
                      <a:pt x="4248" y="5520"/>
                      <a:pt x="4252" y="5515"/>
                    </a:cubicBezTo>
                    <a:cubicBezTo>
                      <a:pt x="4279" y="5475"/>
                      <a:pt x="6925" y="1550"/>
                      <a:pt x="7114" y="1339"/>
                    </a:cubicBezTo>
                    <a:cubicBezTo>
                      <a:pt x="7248" y="1190"/>
                      <a:pt x="7185" y="732"/>
                      <a:pt x="6988" y="414"/>
                    </a:cubicBezTo>
                    <a:cubicBezTo>
                      <a:pt x="6885" y="247"/>
                      <a:pt x="6669" y="0"/>
                      <a:pt x="63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398;p35">
                <a:extLst>
                  <a:ext uri="{FF2B5EF4-FFF2-40B4-BE49-F238E27FC236}">
                    <a16:creationId xmlns:a16="http://schemas.microsoft.com/office/drawing/2014/main" id="{25C9500E-93ED-0C92-E1B8-A480BB178B54}"/>
                  </a:ext>
                </a:extLst>
              </p:cNvPr>
              <p:cNvSpPr/>
              <p:nvPr/>
            </p:nvSpPr>
            <p:spPr>
              <a:xfrm>
                <a:off x="800233" y="4196577"/>
                <a:ext cx="48217" cy="72491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753" extrusionOk="0">
                    <a:moveTo>
                      <a:pt x="130" y="0"/>
                    </a:moveTo>
                    <a:cubicBezTo>
                      <a:pt x="130" y="0"/>
                      <a:pt x="1" y="1616"/>
                      <a:pt x="88" y="1704"/>
                    </a:cubicBezTo>
                    <a:cubicBezTo>
                      <a:pt x="123" y="1738"/>
                      <a:pt x="167" y="1752"/>
                      <a:pt x="212" y="1752"/>
                    </a:cubicBezTo>
                    <a:cubicBezTo>
                      <a:pt x="278" y="1752"/>
                      <a:pt x="342" y="1721"/>
                      <a:pt x="368" y="1682"/>
                    </a:cubicBezTo>
                    <a:cubicBezTo>
                      <a:pt x="410" y="1616"/>
                      <a:pt x="949" y="1208"/>
                      <a:pt x="1057" y="1057"/>
                    </a:cubicBezTo>
                    <a:cubicBezTo>
                      <a:pt x="1165" y="906"/>
                      <a:pt x="1121" y="670"/>
                      <a:pt x="1079" y="453"/>
                    </a:cubicBezTo>
                    <a:cubicBezTo>
                      <a:pt x="1034" y="238"/>
                      <a:pt x="130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399;p35">
                <a:extLst>
                  <a:ext uri="{FF2B5EF4-FFF2-40B4-BE49-F238E27FC236}">
                    <a16:creationId xmlns:a16="http://schemas.microsoft.com/office/drawing/2014/main" id="{0FAF4AE8-5B2F-C33D-9E02-6021D8399185}"/>
                  </a:ext>
                </a:extLst>
              </p:cNvPr>
              <p:cNvSpPr/>
              <p:nvPr/>
            </p:nvSpPr>
            <p:spPr>
              <a:xfrm>
                <a:off x="798786" y="4194716"/>
                <a:ext cx="51691" cy="76171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842" extrusionOk="0">
                    <a:moveTo>
                      <a:pt x="207" y="104"/>
                    </a:moveTo>
                    <a:cubicBezTo>
                      <a:pt x="566" y="203"/>
                      <a:pt x="1043" y="384"/>
                      <a:pt x="1067" y="508"/>
                    </a:cubicBezTo>
                    <a:cubicBezTo>
                      <a:pt x="1105" y="699"/>
                      <a:pt x="1153" y="935"/>
                      <a:pt x="1053" y="1075"/>
                    </a:cubicBezTo>
                    <a:cubicBezTo>
                      <a:pt x="993" y="1159"/>
                      <a:pt x="770" y="1346"/>
                      <a:pt x="608" y="1482"/>
                    </a:cubicBezTo>
                    <a:cubicBezTo>
                      <a:pt x="460" y="1605"/>
                      <a:pt x="383" y="1670"/>
                      <a:pt x="363" y="1701"/>
                    </a:cubicBezTo>
                    <a:cubicBezTo>
                      <a:pt x="350" y="1722"/>
                      <a:pt x="311" y="1744"/>
                      <a:pt x="262" y="1750"/>
                    </a:cubicBezTo>
                    <a:cubicBezTo>
                      <a:pt x="258" y="1750"/>
                      <a:pt x="254" y="1750"/>
                      <a:pt x="249" y="1750"/>
                    </a:cubicBezTo>
                    <a:cubicBezTo>
                      <a:pt x="222" y="1750"/>
                      <a:pt x="183" y="1746"/>
                      <a:pt x="156" y="1719"/>
                    </a:cubicBezTo>
                    <a:cubicBezTo>
                      <a:pt x="111" y="1633"/>
                      <a:pt x="156" y="741"/>
                      <a:pt x="207" y="104"/>
                    </a:cubicBezTo>
                    <a:close/>
                    <a:moveTo>
                      <a:pt x="163" y="1"/>
                    </a:moveTo>
                    <a:cubicBezTo>
                      <a:pt x="153" y="1"/>
                      <a:pt x="144" y="4"/>
                      <a:pt x="136" y="9"/>
                    </a:cubicBezTo>
                    <a:cubicBezTo>
                      <a:pt x="127" y="18"/>
                      <a:pt x="119" y="29"/>
                      <a:pt x="118" y="43"/>
                    </a:cubicBezTo>
                    <a:cubicBezTo>
                      <a:pt x="70" y="653"/>
                      <a:pt x="1" y="1692"/>
                      <a:pt x="89" y="1781"/>
                    </a:cubicBezTo>
                    <a:cubicBezTo>
                      <a:pt x="130" y="1820"/>
                      <a:pt x="183" y="1841"/>
                      <a:pt x="245" y="1841"/>
                    </a:cubicBezTo>
                    <a:cubicBezTo>
                      <a:pt x="251" y="1841"/>
                      <a:pt x="257" y="1841"/>
                      <a:pt x="262" y="1841"/>
                    </a:cubicBezTo>
                    <a:cubicBezTo>
                      <a:pt x="264" y="1841"/>
                      <a:pt x="266" y="1841"/>
                      <a:pt x="268" y="1841"/>
                    </a:cubicBezTo>
                    <a:cubicBezTo>
                      <a:pt x="341" y="1834"/>
                      <a:pt x="407" y="1799"/>
                      <a:pt x="438" y="1752"/>
                    </a:cubicBezTo>
                    <a:cubicBezTo>
                      <a:pt x="453" y="1731"/>
                      <a:pt x="566" y="1637"/>
                      <a:pt x="666" y="1553"/>
                    </a:cubicBezTo>
                    <a:cubicBezTo>
                      <a:pt x="850" y="1398"/>
                      <a:pt x="1060" y="1223"/>
                      <a:pt x="1126" y="1128"/>
                    </a:cubicBezTo>
                    <a:cubicBezTo>
                      <a:pt x="1249" y="958"/>
                      <a:pt x="1197" y="699"/>
                      <a:pt x="1156" y="491"/>
                    </a:cubicBezTo>
                    <a:cubicBezTo>
                      <a:pt x="1110" y="258"/>
                      <a:pt x="331" y="44"/>
                      <a:pt x="176" y="3"/>
                    </a:cubicBezTo>
                    <a:cubicBezTo>
                      <a:pt x="171" y="1"/>
                      <a:pt x="167" y="1"/>
                      <a:pt x="1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400;p35">
                <a:extLst>
                  <a:ext uri="{FF2B5EF4-FFF2-40B4-BE49-F238E27FC236}">
                    <a16:creationId xmlns:a16="http://schemas.microsoft.com/office/drawing/2014/main" id="{D4E41DD1-D687-9BC4-1B55-100C6F2EA1B5}"/>
                  </a:ext>
                </a:extLst>
              </p:cNvPr>
              <p:cNvSpPr/>
              <p:nvPr/>
            </p:nvSpPr>
            <p:spPr>
              <a:xfrm>
                <a:off x="803418" y="4215185"/>
                <a:ext cx="17699" cy="18939"/>
              </a:xfrm>
              <a:custGeom>
                <a:avLst/>
                <a:gdLst/>
                <a:ahLst/>
                <a:cxnLst/>
                <a:rect l="l" t="t" r="r" b="b"/>
                <a:pathLst>
                  <a:path w="428" h="458" extrusionOk="0">
                    <a:moveTo>
                      <a:pt x="375" y="1"/>
                    </a:moveTo>
                    <a:cubicBezTo>
                      <a:pt x="363" y="1"/>
                      <a:pt x="351" y="5"/>
                      <a:pt x="342" y="15"/>
                    </a:cubicBezTo>
                    <a:lnTo>
                      <a:pt x="18" y="382"/>
                    </a:lnTo>
                    <a:cubicBezTo>
                      <a:pt x="1" y="401"/>
                      <a:pt x="4" y="429"/>
                      <a:pt x="22" y="446"/>
                    </a:cubicBezTo>
                    <a:cubicBezTo>
                      <a:pt x="32" y="454"/>
                      <a:pt x="42" y="457"/>
                      <a:pt x="53" y="457"/>
                    </a:cubicBezTo>
                    <a:cubicBezTo>
                      <a:pt x="65" y="457"/>
                      <a:pt x="79" y="452"/>
                      <a:pt x="86" y="441"/>
                    </a:cubicBezTo>
                    <a:lnTo>
                      <a:pt x="410" y="76"/>
                    </a:lnTo>
                    <a:cubicBezTo>
                      <a:pt x="427" y="57"/>
                      <a:pt x="424" y="29"/>
                      <a:pt x="406" y="12"/>
                    </a:cubicBezTo>
                    <a:cubicBezTo>
                      <a:pt x="397" y="4"/>
                      <a:pt x="386" y="1"/>
                      <a:pt x="3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401;p35">
                <a:extLst>
                  <a:ext uri="{FF2B5EF4-FFF2-40B4-BE49-F238E27FC236}">
                    <a16:creationId xmlns:a16="http://schemas.microsoft.com/office/drawing/2014/main" id="{A9E6C77E-AC77-79F8-33A2-572658FB669D}"/>
                  </a:ext>
                </a:extLst>
              </p:cNvPr>
              <p:cNvSpPr/>
              <p:nvPr/>
            </p:nvSpPr>
            <p:spPr>
              <a:xfrm>
                <a:off x="706157" y="4343832"/>
                <a:ext cx="70382" cy="25928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627" extrusionOk="0">
                    <a:moveTo>
                      <a:pt x="689" y="1"/>
                    </a:moveTo>
                    <a:cubicBezTo>
                      <a:pt x="689" y="1"/>
                      <a:pt x="387" y="65"/>
                      <a:pt x="193" y="173"/>
                    </a:cubicBezTo>
                    <a:cubicBezTo>
                      <a:pt x="0" y="281"/>
                      <a:pt x="85" y="518"/>
                      <a:pt x="279" y="539"/>
                    </a:cubicBezTo>
                    <a:cubicBezTo>
                      <a:pt x="472" y="560"/>
                      <a:pt x="1141" y="626"/>
                      <a:pt x="1206" y="626"/>
                    </a:cubicBezTo>
                    <a:cubicBezTo>
                      <a:pt x="1271" y="626"/>
                      <a:pt x="1487" y="584"/>
                      <a:pt x="1530" y="518"/>
                    </a:cubicBezTo>
                    <a:cubicBezTo>
                      <a:pt x="1572" y="454"/>
                      <a:pt x="1701" y="88"/>
                      <a:pt x="1701" y="88"/>
                    </a:cubicBezTo>
                    <a:lnTo>
                      <a:pt x="68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402;p35">
                <a:extLst>
                  <a:ext uri="{FF2B5EF4-FFF2-40B4-BE49-F238E27FC236}">
                    <a16:creationId xmlns:a16="http://schemas.microsoft.com/office/drawing/2014/main" id="{024ECB70-30B9-ADEF-0671-1EBA495D5D5A}"/>
                  </a:ext>
                </a:extLst>
              </p:cNvPr>
              <p:cNvSpPr/>
              <p:nvPr/>
            </p:nvSpPr>
            <p:spPr>
              <a:xfrm>
                <a:off x="707067" y="4341889"/>
                <a:ext cx="71416" cy="29732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719" extrusionOk="0">
                    <a:moveTo>
                      <a:pt x="669" y="95"/>
                    </a:moveTo>
                    <a:lnTo>
                      <a:pt x="1617" y="175"/>
                    </a:lnTo>
                    <a:cubicBezTo>
                      <a:pt x="1565" y="314"/>
                      <a:pt x="1494" y="501"/>
                      <a:pt x="1468" y="539"/>
                    </a:cubicBezTo>
                    <a:cubicBezTo>
                      <a:pt x="1441" y="582"/>
                      <a:pt x="1252" y="628"/>
                      <a:pt x="1184" y="628"/>
                    </a:cubicBezTo>
                    <a:cubicBezTo>
                      <a:pt x="1122" y="628"/>
                      <a:pt x="457" y="564"/>
                      <a:pt x="262" y="542"/>
                    </a:cubicBezTo>
                    <a:cubicBezTo>
                      <a:pt x="172" y="532"/>
                      <a:pt x="122" y="471"/>
                      <a:pt x="109" y="413"/>
                    </a:cubicBezTo>
                    <a:cubicBezTo>
                      <a:pt x="96" y="354"/>
                      <a:pt x="127" y="297"/>
                      <a:pt x="192" y="261"/>
                    </a:cubicBezTo>
                    <a:cubicBezTo>
                      <a:pt x="363" y="167"/>
                      <a:pt x="625" y="105"/>
                      <a:pt x="669" y="95"/>
                    </a:cubicBezTo>
                    <a:close/>
                    <a:moveTo>
                      <a:pt x="669" y="1"/>
                    </a:moveTo>
                    <a:cubicBezTo>
                      <a:pt x="666" y="1"/>
                      <a:pt x="660" y="1"/>
                      <a:pt x="656" y="3"/>
                    </a:cubicBezTo>
                    <a:cubicBezTo>
                      <a:pt x="644" y="5"/>
                      <a:pt x="346" y="71"/>
                      <a:pt x="149" y="180"/>
                    </a:cubicBezTo>
                    <a:cubicBezTo>
                      <a:pt x="48" y="235"/>
                      <a:pt x="1" y="329"/>
                      <a:pt x="21" y="430"/>
                    </a:cubicBezTo>
                    <a:cubicBezTo>
                      <a:pt x="42" y="537"/>
                      <a:pt x="135" y="618"/>
                      <a:pt x="252" y="632"/>
                    </a:cubicBezTo>
                    <a:cubicBezTo>
                      <a:pt x="435" y="652"/>
                      <a:pt x="1114" y="718"/>
                      <a:pt x="1184" y="718"/>
                    </a:cubicBezTo>
                    <a:cubicBezTo>
                      <a:pt x="1241" y="718"/>
                      <a:pt x="1486" y="679"/>
                      <a:pt x="1545" y="590"/>
                    </a:cubicBezTo>
                    <a:cubicBezTo>
                      <a:pt x="1590" y="522"/>
                      <a:pt x="1708" y="187"/>
                      <a:pt x="1722" y="149"/>
                    </a:cubicBezTo>
                    <a:cubicBezTo>
                      <a:pt x="1726" y="136"/>
                      <a:pt x="1724" y="121"/>
                      <a:pt x="1717" y="110"/>
                    </a:cubicBezTo>
                    <a:cubicBezTo>
                      <a:pt x="1708" y="97"/>
                      <a:pt x="1696" y="89"/>
                      <a:pt x="1682" y="88"/>
                    </a:cubicBezTo>
                    <a:lnTo>
                      <a:pt x="6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403;p35">
                <a:extLst>
                  <a:ext uri="{FF2B5EF4-FFF2-40B4-BE49-F238E27FC236}">
                    <a16:creationId xmlns:a16="http://schemas.microsoft.com/office/drawing/2014/main" id="{60250DF9-D9B0-D26D-7BA4-61352E1AF003}"/>
                  </a:ext>
                </a:extLst>
              </p:cNvPr>
              <p:cNvSpPr/>
              <p:nvPr/>
            </p:nvSpPr>
            <p:spPr>
              <a:xfrm>
                <a:off x="498610" y="4186280"/>
                <a:ext cx="305099" cy="163880"/>
              </a:xfrm>
              <a:custGeom>
                <a:avLst/>
                <a:gdLst/>
                <a:ahLst/>
                <a:cxnLst/>
                <a:rect l="l" t="t" r="r" b="b"/>
                <a:pathLst>
                  <a:path w="7378" h="3963" extrusionOk="0">
                    <a:moveTo>
                      <a:pt x="7377" y="1"/>
                    </a:moveTo>
                    <a:lnTo>
                      <a:pt x="173" y="679"/>
                    </a:lnTo>
                    <a:cubicBezTo>
                      <a:pt x="75" y="687"/>
                      <a:pt x="1" y="771"/>
                      <a:pt x="1" y="869"/>
                    </a:cubicBezTo>
                    <a:lnTo>
                      <a:pt x="1" y="3094"/>
                    </a:lnTo>
                    <a:cubicBezTo>
                      <a:pt x="1" y="3192"/>
                      <a:pt x="75" y="3276"/>
                      <a:pt x="173" y="3285"/>
                    </a:cubicBezTo>
                    <a:lnTo>
                      <a:pt x="7377" y="3962"/>
                    </a:lnTo>
                    <a:lnTo>
                      <a:pt x="73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404;p35">
                <a:extLst>
                  <a:ext uri="{FF2B5EF4-FFF2-40B4-BE49-F238E27FC236}">
                    <a16:creationId xmlns:a16="http://schemas.microsoft.com/office/drawing/2014/main" id="{ABA39FE4-0293-6296-C934-3BE2CA012049}"/>
                  </a:ext>
                </a:extLst>
              </p:cNvPr>
              <p:cNvSpPr/>
              <p:nvPr/>
            </p:nvSpPr>
            <p:spPr>
              <a:xfrm>
                <a:off x="496708" y="4184419"/>
                <a:ext cx="308862" cy="167560"/>
              </a:xfrm>
              <a:custGeom>
                <a:avLst/>
                <a:gdLst/>
                <a:ahLst/>
                <a:cxnLst/>
                <a:rect l="l" t="t" r="r" b="b"/>
                <a:pathLst>
                  <a:path w="7469" h="4052" extrusionOk="0">
                    <a:moveTo>
                      <a:pt x="7376" y="97"/>
                    </a:moveTo>
                    <a:lnTo>
                      <a:pt x="7376" y="3956"/>
                    </a:lnTo>
                    <a:lnTo>
                      <a:pt x="223" y="3284"/>
                    </a:lnTo>
                    <a:cubicBezTo>
                      <a:pt x="149" y="3277"/>
                      <a:pt x="92" y="3215"/>
                      <a:pt x="92" y="3139"/>
                    </a:cubicBezTo>
                    <a:lnTo>
                      <a:pt x="92" y="914"/>
                    </a:lnTo>
                    <a:cubicBezTo>
                      <a:pt x="92" y="838"/>
                      <a:pt x="149" y="775"/>
                      <a:pt x="223" y="769"/>
                    </a:cubicBezTo>
                    <a:lnTo>
                      <a:pt x="7376" y="97"/>
                    </a:lnTo>
                    <a:close/>
                    <a:moveTo>
                      <a:pt x="7423" y="1"/>
                    </a:moveTo>
                    <a:cubicBezTo>
                      <a:pt x="7422" y="1"/>
                      <a:pt x="7420" y="1"/>
                      <a:pt x="7419" y="1"/>
                    </a:cubicBezTo>
                    <a:lnTo>
                      <a:pt x="216" y="678"/>
                    </a:lnTo>
                    <a:cubicBezTo>
                      <a:pt x="93" y="690"/>
                      <a:pt x="1" y="791"/>
                      <a:pt x="1" y="914"/>
                    </a:cubicBezTo>
                    <a:lnTo>
                      <a:pt x="1" y="3139"/>
                    </a:lnTo>
                    <a:cubicBezTo>
                      <a:pt x="1" y="3262"/>
                      <a:pt x="93" y="3363"/>
                      <a:pt x="216" y="3375"/>
                    </a:cubicBezTo>
                    <a:lnTo>
                      <a:pt x="7419" y="4052"/>
                    </a:lnTo>
                    <a:lnTo>
                      <a:pt x="7423" y="4052"/>
                    </a:lnTo>
                    <a:cubicBezTo>
                      <a:pt x="7434" y="4052"/>
                      <a:pt x="7444" y="4048"/>
                      <a:pt x="7454" y="4040"/>
                    </a:cubicBezTo>
                    <a:cubicBezTo>
                      <a:pt x="7464" y="4032"/>
                      <a:pt x="7469" y="4020"/>
                      <a:pt x="7469" y="4007"/>
                    </a:cubicBezTo>
                    <a:lnTo>
                      <a:pt x="7469" y="46"/>
                    </a:lnTo>
                    <a:cubicBezTo>
                      <a:pt x="7469" y="34"/>
                      <a:pt x="7462" y="21"/>
                      <a:pt x="7454" y="13"/>
                    </a:cubicBezTo>
                    <a:cubicBezTo>
                      <a:pt x="7445" y="5"/>
                      <a:pt x="7435" y="1"/>
                      <a:pt x="74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405;p35">
                <a:extLst>
                  <a:ext uri="{FF2B5EF4-FFF2-40B4-BE49-F238E27FC236}">
                    <a16:creationId xmlns:a16="http://schemas.microsoft.com/office/drawing/2014/main" id="{50C99A79-756B-AD9A-998E-093263F6FDAC}"/>
                  </a:ext>
                </a:extLst>
              </p:cNvPr>
              <p:cNvSpPr/>
              <p:nvPr/>
            </p:nvSpPr>
            <p:spPr>
              <a:xfrm>
                <a:off x="527433" y="4248184"/>
                <a:ext cx="267261" cy="17327"/>
              </a:xfrm>
              <a:custGeom>
                <a:avLst/>
                <a:gdLst/>
                <a:ahLst/>
                <a:cxnLst/>
                <a:rect l="l" t="t" r="r" b="b"/>
                <a:pathLst>
                  <a:path w="6463" h="419" extrusionOk="0">
                    <a:moveTo>
                      <a:pt x="1" y="1"/>
                    </a:moveTo>
                    <a:lnTo>
                      <a:pt x="1" y="418"/>
                    </a:lnTo>
                    <a:lnTo>
                      <a:pt x="6463" y="418"/>
                    </a:lnTo>
                    <a:lnTo>
                      <a:pt x="646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406;p35">
                <a:extLst>
                  <a:ext uri="{FF2B5EF4-FFF2-40B4-BE49-F238E27FC236}">
                    <a16:creationId xmlns:a16="http://schemas.microsoft.com/office/drawing/2014/main" id="{2DDB8856-9FEC-AF90-B692-81533510FFC7}"/>
                  </a:ext>
                </a:extLst>
              </p:cNvPr>
              <p:cNvSpPr/>
              <p:nvPr/>
            </p:nvSpPr>
            <p:spPr>
              <a:xfrm>
                <a:off x="525944" y="4210926"/>
                <a:ext cx="3846" cy="115663"/>
              </a:xfrm>
              <a:custGeom>
                <a:avLst/>
                <a:gdLst/>
                <a:ahLst/>
                <a:cxnLst/>
                <a:rect l="l" t="t" r="r" b="b"/>
                <a:pathLst>
                  <a:path w="93" h="2797" extrusionOk="0">
                    <a:moveTo>
                      <a:pt x="46" y="1"/>
                    </a:moveTo>
                    <a:cubicBezTo>
                      <a:pt x="21" y="1"/>
                      <a:pt x="0" y="21"/>
                      <a:pt x="0" y="47"/>
                    </a:cubicBezTo>
                    <a:lnTo>
                      <a:pt x="0" y="2751"/>
                    </a:lnTo>
                    <a:cubicBezTo>
                      <a:pt x="0" y="2777"/>
                      <a:pt x="21" y="2797"/>
                      <a:pt x="46" y="2797"/>
                    </a:cubicBezTo>
                    <a:cubicBezTo>
                      <a:pt x="71" y="2797"/>
                      <a:pt x="92" y="2777"/>
                      <a:pt x="91" y="2751"/>
                    </a:cubicBezTo>
                    <a:lnTo>
                      <a:pt x="91" y="47"/>
                    </a:lnTo>
                    <a:cubicBezTo>
                      <a:pt x="91" y="21"/>
                      <a:pt x="71" y="1"/>
                      <a:pt x="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07;p35">
                <a:extLst>
                  <a:ext uri="{FF2B5EF4-FFF2-40B4-BE49-F238E27FC236}">
                    <a16:creationId xmlns:a16="http://schemas.microsoft.com/office/drawing/2014/main" id="{76CF3BC8-2EFA-8836-BCF1-47160F1E0057}"/>
                  </a:ext>
                </a:extLst>
              </p:cNvPr>
              <p:cNvSpPr/>
              <p:nvPr/>
            </p:nvSpPr>
            <p:spPr>
              <a:xfrm>
                <a:off x="529087" y="4294168"/>
                <a:ext cx="266930" cy="34364"/>
              </a:xfrm>
              <a:custGeom>
                <a:avLst/>
                <a:gdLst/>
                <a:ahLst/>
                <a:cxnLst/>
                <a:rect l="l" t="t" r="r" b="b"/>
                <a:pathLst>
                  <a:path w="6455" h="831" extrusionOk="0">
                    <a:moveTo>
                      <a:pt x="0" y="0"/>
                    </a:moveTo>
                    <a:lnTo>
                      <a:pt x="11" y="292"/>
                    </a:lnTo>
                    <a:lnTo>
                      <a:pt x="6455" y="831"/>
                    </a:lnTo>
                    <a:lnTo>
                      <a:pt x="6455" y="4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408;p35">
                <a:extLst>
                  <a:ext uri="{FF2B5EF4-FFF2-40B4-BE49-F238E27FC236}">
                    <a16:creationId xmlns:a16="http://schemas.microsoft.com/office/drawing/2014/main" id="{17670061-CFAC-373D-E4F1-1D66CDCA70FD}"/>
                  </a:ext>
                </a:extLst>
              </p:cNvPr>
              <p:cNvSpPr/>
              <p:nvPr/>
            </p:nvSpPr>
            <p:spPr>
              <a:xfrm>
                <a:off x="639001" y="4154811"/>
                <a:ext cx="98005" cy="64096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1550" extrusionOk="0">
                    <a:moveTo>
                      <a:pt x="1639" y="1"/>
                    </a:moveTo>
                    <a:cubicBezTo>
                      <a:pt x="1572" y="1"/>
                      <a:pt x="1506" y="13"/>
                      <a:pt x="1444" y="40"/>
                    </a:cubicBezTo>
                    <a:cubicBezTo>
                      <a:pt x="1056" y="212"/>
                      <a:pt x="1" y="1398"/>
                      <a:pt x="172" y="1506"/>
                    </a:cubicBezTo>
                    <a:cubicBezTo>
                      <a:pt x="221" y="1536"/>
                      <a:pt x="285" y="1550"/>
                      <a:pt x="356" y="1550"/>
                    </a:cubicBezTo>
                    <a:cubicBezTo>
                      <a:pt x="539" y="1550"/>
                      <a:pt x="772" y="1464"/>
                      <a:pt x="927" y="1356"/>
                    </a:cubicBezTo>
                    <a:cubicBezTo>
                      <a:pt x="1142" y="1205"/>
                      <a:pt x="1530" y="989"/>
                      <a:pt x="1530" y="989"/>
                    </a:cubicBezTo>
                    <a:cubicBezTo>
                      <a:pt x="1530" y="989"/>
                      <a:pt x="2154" y="450"/>
                      <a:pt x="2369" y="321"/>
                    </a:cubicBezTo>
                    <a:cubicBezTo>
                      <a:pt x="2369" y="321"/>
                      <a:pt x="1990" y="1"/>
                      <a:pt x="16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409;p35">
                <a:extLst>
                  <a:ext uri="{FF2B5EF4-FFF2-40B4-BE49-F238E27FC236}">
                    <a16:creationId xmlns:a16="http://schemas.microsoft.com/office/drawing/2014/main" id="{4090ABB9-2164-D028-746C-DAE14A562B6E}"/>
                  </a:ext>
                </a:extLst>
              </p:cNvPr>
              <p:cNvSpPr/>
              <p:nvPr/>
            </p:nvSpPr>
            <p:spPr>
              <a:xfrm>
                <a:off x="643219" y="4152950"/>
                <a:ext cx="95690" cy="67859"/>
              </a:xfrm>
              <a:custGeom>
                <a:avLst/>
                <a:gdLst/>
                <a:ahLst/>
                <a:cxnLst/>
                <a:rect l="l" t="t" r="r" b="b"/>
                <a:pathLst>
                  <a:path w="2314" h="1641" extrusionOk="0">
                    <a:moveTo>
                      <a:pt x="1536" y="92"/>
                    </a:moveTo>
                    <a:cubicBezTo>
                      <a:pt x="1795" y="92"/>
                      <a:pt x="2077" y="280"/>
                      <a:pt x="2189" y="362"/>
                    </a:cubicBezTo>
                    <a:cubicBezTo>
                      <a:pt x="1949" y="528"/>
                      <a:pt x="1454" y="953"/>
                      <a:pt x="1402" y="997"/>
                    </a:cubicBezTo>
                    <a:cubicBezTo>
                      <a:pt x="1357" y="1022"/>
                      <a:pt x="1003" y="1219"/>
                      <a:pt x="798" y="1363"/>
                    </a:cubicBezTo>
                    <a:cubicBezTo>
                      <a:pt x="643" y="1471"/>
                      <a:pt x="416" y="1551"/>
                      <a:pt x="249" y="1551"/>
                    </a:cubicBezTo>
                    <a:cubicBezTo>
                      <a:pt x="188" y="1551"/>
                      <a:pt x="135" y="1540"/>
                      <a:pt x="97" y="1517"/>
                    </a:cubicBezTo>
                    <a:cubicBezTo>
                      <a:pt x="45" y="1376"/>
                      <a:pt x="977" y="297"/>
                      <a:pt x="1359" y="128"/>
                    </a:cubicBezTo>
                    <a:cubicBezTo>
                      <a:pt x="1414" y="102"/>
                      <a:pt x="1475" y="92"/>
                      <a:pt x="1536" y="92"/>
                    </a:cubicBezTo>
                    <a:close/>
                    <a:moveTo>
                      <a:pt x="1536" y="0"/>
                    </a:moveTo>
                    <a:cubicBezTo>
                      <a:pt x="1463" y="0"/>
                      <a:pt x="1390" y="13"/>
                      <a:pt x="1322" y="44"/>
                    </a:cubicBezTo>
                    <a:cubicBezTo>
                      <a:pt x="948" y="211"/>
                      <a:pt x="23" y="1230"/>
                      <a:pt x="5" y="1499"/>
                    </a:cubicBezTo>
                    <a:cubicBezTo>
                      <a:pt x="1" y="1554"/>
                      <a:pt x="29" y="1579"/>
                      <a:pt x="45" y="1589"/>
                    </a:cubicBezTo>
                    <a:cubicBezTo>
                      <a:pt x="102" y="1626"/>
                      <a:pt x="175" y="1640"/>
                      <a:pt x="254" y="1640"/>
                    </a:cubicBezTo>
                    <a:cubicBezTo>
                      <a:pt x="455" y="1640"/>
                      <a:pt x="701" y="1541"/>
                      <a:pt x="847" y="1438"/>
                    </a:cubicBezTo>
                    <a:cubicBezTo>
                      <a:pt x="1059" y="1290"/>
                      <a:pt x="1443" y="1077"/>
                      <a:pt x="1446" y="1073"/>
                    </a:cubicBezTo>
                    <a:cubicBezTo>
                      <a:pt x="1450" y="1072"/>
                      <a:pt x="1453" y="1071"/>
                      <a:pt x="1455" y="1069"/>
                    </a:cubicBezTo>
                    <a:cubicBezTo>
                      <a:pt x="1461" y="1063"/>
                      <a:pt x="2080" y="530"/>
                      <a:pt x="2290" y="405"/>
                    </a:cubicBezTo>
                    <a:cubicBezTo>
                      <a:pt x="2302" y="398"/>
                      <a:pt x="2310" y="384"/>
                      <a:pt x="2312" y="369"/>
                    </a:cubicBezTo>
                    <a:cubicBezTo>
                      <a:pt x="2313" y="355"/>
                      <a:pt x="2307" y="340"/>
                      <a:pt x="2296" y="330"/>
                    </a:cubicBezTo>
                    <a:cubicBezTo>
                      <a:pt x="2276" y="315"/>
                      <a:pt x="1898" y="0"/>
                      <a:pt x="15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410;p35">
                <a:extLst>
                  <a:ext uri="{FF2B5EF4-FFF2-40B4-BE49-F238E27FC236}">
                    <a16:creationId xmlns:a16="http://schemas.microsoft.com/office/drawing/2014/main" id="{A57EA586-F524-2CDD-6B50-1D68BEEBE47A}"/>
                  </a:ext>
                </a:extLst>
              </p:cNvPr>
              <p:cNvSpPr/>
              <p:nvPr/>
            </p:nvSpPr>
            <p:spPr>
              <a:xfrm>
                <a:off x="622047" y="4156051"/>
                <a:ext cx="65957" cy="57356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1387" extrusionOk="0">
                    <a:moveTo>
                      <a:pt x="885" y="1"/>
                    </a:moveTo>
                    <a:cubicBezTo>
                      <a:pt x="830" y="1"/>
                      <a:pt x="784" y="10"/>
                      <a:pt x="754" y="33"/>
                    </a:cubicBezTo>
                    <a:cubicBezTo>
                      <a:pt x="582" y="163"/>
                      <a:pt x="0" y="1197"/>
                      <a:pt x="108" y="1347"/>
                    </a:cubicBezTo>
                    <a:cubicBezTo>
                      <a:pt x="128" y="1375"/>
                      <a:pt x="161" y="1387"/>
                      <a:pt x="201" y="1387"/>
                    </a:cubicBezTo>
                    <a:cubicBezTo>
                      <a:pt x="371" y="1387"/>
                      <a:pt x="668" y="1175"/>
                      <a:pt x="668" y="1175"/>
                    </a:cubicBezTo>
                    <a:cubicBezTo>
                      <a:pt x="668" y="1175"/>
                      <a:pt x="1336" y="398"/>
                      <a:pt x="1595" y="205"/>
                    </a:cubicBezTo>
                    <a:cubicBezTo>
                      <a:pt x="1595" y="205"/>
                      <a:pt x="1142" y="1"/>
                      <a:pt x="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411;p35">
                <a:extLst>
                  <a:ext uri="{FF2B5EF4-FFF2-40B4-BE49-F238E27FC236}">
                    <a16:creationId xmlns:a16="http://schemas.microsoft.com/office/drawing/2014/main" id="{3A46F37B-2D31-D84E-5226-1AD39B350084}"/>
                  </a:ext>
                </a:extLst>
              </p:cNvPr>
              <p:cNvSpPr/>
              <p:nvPr/>
            </p:nvSpPr>
            <p:spPr>
              <a:xfrm>
                <a:off x="619400" y="4154149"/>
                <a:ext cx="70506" cy="61160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1479" extrusionOk="0">
                    <a:moveTo>
                      <a:pt x="949" y="91"/>
                    </a:moveTo>
                    <a:cubicBezTo>
                      <a:pt x="1105" y="91"/>
                      <a:pt x="1374" y="179"/>
                      <a:pt x="1572" y="263"/>
                    </a:cubicBezTo>
                    <a:cubicBezTo>
                      <a:pt x="1292" y="503"/>
                      <a:pt x="756" y="1122"/>
                      <a:pt x="701" y="1186"/>
                    </a:cubicBezTo>
                    <a:cubicBezTo>
                      <a:pt x="563" y="1285"/>
                      <a:pt x="365" y="1388"/>
                      <a:pt x="264" y="1388"/>
                    </a:cubicBezTo>
                    <a:cubicBezTo>
                      <a:pt x="239" y="1388"/>
                      <a:pt x="220" y="1381"/>
                      <a:pt x="209" y="1366"/>
                    </a:cubicBezTo>
                    <a:cubicBezTo>
                      <a:pt x="137" y="1262"/>
                      <a:pt x="641" y="268"/>
                      <a:pt x="847" y="115"/>
                    </a:cubicBezTo>
                    <a:cubicBezTo>
                      <a:pt x="869" y="98"/>
                      <a:pt x="904" y="91"/>
                      <a:pt x="949" y="91"/>
                    </a:cubicBezTo>
                    <a:close/>
                    <a:moveTo>
                      <a:pt x="952" y="0"/>
                    </a:moveTo>
                    <a:cubicBezTo>
                      <a:pt x="886" y="0"/>
                      <a:pt x="829" y="12"/>
                      <a:pt x="790" y="41"/>
                    </a:cubicBezTo>
                    <a:cubicBezTo>
                      <a:pt x="614" y="175"/>
                      <a:pt x="0" y="1232"/>
                      <a:pt x="135" y="1420"/>
                    </a:cubicBezTo>
                    <a:cubicBezTo>
                      <a:pt x="164" y="1462"/>
                      <a:pt x="211" y="1478"/>
                      <a:pt x="265" y="1478"/>
                    </a:cubicBezTo>
                    <a:cubicBezTo>
                      <a:pt x="438" y="1478"/>
                      <a:pt x="696" y="1302"/>
                      <a:pt x="757" y="1259"/>
                    </a:cubicBezTo>
                    <a:lnTo>
                      <a:pt x="766" y="1250"/>
                    </a:lnTo>
                    <a:cubicBezTo>
                      <a:pt x="772" y="1243"/>
                      <a:pt x="1433" y="476"/>
                      <a:pt x="1685" y="286"/>
                    </a:cubicBezTo>
                    <a:cubicBezTo>
                      <a:pt x="1698" y="278"/>
                      <a:pt x="1705" y="262"/>
                      <a:pt x="1704" y="246"/>
                    </a:cubicBezTo>
                    <a:cubicBezTo>
                      <a:pt x="1702" y="230"/>
                      <a:pt x="1691" y="216"/>
                      <a:pt x="1677" y="210"/>
                    </a:cubicBezTo>
                    <a:cubicBezTo>
                      <a:pt x="1586" y="168"/>
                      <a:pt x="1201" y="0"/>
                      <a:pt x="9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412;p35">
                <a:extLst>
                  <a:ext uri="{FF2B5EF4-FFF2-40B4-BE49-F238E27FC236}">
                    <a16:creationId xmlns:a16="http://schemas.microsoft.com/office/drawing/2014/main" id="{8C7833E3-6137-157E-1105-B06B6343CD2E}"/>
                  </a:ext>
                </a:extLst>
              </p:cNvPr>
              <p:cNvSpPr/>
              <p:nvPr/>
            </p:nvSpPr>
            <p:spPr>
              <a:xfrm>
                <a:off x="697142" y="4162502"/>
                <a:ext cx="85352" cy="56860"/>
              </a:xfrm>
              <a:custGeom>
                <a:avLst/>
                <a:gdLst/>
                <a:ahLst/>
                <a:cxnLst/>
                <a:rect l="l" t="t" r="r" b="b"/>
                <a:pathLst>
                  <a:path w="2064" h="1375" extrusionOk="0">
                    <a:moveTo>
                      <a:pt x="1227" y="0"/>
                    </a:moveTo>
                    <a:cubicBezTo>
                      <a:pt x="1211" y="0"/>
                      <a:pt x="1195" y="2"/>
                      <a:pt x="1180" y="5"/>
                    </a:cubicBezTo>
                    <a:cubicBezTo>
                      <a:pt x="856" y="68"/>
                      <a:pt x="102" y="652"/>
                      <a:pt x="38" y="1060"/>
                    </a:cubicBezTo>
                    <a:cubicBezTo>
                      <a:pt x="1" y="1295"/>
                      <a:pt x="120" y="1374"/>
                      <a:pt x="265" y="1374"/>
                    </a:cubicBezTo>
                    <a:cubicBezTo>
                      <a:pt x="373" y="1374"/>
                      <a:pt x="494" y="1331"/>
                      <a:pt x="576" y="1276"/>
                    </a:cubicBezTo>
                    <a:cubicBezTo>
                      <a:pt x="770" y="1147"/>
                      <a:pt x="1330" y="910"/>
                      <a:pt x="1330" y="910"/>
                    </a:cubicBezTo>
                    <a:lnTo>
                      <a:pt x="2063" y="588"/>
                    </a:lnTo>
                    <a:cubicBezTo>
                      <a:pt x="2063" y="588"/>
                      <a:pt x="1555" y="0"/>
                      <a:pt x="12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413;p35">
                <a:extLst>
                  <a:ext uri="{FF2B5EF4-FFF2-40B4-BE49-F238E27FC236}">
                    <a16:creationId xmlns:a16="http://schemas.microsoft.com/office/drawing/2014/main" id="{4E462C10-0095-CB57-27D7-0534CC8F3C33}"/>
                  </a:ext>
                </a:extLst>
              </p:cNvPr>
              <p:cNvSpPr/>
              <p:nvPr/>
            </p:nvSpPr>
            <p:spPr>
              <a:xfrm>
                <a:off x="695571" y="4160642"/>
                <a:ext cx="88825" cy="60664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467" extrusionOk="0">
                    <a:moveTo>
                      <a:pt x="1266" y="91"/>
                    </a:moveTo>
                    <a:cubicBezTo>
                      <a:pt x="1494" y="91"/>
                      <a:pt x="1856" y="431"/>
                      <a:pt x="2024" y="616"/>
                    </a:cubicBezTo>
                    <a:lnTo>
                      <a:pt x="1350" y="913"/>
                    </a:lnTo>
                    <a:cubicBezTo>
                      <a:pt x="1325" y="923"/>
                      <a:pt x="783" y="1153"/>
                      <a:pt x="588" y="1284"/>
                    </a:cubicBezTo>
                    <a:cubicBezTo>
                      <a:pt x="508" y="1337"/>
                      <a:pt x="396" y="1374"/>
                      <a:pt x="302" y="1374"/>
                    </a:cubicBezTo>
                    <a:cubicBezTo>
                      <a:pt x="256" y="1374"/>
                      <a:pt x="214" y="1365"/>
                      <a:pt x="183" y="1345"/>
                    </a:cubicBezTo>
                    <a:cubicBezTo>
                      <a:pt x="122" y="1306"/>
                      <a:pt x="102" y="1230"/>
                      <a:pt x="120" y="1113"/>
                    </a:cubicBezTo>
                    <a:cubicBezTo>
                      <a:pt x="183" y="721"/>
                      <a:pt x="935" y="154"/>
                      <a:pt x="1226" y="95"/>
                    </a:cubicBezTo>
                    <a:cubicBezTo>
                      <a:pt x="1239" y="92"/>
                      <a:pt x="1253" y="91"/>
                      <a:pt x="1266" y="91"/>
                    </a:cubicBezTo>
                    <a:close/>
                    <a:moveTo>
                      <a:pt x="1262" y="1"/>
                    </a:moveTo>
                    <a:cubicBezTo>
                      <a:pt x="1243" y="1"/>
                      <a:pt x="1225" y="2"/>
                      <a:pt x="1207" y="6"/>
                    </a:cubicBezTo>
                    <a:cubicBezTo>
                      <a:pt x="881" y="71"/>
                      <a:pt x="98" y="659"/>
                      <a:pt x="29" y="1100"/>
                    </a:cubicBezTo>
                    <a:cubicBezTo>
                      <a:pt x="0" y="1291"/>
                      <a:pt x="69" y="1381"/>
                      <a:pt x="134" y="1423"/>
                    </a:cubicBezTo>
                    <a:cubicBezTo>
                      <a:pt x="182" y="1453"/>
                      <a:pt x="241" y="1466"/>
                      <a:pt x="304" y="1466"/>
                    </a:cubicBezTo>
                    <a:cubicBezTo>
                      <a:pt x="419" y="1466"/>
                      <a:pt x="546" y="1421"/>
                      <a:pt x="638" y="1361"/>
                    </a:cubicBezTo>
                    <a:cubicBezTo>
                      <a:pt x="826" y="1236"/>
                      <a:pt x="1379" y="1001"/>
                      <a:pt x="1386" y="998"/>
                    </a:cubicBezTo>
                    <a:lnTo>
                      <a:pt x="2118" y="674"/>
                    </a:lnTo>
                    <a:cubicBezTo>
                      <a:pt x="2132" y="668"/>
                      <a:pt x="2143" y="657"/>
                      <a:pt x="2145" y="643"/>
                    </a:cubicBezTo>
                    <a:cubicBezTo>
                      <a:pt x="2147" y="628"/>
                      <a:pt x="2144" y="613"/>
                      <a:pt x="2134" y="603"/>
                    </a:cubicBezTo>
                    <a:cubicBezTo>
                      <a:pt x="2111" y="576"/>
                      <a:pt x="1608" y="1"/>
                      <a:pt x="1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414;p35">
                <a:extLst>
                  <a:ext uri="{FF2B5EF4-FFF2-40B4-BE49-F238E27FC236}">
                    <a16:creationId xmlns:a16="http://schemas.microsoft.com/office/drawing/2014/main" id="{95DCB5AE-6AD6-4CBA-ABD4-AF77D3B1496B}"/>
                  </a:ext>
                </a:extLst>
              </p:cNvPr>
              <p:cNvSpPr/>
              <p:nvPr/>
            </p:nvSpPr>
            <p:spPr>
              <a:xfrm>
                <a:off x="873386" y="4549642"/>
                <a:ext cx="179842" cy="252126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6097" extrusionOk="0">
                    <a:moveTo>
                      <a:pt x="1302" y="1"/>
                    </a:moveTo>
                    <a:lnTo>
                      <a:pt x="526" y="1710"/>
                    </a:lnTo>
                    <a:cubicBezTo>
                      <a:pt x="526" y="1710"/>
                      <a:pt x="391" y="2233"/>
                      <a:pt x="196" y="2894"/>
                    </a:cubicBezTo>
                    <a:cubicBezTo>
                      <a:pt x="0" y="3555"/>
                      <a:pt x="21" y="4097"/>
                      <a:pt x="21" y="4097"/>
                    </a:cubicBezTo>
                    <a:lnTo>
                      <a:pt x="137" y="6096"/>
                    </a:lnTo>
                    <a:lnTo>
                      <a:pt x="1825" y="4737"/>
                    </a:lnTo>
                    <a:cubicBezTo>
                      <a:pt x="1825" y="4737"/>
                      <a:pt x="3203" y="3630"/>
                      <a:pt x="3708" y="2777"/>
                    </a:cubicBezTo>
                    <a:cubicBezTo>
                      <a:pt x="4213" y="1922"/>
                      <a:pt x="4349" y="1592"/>
                      <a:pt x="4349" y="1592"/>
                    </a:cubicBezTo>
                    <a:lnTo>
                      <a:pt x="130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415;p35">
                <a:extLst>
                  <a:ext uri="{FF2B5EF4-FFF2-40B4-BE49-F238E27FC236}">
                    <a16:creationId xmlns:a16="http://schemas.microsoft.com/office/drawing/2014/main" id="{742FDCDE-9316-4CFD-5631-E263F5055A5C}"/>
                  </a:ext>
                </a:extLst>
              </p:cNvPr>
              <p:cNvSpPr/>
              <p:nvPr/>
            </p:nvSpPr>
            <p:spPr>
              <a:xfrm>
                <a:off x="871690" y="4547781"/>
                <a:ext cx="183729" cy="255807"/>
              </a:xfrm>
              <a:custGeom>
                <a:avLst/>
                <a:gdLst/>
                <a:ahLst/>
                <a:cxnLst/>
                <a:rect l="l" t="t" r="r" b="b"/>
                <a:pathLst>
                  <a:path w="4443" h="6186" extrusionOk="0">
                    <a:moveTo>
                      <a:pt x="1365" y="109"/>
                    </a:moveTo>
                    <a:lnTo>
                      <a:pt x="4331" y="1659"/>
                    </a:lnTo>
                    <a:cubicBezTo>
                      <a:pt x="4282" y="1767"/>
                      <a:pt x="4112" y="2117"/>
                      <a:pt x="3711" y="2799"/>
                    </a:cubicBezTo>
                    <a:cubicBezTo>
                      <a:pt x="3216" y="3636"/>
                      <a:pt x="1851" y="4736"/>
                      <a:pt x="1839" y="4747"/>
                    </a:cubicBezTo>
                    <a:lnTo>
                      <a:pt x="219" y="6050"/>
                    </a:lnTo>
                    <a:lnTo>
                      <a:pt x="109" y="4140"/>
                    </a:lnTo>
                    <a:cubicBezTo>
                      <a:pt x="109" y="4135"/>
                      <a:pt x="93" y="3597"/>
                      <a:pt x="282" y="2952"/>
                    </a:cubicBezTo>
                    <a:cubicBezTo>
                      <a:pt x="465" y="2328"/>
                      <a:pt x="598" y="1820"/>
                      <a:pt x="611" y="1771"/>
                    </a:cubicBezTo>
                    <a:lnTo>
                      <a:pt x="1365" y="109"/>
                    </a:lnTo>
                    <a:close/>
                    <a:moveTo>
                      <a:pt x="1343" y="1"/>
                    </a:moveTo>
                    <a:cubicBezTo>
                      <a:pt x="1338" y="1"/>
                      <a:pt x="1333" y="2"/>
                      <a:pt x="1329" y="3"/>
                    </a:cubicBezTo>
                    <a:cubicBezTo>
                      <a:pt x="1317" y="7"/>
                      <a:pt x="1308" y="15"/>
                      <a:pt x="1302" y="28"/>
                    </a:cubicBezTo>
                    <a:lnTo>
                      <a:pt x="525" y="1735"/>
                    </a:lnTo>
                    <a:cubicBezTo>
                      <a:pt x="524" y="1739"/>
                      <a:pt x="523" y="1741"/>
                      <a:pt x="523" y="1744"/>
                    </a:cubicBezTo>
                    <a:cubicBezTo>
                      <a:pt x="522" y="1747"/>
                      <a:pt x="386" y="2274"/>
                      <a:pt x="194" y="2925"/>
                    </a:cubicBezTo>
                    <a:cubicBezTo>
                      <a:pt x="1" y="3585"/>
                      <a:pt x="17" y="4121"/>
                      <a:pt x="18" y="4144"/>
                    </a:cubicBezTo>
                    <a:lnTo>
                      <a:pt x="134" y="6143"/>
                    </a:lnTo>
                    <a:cubicBezTo>
                      <a:pt x="134" y="6159"/>
                      <a:pt x="145" y="6175"/>
                      <a:pt x="161" y="6182"/>
                    </a:cubicBezTo>
                    <a:cubicBezTo>
                      <a:pt x="167" y="6185"/>
                      <a:pt x="173" y="6186"/>
                      <a:pt x="179" y="6186"/>
                    </a:cubicBezTo>
                    <a:cubicBezTo>
                      <a:pt x="190" y="6186"/>
                      <a:pt x="199" y="6184"/>
                      <a:pt x="209" y="6175"/>
                    </a:cubicBezTo>
                    <a:lnTo>
                      <a:pt x="1897" y="4816"/>
                    </a:lnTo>
                    <a:cubicBezTo>
                      <a:pt x="1953" y="4771"/>
                      <a:pt x="3286" y="3696"/>
                      <a:pt x="3790" y="2844"/>
                    </a:cubicBezTo>
                    <a:cubicBezTo>
                      <a:pt x="4291" y="1996"/>
                      <a:pt x="4429" y="1667"/>
                      <a:pt x="4434" y="1654"/>
                    </a:cubicBezTo>
                    <a:cubicBezTo>
                      <a:pt x="4443" y="1633"/>
                      <a:pt x="4434" y="1607"/>
                      <a:pt x="4413" y="1597"/>
                    </a:cubicBezTo>
                    <a:lnTo>
                      <a:pt x="1365" y="6"/>
                    </a:lnTo>
                    <a:cubicBezTo>
                      <a:pt x="1359" y="3"/>
                      <a:pt x="1351" y="1"/>
                      <a:pt x="13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416;p35">
                <a:extLst>
                  <a:ext uri="{FF2B5EF4-FFF2-40B4-BE49-F238E27FC236}">
                    <a16:creationId xmlns:a16="http://schemas.microsoft.com/office/drawing/2014/main" id="{DB29C537-53A3-8AB2-DDE3-B625BFC0C750}"/>
                  </a:ext>
                </a:extLst>
              </p:cNvPr>
              <p:cNvSpPr/>
              <p:nvPr/>
            </p:nvSpPr>
            <p:spPr>
              <a:xfrm>
                <a:off x="874295" y="4589010"/>
                <a:ext cx="118764" cy="212759"/>
              </a:xfrm>
              <a:custGeom>
                <a:avLst/>
                <a:gdLst/>
                <a:ahLst/>
                <a:cxnLst/>
                <a:rect l="l" t="t" r="r" b="b"/>
                <a:pathLst>
                  <a:path w="2872" h="5145" extrusionOk="0">
                    <a:moveTo>
                      <a:pt x="2776" y="1"/>
                    </a:moveTo>
                    <a:lnTo>
                      <a:pt x="1068" y="369"/>
                    </a:lnTo>
                    <a:lnTo>
                      <a:pt x="1243" y="1980"/>
                    </a:lnTo>
                    <a:lnTo>
                      <a:pt x="1" y="3145"/>
                    </a:lnTo>
                    <a:lnTo>
                      <a:pt x="116" y="5144"/>
                    </a:lnTo>
                    <a:lnTo>
                      <a:pt x="1804" y="3785"/>
                    </a:lnTo>
                    <a:lnTo>
                      <a:pt x="1747" y="2096"/>
                    </a:lnTo>
                    <a:lnTo>
                      <a:pt x="2871" y="1728"/>
                    </a:lnTo>
                    <a:lnTo>
                      <a:pt x="277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17;p35">
                <a:extLst>
                  <a:ext uri="{FF2B5EF4-FFF2-40B4-BE49-F238E27FC236}">
                    <a16:creationId xmlns:a16="http://schemas.microsoft.com/office/drawing/2014/main" id="{3F211F1D-7B85-2EB0-02A8-290941E8FBCA}"/>
                  </a:ext>
                </a:extLst>
              </p:cNvPr>
              <p:cNvSpPr/>
              <p:nvPr/>
            </p:nvSpPr>
            <p:spPr>
              <a:xfrm>
                <a:off x="872352" y="4587149"/>
                <a:ext cx="122776" cy="216439"/>
              </a:xfrm>
              <a:custGeom>
                <a:avLst/>
                <a:gdLst/>
                <a:ahLst/>
                <a:cxnLst/>
                <a:rect l="l" t="t" r="r" b="b"/>
                <a:pathLst>
                  <a:path w="2969" h="5234" extrusionOk="0">
                    <a:moveTo>
                      <a:pt x="2782" y="101"/>
                    </a:moveTo>
                    <a:lnTo>
                      <a:pt x="2874" y="1741"/>
                    </a:lnTo>
                    <a:lnTo>
                      <a:pt x="1781" y="2099"/>
                    </a:lnTo>
                    <a:cubicBezTo>
                      <a:pt x="1761" y="2105"/>
                      <a:pt x="1748" y="2124"/>
                      <a:pt x="1749" y="2144"/>
                    </a:cubicBezTo>
                    <a:lnTo>
                      <a:pt x="1807" y="3810"/>
                    </a:lnTo>
                    <a:lnTo>
                      <a:pt x="205" y="5098"/>
                    </a:lnTo>
                    <a:lnTo>
                      <a:pt x="94" y="3208"/>
                    </a:lnTo>
                    <a:lnTo>
                      <a:pt x="1322" y="2058"/>
                    </a:lnTo>
                    <a:cubicBezTo>
                      <a:pt x="1332" y="2048"/>
                      <a:pt x="1338" y="2035"/>
                      <a:pt x="1336" y="2020"/>
                    </a:cubicBezTo>
                    <a:lnTo>
                      <a:pt x="1165" y="451"/>
                    </a:lnTo>
                    <a:lnTo>
                      <a:pt x="2782" y="101"/>
                    </a:lnTo>
                    <a:close/>
                    <a:moveTo>
                      <a:pt x="2824" y="0"/>
                    </a:moveTo>
                    <a:cubicBezTo>
                      <a:pt x="2821" y="0"/>
                      <a:pt x="2818" y="0"/>
                      <a:pt x="2815" y="1"/>
                    </a:cubicBezTo>
                    <a:lnTo>
                      <a:pt x="1106" y="371"/>
                    </a:lnTo>
                    <a:cubicBezTo>
                      <a:pt x="1084" y="376"/>
                      <a:pt x="1068" y="397"/>
                      <a:pt x="1071" y="420"/>
                    </a:cubicBezTo>
                    <a:lnTo>
                      <a:pt x="1243" y="2008"/>
                    </a:lnTo>
                    <a:lnTo>
                      <a:pt x="17" y="3156"/>
                    </a:lnTo>
                    <a:cubicBezTo>
                      <a:pt x="6" y="3166"/>
                      <a:pt x="1" y="3180"/>
                      <a:pt x="2" y="3192"/>
                    </a:cubicBezTo>
                    <a:lnTo>
                      <a:pt x="118" y="5191"/>
                    </a:lnTo>
                    <a:cubicBezTo>
                      <a:pt x="118" y="5207"/>
                      <a:pt x="129" y="5223"/>
                      <a:pt x="145" y="5230"/>
                    </a:cubicBezTo>
                    <a:cubicBezTo>
                      <a:pt x="151" y="5233"/>
                      <a:pt x="157" y="5234"/>
                      <a:pt x="163" y="5234"/>
                    </a:cubicBezTo>
                    <a:cubicBezTo>
                      <a:pt x="174" y="5234"/>
                      <a:pt x="183" y="5232"/>
                      <a:pt x="194" y="5224"/>
                    </a:cubicBezTo>
                    <a:lnTo>
                      <a:pt x="1882" y="3865"/>
                    </a:lnTo>
                    <a:cubicBezTo>
                      <a:pt x="1894" y="3857"/>
                      <a:pt x="1899" y="3843"/>
                      <a:pt x="1899" y="3828"/>
                    </a:cubicBezTo>
                    <a:lnTo>
                      <a:pt x="1842" y="2174"/>
                    </a:lnTo>
                    <a:lnTo>
                      <a:pt x="2934" y="1816"/>
                    </a:lnTo>
                    <a:cubicBezTo>
                      <a:pt x="2955" y="1810"/>
                      <a:pt x="2969" y="1791"/>
                      <a:pt x="2966" y="1769"/>
                    </a:cubicBezTo>
                    <a:lnTo>
                      <a:pt x="2869" y="42"/>
                    </a:lnTo>
                    <a:cubicBezTo>
                      <a:pt x="2869" y="30"/>
                      <a:pt x="2863" y="17"/>
                      <a:pt x="2852" y="9"/>
                    </a:cubicBezTo>
                    <a:cubicBezTo>
                      <a:pt x="2844" y="3"/>
                      <a:pt x="2834" y="0"/>
                      <a:pt x="28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8;p35">
                <a:extLst>
                  <a:ext uri="{FF2B5EF4-FFF2-40B4-BE49-F238E27FC236}">
                    <a16:creationId xmlns:a16="http://schemas.microsoft.com/office/drawing/2014/main" id="{62A6F287-6A94-5337-35FB-F7BFAF26B86C}"/>
                  </a:ext>
                </a:extLst>
              </p:cNvPr>
              <p:cNvSpPr/>
              <p:nvPr/>
            </p:nvSpPr>
            <p:spPr>
              <a:xfrm>
                <a:off x="895054" y="4463795"/>
                <a:ext cx="176658" cy="223924"/>
              </a:xfrm>
              <a:custGeom>
                <a:avLst/>
                <a:gdLst/>
                <a:ahLst/>
                <a:cxnLst/>
                <a:rect l="l" t="t" r="r" b="b"/>
                <a:pathLst>
                  <a:path w="4272" h="5415" extrusionOk="0">
                    <a:moveTo>
                      <a:pt x="1518" y="0"/>
                    </a:moveTo>
                    <a:cubicBezTo>
                      <a:pt x="1483" y="0"/>
                      <a:pt x="1449" y="6"/>
                      <a:pt x="1419" y="19"/>
                    </a:cubicBezTo>
                    <a:cubicBezTo>
                      <a:pt x="1205" y="116"/>
                      <a:pt x="952" y="368"/>
                      <a:pt x="952" y="368"/>
                    </a:cubicBezTo>
                    <a:lnTo>
                      <a:pt x="1" y="3784"/>
                    </a:lnTo>
                    <a:lnTo>
                      <a:pt x="1904" y="3454"/>
                    </a:lnTo>
                    <a:lnTo>
                      <a:pt x="2252" y="5414"/>
                    </a:lnTo>
                    <a:cubicBezTo>
                      <a:pt x="2252" y="5414"/>
                      <a:pt x="3707" y="4211"/>
                      <a:pt x="3923" y="3862"/>
                    </a:cubicBezTo>
                    <a:cubicBezTo>
                      <a:pt x="4136" y="3513"/>
                      <a:pt x="4271" y="3144"/>
                      <a:pt x="4233" y="2717"/>
                    </a:cubicBezTo>
                    <a:cubicBezTo>
                      <a:pt x="4195" y="2290"/>
                      <a:pt x="2021" y="214"/>
                      <a:pt x="2021" y="214"/>
                    </a:cubicBezTo>
                    <a:cubicBezTo>
                      <a:pt x="2021" y="214"/>
                      <a:pt x="1735" y="0"/>
                      <a:pt x="15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19;p35">
                <a:extLst>
                  <a:ext uri="{FF2B5EF4-FFF2-40B4-BE49-F238E27FC236}">
                    <a16:creationId xmlns:a16="http://schemas.microsoft.com/office/drawing/2014/main" id="{857541D2-7334-BD2F-D10D-39B1C69ED8BC}"/>
                  </a:ext>
                </a:extLst>
              </p:cNvPr>
              <p:cNvSpPr/>
              <p:nvPr/>
            </p:nvSpPr>
            <p:spPr>
              <a:xfrm>
                <a:off x="893111" y="4461893"/>
                <a:ext cx="180380" cy="227770"/>
              </a:xfrm>
              <a:custGeom>
                <a:avLst/>
                <a:gdLst/>
                <a:ahLst/>
                <a:cxnLst/>
                <a:rect l="l" t="t" r="r" b="b"/>
                <a:pathLst>
                  <a:path w="4362" h="5508" extrusionOk="0">
                    <a:moveTo>
                      <a:pt x="1567" y="91"/>
                    </a:moveTo>
                    <a:cubicBezTo>
                      <a:pt x="1726" y="91"/>
                      <a:pt x="1951" y="230"/>
                      <a:pt x="2038" y="295"/>
                    </a:cubicBezTo>
                    <a:cubicBezTo>
                      <a:pt x="2641" y="870"/>
                      <a:pt x="4205" y="2432"/>
                      <a:pt x="4236" y="2768"/>
                    </a:cubicBezTo>
                    <a:cubicBezTo>
                      <a:pt x="4269" y="3135"/>
                      <a:pt x="4173" y="3490"/>
                      <a:pt x="3931" y="3885"/>
                    </a:cubicBezTo>
                    <a:cubicBezTo>
                      <a:pt x="3749" y="4183"/>
                      <a:pt x="2610" y="5145"/>
                      <a:pt x="2332" y="5375"/>
                    </a:cubicBezTo>
                    <a:lnTo>
                      <a:pt x="1998" y="3493"/>
                    </a:lnTo>
                    <a:cubicBezTo>
                      <a:pt x="1993" y="3471"/>
                      <a:pt x="1973" y="3455"/>
                      <a:pt x="1952" y="3455"/>
                    </a:cubicBezTo>
                    <a:cubicBezTo>
                      <a:pt x="1950" y="3455"/>
                      <a:pt x="1946" y="3455"/>
                      <a:pt x="1944" y="3456"/>
                    </a:cubicBezTo>
                    <a:lnTo>
                      <a:pt x="113" y="3774"/>
                    </a:lnTo>
                    <a:lnTo>
                      <a:pt x="1041" y="439"/>
                    </a:lnTo>
                    <a:cubicBezTo>
                      <a:pt x="1087" y="395"/>
                      <a:pt x="1303" y="189"/>
                      <a:pt x="1486" y="107"/>
                    </a:cubicBezTo>
                    <a:cubicBezTo>
                      <a:pt x="1510" y="96"/>
                      <a:pt x="1537" y="91"/>
                      <a:pt x="1567" y="91"/>
                    </a:cubicBezTo>
                    <a:close/>
                    <a:moveTo>
                      <a:pt x="1566" y="0"/>
                    </a:moveTo>
                    <a:cubicBezTo>
                      <a:pt x="1524" y="0"/>
                      <a:pt x="1484" y="7"/>
                      <a:pt x="1448" y="24"/>
                    </a:cubicBezTo>
                    <a:cubicBezTo>
                      <a:pt x="1229" y="123"/>
                      <a:pt x="978" y="371"/>
                      <a:pt x="968" y="383"/>
                    </a:cubicBezTo>
                    <a:cubicBezTo>
                      <a:pt x="962" y="387"/>
                      <a:pt x="959" y="395"/>
                      <a:pt x="956" y="402"/>
                    </a:cubicBezTo>
                    <a:lnTo>
                      <a:pt x="5" y="3819"/>
                    </a:lnTo>
                    <a:cubicBezTo>
                      <a:pt x="1" y="3834"/>
                      <a:pt x="5" y="3850"/>
                      <a:pt x="16" y="3861"/>
                    </a:cubicBezTo>
                    <a:cubicBezTo>
                      <a:pt x="25" y="3872"/>
                      <a:pt x="37" y="3877"/>
                      <a:pt x="50" y="3877"/>
                    </a:cubicBezTo>
                    <a:cubicBezTo>
                      <a:pt x="52" y="3877"/>
                      <a:pt x="55" y="3877"/>
                      <a:pt x="57" y="3876"/>
                    </a:cubicBezTo>
                    <a:lnTo>
                      <a:pt x="1914" y="3554"/>
                    </a:lnTo>
                    <a:lnTo>
                      <a:pt x="2256" y="5470"/>
                    </a:lnTo>
                    <a:cubicBezTo>
                      <a:pt x="2259" y="5486"/>
                      <a:pt x="2270" y="5500"/>
                      <a:pt x="2285" y="5505"/>
                    </a:cubicBezTo>
                    <a:cubicBezTo>
                      <a:pt x="2291" y="5506"/>
                      <a:pt x="2296" y="5507"/>
                      <a:pt x="2301" y="5507"/>
                    </a:cubicBezTo>
                    <a:cubicBezTo>
                      <a:pt x="2312" y="5507"/>
                      <a:pt x="2323" y="5503"/>
                      <a:pt x="2330" y="5497"/>
                    </a:cubicBezTo>
                    <a:cubicBezTo>
                      <a:pt x="2390" y="5448"/>
                      <a:pt x="3795" y="4285"/>
                      <a:pt x="4009" y="3933"/>
                    </a:cubicBezTo>
                    <a:cubicBezTo>
                      <a:pt x="4261" y="3520"/>
                      <a:pt x="4362" y="3149"/>
                      <a:pt x="4327" y="2760"/>
                    </a:cubicBezTo>
                    <a:cubicBezTo>
                      <a:pt x="4287" y="2328"/>
                      <a:pt x="2324" y="440"/>
                      <a:pt x="2100" y="226"/>
                    </a:cubicBezTo>
                    <a:lnTo>
                      <a:pt x="2096" y="223"/>
                    </a:lnTo>
                    <a:cubicBezTo>
                      <a:pt x="2082" y="212"/>
                      <a:pt x="1797" y="0"/>
                      <a:pt x="15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20;p35">
                <a:extLst>
                  <a:ext uri="{FF2B5EF4-FFF2-40B4-BE49-F238E27FC236}">
                    <a16:creationId xmlns:a16="http://schemas.microsoft.com/office/drawing/2014/main" id="{CAAB31BF-2447-CF42-5CE3-1068C7847197}"/>
                  </a:ext>
                </a:extLst>
              </p:cNvPr>
              <p:cNvSpPr/>
              <p:nvPr/>
            </p:nvSpPr>
            <p:spPr>
              <a:xfrm>
                <a:off x="952989" y="4427694"/>
                <a:ext cx="117193" cy="215943"/>
              </a:xfrm>
              <a:custGeom>
                <a:avLst/>
                <a:gdLst/>
                <a:ahLst/>
                <a:cxnLst/>
                <a:rect l="l" t="t" r="r" b="b"/>
                <a:pathLst>
                  <a:path w="2834" h="5222" extrusionOk="0">
                    <a:moveTo>
                      <a:pt x="1349" y="0"/>
                    </a:moveTo>
                    <a:lnTo>
                      <a:pt x="349" y="1456"/>
                    </a:lnTo>
                    <a:cubicBezTo>
                      <a:pt x="349" y="1456"/>
                      <a:pt x="1" y="4563"/>
                      <a:pt x="1" y="4873"/>
                    </a:cubicBezTo>
                    <a:cubicBezTo>
                      <a:pt x="1" y="5183"/>
                      <a:pt x="156" y="5221"/>
                      <a:pt x="156" y="5221"/>
                    </a:cubicBezTo>
                    <a:cubicBezTo>
                      <a:pt x="156" y="5221"/>
                      <a:pt x="1787" y="4563"/>
                      <a:pt x="2077" y="4349"/>
                    </a:cubicBezTo>
                    <a:cubicBezTo>
                      <a:pt x="2368" y="4136"/>
                      <a:pt x="2834" y="3864"/>
                      <a:pt x="2834" y="3864"/>
                    </a:cubicBezTo>
                    <a:cubicBezTo>
                      <a:pt x="2834" y="3864"/>
                      <a:pt x="1457" y="2427"/>
                      <a:pt x="1457" y="1574"/>
                    </a:cubicBezTo>
                    <a:cubicBezTo>
                      <a:pt x="1456" y="718"/>
                      <a:pt x="1349" y="0"/>
                      <a:pt x="13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21;p35">
                <a:extLst>
                  <a:ext uri="{FF2B5EF4-FFF2-40B4-BE49-F238E27FC236}">
                    <a16:creationId xmlns:a16="http://schemas.microsoft.com/office/drawing/2014/main" id="{072FB1C9-A55C-39BA-DF01-644DE71D404E}"/>
                  </a:ext>
                </a:extLst>
              </p:cNvPr>
              <p:cNvSpPr/>
              <p:nvPr/>
            </p:nvSpPr>
            <p:spPr>
              <a:xfrm>
                <a:off x="951086" y="4425751"/>
                <a:ext cx="121039" cy="219789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5315" extrusionOk="0">
                    <a:moveTo>
                      <a:pt x="1364" y="171"/>
                    </a:moveTo>
                    <a:cubicBezTo>
                      <a:pt x="1393" y="407"/>
                      <a:pt x="1455" y="978"/>
                      <a:pt x="1455" y="1620"/>
                    </a:cubicBezTo>
                    <a:cubicBezTo>
                      <a:pt x="1455" y="2409"/>
                      <a:pt x="2575" y="3651"/>
                      <a:pt x="2805" y="3899"/>
                    </a:cubicBezTo>
                    <a:cubicBezTo>
                      <a:pt x="2677" y="3975"/>
                      <a:pt x="2329" y="4185"/>
                      <a:pt x="2094" y="4357"/>
                    </a:cubicBezTo>
                    <a:cubicBezTo>
                      <a:pt x="1827" y="4553"/>
                      <a:pt x="375" y="5146"/>
                      <a:pt x="199" y="5218"/>
                    </a:cubicBezTo>
                    <a:cubicBezTo>
                      <a:pt x="169" y="5201"/>
                      <a:pt x="90" y="5137"/>
                      <a:pt x="90" y="4919"/>
                    </a:cubicBezTo>
                    <a:cubicBezTo>
                      <a:pt x="90" y="4623"/>
                      <a:pt x="415" y="1726"/>
                      <a:pt x="438" y="1519"/>
                    </a:cubicBezTo>
                    <a:lnTo>
                      <a:pt x="1364" y="171"/>
                    </a:lnTo>
                    <a:close/>
                    <a:moveTo>
                      <a:pt x="1395" y="0"/>
                    </a:moveTo>
                    <a:cubicBezTo>
                      <a:pt x="1380" y="0"/>
                      <a:pt x="1366" y="7"/>
                      <a:pt x="1358" y="19"/>
                    </a:cubicBezTo>
                    <a:lnTo>
                      <a:pt x="358" y="1477"/>
                    </a:lnTo>
                    <a:cubicBezTo>
                      <a:pt x="354" y="1483"/>
                      <a:pt x="351" y="1489"/>
                      <a:pt x="350" y="1498"/>
                    </a:cubicBezTo>
                    <a:cubicBezTo>
                      <a:pt x="337" y="1626"/>
                      <a:pt x="1" y="4611"/>
                      <a:pt x="1" y="4920"/>
                    </a:cubicBezTo>
                    <a:cubicBezTo>
                      <a:pt x="1" y="5261"/>
                      <a:pt x="182" y="5311"/>
                      <a:pt x="190" y="5313"/>
                    </a:cubicBezTo>
                    <a:cubicBezTo>
                      <a:pt x="193" y="5314"/>
                      <a:pt x="197" y="5314"/>
                      <a:pt x="201" y="5314"/>
                    </a:cubicBezTo>
                    <a:cubicBezTo>
                      <a:pt x="206" y="5314"/>
                      <a:pt x="212" y="5313"/>
                      <a:pt x="217" y="5309"/>
                    </a:cubicBezTo>
                    <a:cubicBezTo>
                      <a:pt x="284" y="5281"/>
                      <a:pt x="1857" y="4644"/>
                      <a:pt x="2149" y="4429"/>
                    </a:cubicBezTo>
                    <a:cubicBezTo>
                      <a:pt x="2434" y="4220"/>
                      <a:pt x="2898" y="3950"/>
                      <a:pt x="2901" y="3947"/>
                    </a:cubicBezTo>
                    <a:cubicBezTo>
                      <a:pt x="2914" y="3940"/>
                      <a:pt x="2923" y="3927"/>
                      <a:pt x="2925" y="3913"/>
                    </a:cubicBezTo>
                    <a:cubicBezTo>
                      <a:pt x="2927" y="3901"/>
                      <a:pt x="2922" y="3887"/>
                      <a:pt x="2912" y="3876"/>
                    </a:cubicBezTo>
                    <a:cubicBezTo>
                      <a:pt x="2898" y="3861"/>
                      <a:pt x="1546" y="2444"/>
                      <a:pt x="1546" y="1617"/>
                    </a:cubicBezTo>
                    <a:cubicBezTo>
                      <a:pt x="1546" y="770"/>
                      <a:pt x="1441" y="45"/>
                      <a:pt x="1440" y="39"/>
                    </a:cubicBezTo>
                    <a:cubicBezTo>
                      <a:pt x="1438" y="19"/>
                      <a:pt x="1424" y="6"/>
                      <a:pt x="1406" y="1"/>
                    </a:cubicBezTo>
                    <a:cubicBezTo>
                      <a:pt x="1402" y="1"/>
                      <a:pt x="1399" y="0"/>
                      <a:pt x="13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22;p35">
                <a:extLst>
                  <a:ext uri="{FF2B5EF4-FFF2-40B4-BE49-F238E27FC236}">
                    <a16:creationId xmlns:a16="http://schemas.microsoft.com/office/drawing/2014/main" id="{F6FFCF70-B340-4E34-7987-6A14656E7793}"/>
                  </a:ext>
                </a:extLst>
              </p:cNvPr>
              <p:cNvSpPr/>
              <p:nvPr/>
            </p:nvSpPr>
            <p:spPr>
              <a:xfrm>
                <a:off x="1032426" y="4281349"/>
                <a:ext cx="253780" cy="187327"/>
              </a:xfrm>
              <a:custGeom>
                <a:avLst/>
                <a:gdLst/>
                <a:ahLst/>
                <a:cxnLst/>
                <a:rect l="l" t="t" r="r" b="b"/>
                <a:pathLst>
                  <a:path w="6137" h="4530" extrusionOk="0">
                    <a:moveTo>
                      <a:pt x="2764" y="0"/>
                    </a:moveTo>
                    <a:cubicBezTo>
                      <a:pt x="2600" y="0"/>
                      <a:pt x="2448" y="7"/>
                      <a:pt x="2320" y="21"/>
                    </a:cubicBezTo>
                    <a:cubicBezTo>
                      <a:pt x="1647" y="96"/>
                      <a:pt x="1222" y="96"/>
                      <a:pt x="974" y="570"/>
                    </a:cubicBezTo>
                    <a:cubicBezTo>
                      <a:pt x="724" y="1045"/>
                      <a:pt x="0" y="1917"/>
                      <a:pt x="0" y="1917"/>
                    </a:cubicBezTo>
                    <a:lnTo>
                      <a:pt x="25" y="2742"/>
                    </a:lnTo>
                    <a:cubicBezTo>
                      <a:pt x="25" y="2742"/>
                      <a:pt x="499" y="2693"/>
                      <a:pt x="649" y="2593"/>
                    </a:cubicBezTo>
                    <a:cubicBezTo>
                      <a:pt x="798" y="2492"/>
                      <a:pt x="1072" y="2094"/>
                      <a:pt x="1198" y="1969"/>
                    </a:cubicBezTo>
                    <a:cubicBezTo>
                      <a:pt x="1322" y="1844"/>
                      <a:pt x="2670" y="1569"/>
                      <a:pt x="2744" y="1569"/>
                    </a:cubicBezTo>
                    <a:cubicBezTo>
                      <a:pt x="2819" y="1569"/>
                      <a:pt x="3043" y="2118"/>
                      <a:pt x="3342" y="2492"/>
                    </a:cubicBezTo>
                    <a:cubicBezTo>
                      <a:pt x="3641" y="2868"/>
                      <a:pt x="4390" y="2843"/>
                      <a:pt x="4589" y="2892"/>
                    </a:cubicBezTo>
                    <a:cubicBezTo>
                      <a:pt x="4790" y="2941"/>
                      <a:pt x="4889" y="4489"/>
                      <a:pt x="4889" y="4489"/>
                    </a:cubicBezTo>
                    <a:cubicBezTo>
                      <a:pt x="4889" y="4489"/>
                      <a:pt x="5057" y="4530"/>
                      <a:pt x="5260" y="4530"/>
                    </a:cubicBezTo>
                    <a:cubicBezTo>
                      <a:pt x="5477" y="4530"/>
                      <a:pt x="5733" y="4483"/>
                      <a:pt x="5862" y="4289"/>
                    </a:cubicBezTo>
                    <a:cubicBezTo>
                      <a:pt x="6112" y="3914"/>
                      <a:pt x="5762" y="2917"/>
                      <a:pt x="5762" y="2917"/>
                    </a:cubicBezTo>
                    <a:lnTo>
                      <a:pt x="5762" y="2917"/>
                    </a:lnTo>
                    <a:lnTo>
                      <a:pt x="6136" y="3241"/>
                    </a:lnTo>
                    <a:cubicBezTo>
                      <a:pt x="6136" y="3241"/>
                      <a:pt x="6136" y="2615"/>
                      <a:pt x="5888" y="2017"/>
                    </a:cubicBezTo>
                    <a:cubicBezTo>
                      <a:pt x="5638" y="1418"/>
                      <a:pt x="5363" y="1368"/>
                      <a:pt x="5363" y="1368"/>
                    </a:cubicBezTo>
                    <a:cubicBezTo>
                      <a:pt x="5363" y="1368"/>
                      <a:pt x="4866" y="670"/>
                      <a:pt x="4591" y="370"/>
                    </a:cubicBezTo>
                    <a:cubicBezTo>
                      <a:pt x="4369" y="127"/>
                      <a:pt x="3460" y="0"/>
                      <a:pt x="27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23;p35">
                <a:extLst>
                  <a:ext uri="{FF2B5EF4-FFF2-40B4-BE49-F238E27FC236}">
                    <a16:creationId xmlns:a16="http://schemas.microsoft.com/office/drawing/2014/main" id="{7A756C04-D054-2544-E3CE-1B7DBF21945E}"/>
                  </a:ext>
                </a:extLst>
              </p:cNvPr>
              <p:cNvSpPr/>
              <p:nvPr/>
            </p:nvSpPr>
            <p:spPr>
              <a:xfrm>
                <a:off x="1030483" y="4279447"/>
                <a:ext cx="257667" cy="191090"/>
              </a:xfrm>
              <a:custGeom>
                <a:avLst/>
                <a:gdLst/>
                <a:ahLst/>
                <a:cxnLst/>
                <a:rect l="l" t="t" r="r" b="b"/>
                <a:pathLst>
                  <a:path w="6231" h="4621" extrusionOk="0">
                    <a:moveTo>
                      <a:pt x="2798" y="89"/>
                    </a:moveTo>
                    <a:cubicBezTo>
                      <a:pt x="3485" y="89"/>
                      <a:pt x="4395" y="215"/>
                      <a:pt x="4605" y="444"/>
                    </a:cubicBezTo>
                    <a:cubicBezTo>
                      <a:pt x="4873" y="739"/>
                      <a:pt x="5370" y="1432"/>
                      <a:pt x="5375" y="1438"/>
                    </a:cubicBezTo>
                    <a:cubicBezTo>
                      <a:pt x="5382" y="1448"/>
                      <a:pt x="5392" y="1454"/>
                      <a:pt x="5403" y="1456"/>
                    </a:cubicBezTo>
                    <a:cubicBezTo>
                      <a:pt x="5405" y="1456"/>
                      <a:pt x="5659" y="1515"/>
                      <a:pt x="5893" y="2078"/>
                    </a:cubicBezTo>
                    <a:cubicBezTo>
                      <a:pt x="6077" y="2518"/>
                      <a:pt x="6124" y="2980"/>
                      <a:pt x="6135" y="3180"/>
                    </a:cubicBezTo>
                    <a:lnTo>
                      <a:pt x="5841" y="2924"/>
                    </a:lnTo>
                    <a:cubicBezTo>
                      <a:pt x="5832" y="2917"/>
                      <a:pt x="5822" y="2913"/>
                      <a:pt x="5811" y="2913"/>
                    </a:cubicBezTo>
                    <a:cubicBezTo>
                      <a:pt x="5802" y="2913"/>
                      <a:pt x="5793" y="2916"/>
                      <a:pt x="5786" y="2921"/>
                    </a:cubicBezTo>
                    <a:cubicBezTo>
                      <a:pt x="5767" y="2933"/>
                      <a:pt x="5761" y="2954"/>
                      <a:pt x="5767" y="2974"/>
                    </a:cubicBezTo>
                    <a:cubicBezTo>
                      <a:pt x="5772" y="2985"/>
                      <a:pt x="6108" y="3955"/>
                      <a:pt x="5873" y="4307"/>
                    </a:cubicBezTo>
                    <a:cubicBezTo>
                      <a:pt x="5755" y="4484"/>
                      <a:pt x="5517" y="4527"/>
                      <a:pt x="5312" y="4527"/>
                    </a:cubicBezTo>
                    <a:cubicBezTo>
                      <a:pt x="5168" y="4527"/>
                      <a:pt x="5040" y="4505"/>
                      <a:pt x="4982" y="4494"/>
                    </a:cubicBezTo>
                    <a:cubicBezTo>
                      <a:pt x="4949" y="4003"/>
                      <a:pt x="4855" y="2942"/>
                      <a:pt x="4650" y="2890"/>
                    </a:cubicBezTo>
                    <a:cubicBezTo>
                      <a:pt x="4600" y="2878"/>
                      <a:pt x="4528" y="2870"/>
                      <a:pt x="4434" y="2861"/>
                    </a:cubicBezTo>
                    <a:cubicBezTo>
                      <a:pt x="4140" y="2830"/>
                      <a:pt x="3646" y="2781"/>
                      <a:pt x="3427" y="2506"/>
                    </a:cubicBezTo>
                    <a:cubicBezTo>
                      <a:pt x="3273" y="2313"/>
                      <a:pt x="3140" y="2076"/>
                      <a:pt x="3033" y="1886"/>
                    </a:cubicBezTo>
                    <a:cubicBezTo>
                      <a:pt x="2898" y="1643"/>
                      <a:pt x="2852" y="1566"/>
                      <a:pt x="2792" y="1566"/>
                    </a:cubicBezTo>
                    <a:cubicBezTo>
                      <a:pt x="2718" y="1566"/>
                      <a:pt x="1355" y="1836"/>
                      <a:pt x="1214" y="1979"/>
                    </a:cubicBezTo>
                    <a:cubicBezTo>
                      <a:pt x="1166" y="2027"/>
                      <a:pt x="1097" y="2112"/>
                      <a:pt x="1021" y="2209"/>
                    </a:cubicBezTo>
                    <a:cubicBezTo>
                      <a:pt x="902" y="2356"/>
                      <a:pt x="760" y="2538"/>
                      <a:pt x="671" y="2597"/>
                    </a:cubicBezTo>
                    <a:cubicBezTo>
                      <a:pt x="569" y="2665"/>
                      <a:pt x="271" y="2714"/>
                      <a:pt x="117" y="2733"/>
                    </a:cubicBezTo>
                    <a:lnTo>
                      <a:pt x="94" y="1977"/>
                    </a:lnTo>
                    <a:cubicBezTo>
                      <a:pt x="190" y="1860"/>
                      <a:pt x="827" y="1081"/>
                      <a:pt x="1061" y="635"/>
                    </a:cubicBezTo>
                    <a:cubicBezTo>
                      <a:pt x="1278" y="224"/>
                      <a:pt x="1622" y="188"/>
                      <a:pt x="2196" y="128"/>
                    </a:cubicBezTo>
                    <a:cubicBezTo>
                      <a:pt x="2253" y="123"/>
                      <a:pt x="2312" y="116"/>
                      <a:pt x="2372" y="109"/>
                    </a:cubicBezTo>
                    <a:cubicBezTo>
                      <a:pt x="2495" y="96"/>
                      <a:pt x="2641" y="89"/>
                      <a:pt x="2798" y="89"/>
                    </a:cubicBezTo>
                    <a:close/>
                    <a:moveTo>
                      <a:pt x="2805" y="1"/>
                    </a:moveTo>
                    <a:cubicBezTo>
                      <a:pt x="2638" y="1"/>
                      <a:pt x="2485" y="8"/>
                      <a:pt x="2362" y="22"/>
                    </a:cubicBezTo>
                    <a:cubicBezTo>
                      <a:pt x="2301" y="28"/>
                      <a:pt x="2242" y="34"/>
                      <a:pt x="2186" y="40"/>
                    </a:cubicBezTo>
                    <a:cubicBezTo>
                      <a:pt x="1603" y="102"/>
                      <a:pt x="1218" y="141"/>
                      <a:pt x="979" y="594"/>
                    </a:cubicBezTo>
                    <a:cubicBezTo>
                      <a:pt x="735" y="1058"/>
                      <a:pt x="19" y="1924"/>
                      <a:pt x="11" y="1934"/>
                    </a:cubicBezTo>
                    <a:cubicBezTo>
                      <a:pt x="5" y="1943"/>
                      <a:pt x="1" y="1953"/>
                      <a:pt x="1" y="1964"/>
                    </a:cubicBezTo>
                    <a:lnTo>
                      <a:pt x="26" y="2788"/>
                    </a:lnTo>
                    <a:cubicBezTo>
                      <a:pt x="27" y="2801"/>
                      <a:pt x="33" y="2813"/>
                      <a:pt x="42" y="2821"/>
                    </a:cubicBezTo>
                    <a:cubicBezTo>
                      <a:pt x="50" y="2828"/>
                      <a:pt x="60" y="2832"/>
                      <a:pt x="71" y="2832"/>
                    </a:cubicBezTo>
                    <a:cubicBezTo>
                      <a:pt x="73" y="2832"/>
                      <a:pt x="75" y="2832"/>
                      <a:pt x="77" y="2832"/>
                    </a:cubicBezTo>
                    <a:cubicBezTo>
                      <a:pt x="96" y="2829"/>
                      <a:pt x="564" y="2779"/>
                      <a:pt x="722" y="2675"/>
                    </a:cubicBezTo>
                    <a:cubicBezTo>
                      <a:pt x="820" y="2608"/>
                      <a:pt x="964" y="2428"/>
                      <a:pt x="1091" y="2268"/>
                    </a:cubicBezTo>
                    <a:cubicBezTo>
                      <a:pt x="1165" y="2177"/>
                      <a:pt x="1232" y="2091"/>
                      <a:pt x="1278" y="2046"/>
                    </a:cubicBezTo>
                    <a:cubicBezTo>
                      <a:pt x="1376" y="1947"/>
                      <a:pt x="2623" y="1673"/>
                      <a:pt x="2785" y="1661"/>
                    </a:cubicBezTo>
                    <a:cubicBezTo>
                      <a:pt x="2815" y="1686"/>
                      <a:pt x="2887" y="1817"/>
                      <a:pt x="2952" y="1932"/>
                    </a:cubicBezTo>
                    <a:cubicBezTo>
                      <a:pt x="3062" y="2127"/>
                      <a:pt x="3196" y="2368"/>
                      <a:pt x="3355" y="2567"/>
                    </a:cubicBezTo>
                    <a:cubicBezTo>
                      <a:pt x="3598" y="2871"/>
                      <a:pt x="4115" y="2922"/>
                      <a:pt x="4424" y="2954"/>
                    </a:cubicBezTo>
                    <a:cubicBezTo>
                      <a:pt x="4512" y="2963"/>
                      <a:pt x="4584" y="2970"/>
                      <a:pt x="4627" y="2981"/>
                    </a:cubicBezTo>
                    <a:cubicBezTo>
                      <a:pt x="4728" y="3015"/>
                      <a:pt x="4845" y="3811"/>
                      <a:pt x="4892" y="4536"/>
                    </a:cubicBezTo>
                    <a:cubicBezTo>
                      <a:pt x="4893" y="4556"/>
                      <a:pt x="4907" y="4572"/>
                      <a:pt x="4927" y="4578"/>
                    </a:cubicBezTo>
                    <a:cubicBezTo>
                      <a:pt x="4941" y="4582"/>
                      <a:pt x="5109" y="4620"/>
                      <a:pt x="5309" y="4620"/>
                    </a:cubicBezTo>
                    <a:cubicBezTo>
                      <a:pt x="5537" y="4620"/>
                      <a:pt x="5809" y="4569"/>
                      <a:pt x="5948" y="4358"/>
                    </a:cubicBezTo>
                    <a:cubicBezTo>
                      <a:pt x="6149" y="4057"/>
                      <a:pt x="5990" y="3402"/>
                      <a:pt x="5903" y="3101"/>
                    </a:cubicBezTo>
                    <a:lnTo>
                      <a:pt x="5903" y="3101"/>
                    </a:lnTo>
                    <a:lnTo>
                      <a:pt x="6154" y="3320"/>
                    </a:lnTo>
                    <a:cubicBezTo>
                      <a:pt x="6163" y="3327"/>
                      <a:pt x="6174" y="3331"/>
                      <a:pt x="6185" y="3331"/>
                    </a:cubicBezTo>
                    <a:cubicBezTo>
                      <a:pt x="6191" y="3331"/>
                      <a:pt x="6198" y="3329"/>
                      <a:pt x="6203" y="3326"/>
                    </a:cubicBezTo>
                    <a:cubicBezTo>
                      <a:pt x="6219" y="3320"/>
                      <a:pt x="6230" y="3303"/>
                      <a:pt x="6230" y="3285"/>
                    </a:cubicBezTo>
                    <a:cubicBezTo>
                      <a:pt x="6230" y="3258"/>
                      <a:pt x="6228" y="2645"/>
                      <a:pt x="5977" y="2044"/>
                    </a:cubicBezTo>
                    <a:cubicBezTo>
                      <a:pt x="5756" y="1514"/>
                      <a:pt x="5510" y="1398"/>
                      <a:pt x="5439" y="1374"/>
                    </a:cubicBezTo>
                    <a:cubicBezTo>
                      <a:pt x="5367" y="1274"/>
                      <a:pt x="4927" y="663"/>
                      <a:pt x="4672" y="385"/>
                    </a:cubicBezTo>
                    <a:cubicBezTo>
                      <a:pt x="4428" y="120"/>
                      <a:pt x="3490" y="1"/>
                      <a:pt x="2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24;p35">
                <a:extLst>
                  <a:ext uri="{FF2B5EF4-FFF2-40B4-BE49-F238E27FC236}">
                    <a16:creationId xmlns:a16="http://schemas.microsoft.com/office/drawing/2014/main" id="{352CCA9F-F110-974C-67DB-9B11AC701F3B}"/>
                  </a:ext>
                </a:extLst>
              </p:cNvPr>
              <p:cNvSpPr/>
              <p:nvPr/>
            </p:nvSpPr>
            <p:spPr>
              <a:xfrm>
                <a:off x="978875" y="4330765"/>
                <a:ext cx="268336" cy="268254"/>
              </a:xfrm>
              <a:custGeom>
                <a:avLst/>
                <a:gdLst/>
                <a:ahLst/>
                <a:cxnLst/>
                <a:rect l="l" t="t" r="r" b="b"/>
                <a:pathLst>
                  <a:path w="6489" h="6487" extrusionOk="0">
                    <a:moveTo>
                      <a:pt x="4045" y="0"/>
                    </a:moveTo>
                    <a:cubicBezTo>
                      <a:pt x="3645" y="0"/>
                      <a:pt x="2123" y="250"/>
                      <a:pt x="2097" y="423"/>
                    </a:cubicBezTo>
                    <a:cubicBezTo>
                      <a:pt x="2073" y="598"/>
                      <a:pt x="1972" y="948"/>
                      <a:pt x="1898" y="1072"/>
                    </a:cubicBezTo>
                    <a:cubicBezTo>
                      <a:pt x="1821" y="1195"/>
                      <a:pt x="1546" y="1321"/>
                      <a:pt x="1546" y="1321"/>
                    </a:cubicBezTo>
                    <a:cubicBezTo>
                      <a:pt x="1546" y="1321"/>
                      <a:pt x="1590" y="464"/>
                      <a:pt x="1274" y="464"/>
                    </a:cubicBezTo>
                    <a:cubicBezTo>
                      <a:pt x="1258" y="464"/>
                      <a:pt x="1240" y="466"/>
                      <a:pt x="1222" y="471"/>
                    </a:cubicBezTo>
                    <a:cubicBezTo>
                      <a:pt x="848" y="571"/>
                      <a:pt x="524" y="1295"/>
                      <a:pt x="524" y="1669"/>
                    </a:cubicBezTo>
                    <a:cubicBezTo>
                      <a:pt x="524" y="2044"/>
                      <a:pt x="724" y="2344"/>
                      <a:pt x="724" y="2344"/>
                    </a:cubicBezTo>
                    <a:cubicBezTo>
                      <a:pt x="724" y="2344"/>
                      <a:pt x="300" y="3216"/>
                      <a:pt x="275" y="3467"/>
                    </a:cubicBezTo>
                    <a:cubicBezTo>
                      <a:pt x="250" y="3716"/>
                      <a:pt x="0" y="5214"/>
                      <a:pt x="400" y="5688"/>
                    </a:cubicBezTo>
                    <a:cubicBezTo>
                      <a:pt x="800" y="6163"/>
                      <a:pt x="1298" y="6487"/>
                      <a:pt x="1498" y="6487"/>
                    </a:cubicBezTo>
                    <a:cubicBezTo>
                      <a:pt x="1697" y="6487"/>
                      <a:pt x="3294" y="6187"/>
                      <a:pt x="3619" y="6012"/>
                    </a:cubicBezTo>
                    <a:cubicBezTo>
                      <a:pt x="3943" y="5837"/>
                      <a:pt x="4792" y="5214"/>
                      <a:pt x="4792" y="5214"/>
                    </a:cubicBezTo>
                    <a:lnTo>
                      <a:pt x="6189" y="3293"/>
                    </a:lnTo>
                    <a:cubicBezTo>
                      <a:pt x="6189" y="3293"/>
                      <a:pt x="6489" y="1971"/>
                      <a:pt x="6290" y="1670"/>
                    </a:cubicBezTo>
                    <a:cubicBezTo>
                      <a:pt x="6089" y="1371"/>
                      <a:pt x="5666" y="1397"/>
                      <a:pt x="5466" y="1322"/>
                    </a:cubicBezTo>
                    <a:cubicBezTo>
                      <a:pt x="5266" y="1247"/>
                      <a:pt x="5042" y="1296"/>
                      <a:pt x="4842" y="998"/>
                    </a:cubicBezTo>
                    <a:cubicBezTo>
                      <a:pt x="4643" y="698"/>
                      <a:pt x="4442" y="0"/>
                      <a:pt x="40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25;p35">
                <a:extLst>
                  <a:ext uri="{FF2B5EF4-FFF2-40B4-BE49-F238E27FC236}">
                    <a16:creationId xmlns:a16="http://schemas.microsoft.com/office/drawing/2014/main" id="{A320FE9E-3606-77E1-E318-3AA20B7AF81E}"/>
                  </a:ext>
                </a:extLst>
              </p:cNvPr>
              <p:cNvSpPr/>
              <p:nvPr/>
            </p:nvSpPr>
            <p:spPr>
              <a:xfrm>
                <a:off x="978627" y="4328780"/>
                <a:ext cx="270321" cy="272058"/>
              </a:xfrm>
              <a:custGeom>
                <a:avLst/>
                <a:gdLst/>
                <a:ahLst/>
                <a:cxnLst/>
                <a:rect l="l" t="t" r="r" b="b"/>
                <a:pathLst>
                  <a:path w="6537" h="6579" extrusionOk="0">
                    <a:moveTo>
                      <a:pt x="4045" y="92"/>
                    </a:moveTo>
                    <a:cubicBezTo>
                      <a:pt x="4309" y="92"/>
                      <a:pt x="4484" y="448"/>
                      <a:pt x="4639" y="762"/>
                    </a:cubicBezTo>
                    <a:cubicBezTo>
                      <a:pt x="4696" y="879"/>
                      <a:pt x="4750" y="987"/>
                      <a:pt x="4804" y="1070"/>
                    </a:cubicBezTo>
                    <a:cubicBezTo>
                      <a:pt x="4961" y="1305"/>
                      <a:pt x="5137" y="1340"/>
                      <a:pt x="5292" y="1371"/>
                    </a:cubicBezTo>
                    <a:cubicBezTo>
                      <a:pt x="5347" y="1382"/>
                      <a:pt x="5399" y="1392"/>
                      <a:pt x="5449" y="1411"/>
                    </a:cubicBezTo>
                    <a:cubicBezTo>
                      <a:pt x="5510" y="1434"/>
                      <a:pt x="5586" y="1447"/>
                      <a:pt x="5667" y="1462"/>
                    </a:cubicBezTo>
                    <a:cubicBezTo>
                      <a:pt x="5868" y="1498"/>
                      <a:pt x="6119" y="1543"/>
                      <a:pt x="6252" y="1743"/>
                    </a:cubicBezTo>
                    <a:cubicBezTo>
                      <a:pt x="6405" y="1973"/>
                      <a:pt x="6231" y="2952"/>
                      <a:pt x="6147" y="3321"/>
                    </a:cubicBezTo>
                    <a:lnTo>
                      <a:pt x="4761" y="5229"/>
                    </a:lnTo>
                    <a:cubicBezTo>
                      <a:pt x="4686" y="5283"/>
                      <a:pt x="3902" y="5854"/>
                      <a:pt x="3599" y="6019"/>
                    </a:cubicBezTo>
                    <a:cubicBezTo>
                      <a:pt x="3282" y="6190"/>
                      <a:pt x="1694" y="6488"/>
                      <a:pt x="1500" y="6488"/>
                    </a:cubicBezTo>
                    <a:cubicBezTo>
                      <a:pt x="1331" y="6488"/>
                      <a:pt x="844" y="6190"/>
                      <a:pt x="437" y="5705"/>
                    </a:cubicBezTo>
                    <a:cubicBezTo>
                      <a:pt x="96" y="5299"/>
                      <a:pt x="256" y="4055"/>
                      <a:pt x="308" y="3646"/>
                    </a:cubicBezTo>
                    <a:cubicBezTo>
                      <a:pt x="315" y="3589"/>
                      <a:pt x="321" y="3547"/>
                      <a:pt x="324" y="3519"/>
                    </a:cubicBezTo>
                    <a:cubicBezTo>
                      <a:pt x="347" y="3280"/>
                      <a:pt x="764" y="2420"/>
                      <a:pt x="768" y="2411"/>
                    </a:cubicBezTo>
                    <a:cubicBezTo>
                      <a:pt x="777" y="2398"/>
                      <a:pt x="775" y="2379"/>
                      <a:pt x="766" y="2367"/>
                    </a:cubicBezTo>
                    <a:cubicBezTo>
                      <a:pt x="764" y="2362"/>
                      <a:pt x="574" y="2073"/>
                      <a:pt x="574" y="1717"/>
                    </a:cubicBezTo>
                    <a:cubicBezTo>
                      <a:pt x="574" y="1350"/>
                      <a:pt x="896" y="656"/>
                      <a:pt x="1239" y="564"/>
                    </a:cubicBezTo>
                    <a:cubicBezTo>
                      <a:pt x="1253" y="561"/>
                      <a:pt x="1267" y="559"/>
                      <a:pt x="1280" y="559"/>
                    </a:cubicBezTo>
                    <a:cubicBezTo>
                      <a:pt x="1308" y="559"/>
                      <a:pt x="1332" y="567"/>
                      <a:pt x="1353" y="586"/>
                    </a:cubicBezTo>
                    <a:cubicBezTo>
                      <a:pt x="1504" y="709"/>
                      <a:pt x="1514" y="1191"/>
                      <a:pt x="1504" y="1367"/>
                    </a:cubicBezTo>
                    <a:cubicBezTo>
                      <a:pt x="1503" y="1383"/>
                      <a:pt x="1510" y="1398"/>
                      <a:pt x="1524" y="1407"/>
                    </a:cubicBezTo>
                    <a:cubicBezTo>
                      <a:pt x="1532" y="1413"/>
                      <a:pt x="1541" y="1416"/>
                      <a:pt x="1550" y="1416"/>
                    </a:cubicBezTo>
                    <a:cubicBezTo>
                      <a:pt x="1557" y="1416"/>
                      <a:pt x="1563" y="1414"/>
                      <a:pt x="1569" y="1411"/>
                    </a:cubicBezTo>
                    <a:cubicBezTo>
                      <a:pt x="1599" y="1398"/>
                      <a:pt x="1859" y="1276"/>
                      <a:pt x="1939" y="1143"/>
                    </a:cubicBezTo>
                    <a:cubicBezTo>
                      <a:pt x="2016" y="1015"/>
                      <a:pt x="2117" y="663"/>
                      <a:pt x="2144" y="480"/>
                    </a:cubicBezTo>
                    <a:cubicBezTo>
                      <a:pt x="2211" y="341"/>
                      <a:pt x="3607" y="92"/>
                      <a:pt x="4045" y="92"/>
                    </a:cubicBezTo>
                    <a:close/>
                    <a:moveTo>
                      <a:pt x="4046" y="0"/>
                    </a:moveTo>
                    <a:cubicBezTo>
                      <a:pt x="3775" y="0"/>
                      <a:pt x="2090" y="223"/>
                      <a:pt x="2056" y="464"/>
                    </a:cubicBezTo>
                    <a:cubicBezTo>
                      <a:pt x="2031" y="641"/>
                      <a:pt x="1931" y="980"/>
                      <a:pt x="1862" y="1095"/>
                    </a:cubicBezTo>
                    <a:cubicBezTo>
                      <a:pt x="1820" y="1167"/>
                      <a:pt x="1691" y="1245"/>
                      <a:pt x="1600" y="1294"/>
                    </a:cubicBezTo>
                    <a:cubicBezTo>
                      <a:pt x="1603" y="1106"/>
                      <a:pt x="1590" y="659"/>
                      <a:pt x="1412" y="514"/>
                    </a:cubicBezTo>
                    <a:cubicBezTo>
                      <a:pt x="1373" y="483"/>
                      <a:pt x="1328" y="466"/>
                      <a:pt x="1280" y="466"/>
                    </a:cubicBezTo>
                    <a:cubicBezTo>
                      <a:pt x="1259" y="466"/>
                      <a:pt x="1237" y="469"/>
                      <a:pt x="1215" y="476"/>
                    </a:cubicBezTo>
                    <a:cubicBezTo>
                      <a:pt x="818" y="582"/>
                      <a:pt x="482" y="1313"/>
                      <a:pt x="482" y="1717"/>
                    </a:cubicBezTo>
                    <a:cubicBezTo>
                      <a:pt x="482" y="2047"/>
                      <a:pt x="629" y="2315"/>
                      <a:pt x="676" y="2394"/>
                    </a:cubicBezTo>
                    <a:cubicBezTo>
                      <a:pt x="608" y="2537"/>
                      <a:pt x="257" y="3275"/>
                      <a:pt x="233" y="3509"/>
                    </a:cubicBezTo>
                    <a:cubicBezTo>
                      <a:pt x="230" y="3536"/>
                      <a:pt x="225" y="3579"/>
                      <a:pt x="218" y="3634"/>
                    </a:cubicBezTo>
                    <a:cubicBezTo>
                      <a:pt x="159" y="4097"/>
                      <a:pt x="1" y="5327"/>
                      <a:pt x="369" y="5764"/>
                    </a:cubicBezTo>
                    <a:cubicBezTo>
                      <a:pt x="779" y="6251"/>
                      <a:pt x="1285" y="6578"/>
                      <a:pt x="1502" y="6578"/>
                    </a:cubicBezTo>
                    <a:cubicBezTo>
                      <a:pt x="1720" y="6578"/>
                      <a:pt x="3315" y="6278"/>
                      <a:pt x="3646" y="6100"/>
                    </a:cubicBezTo>
                    <a:cubicBezTo>
                      <a:pt x="3970" y="5926"/>
                      <a:pt x="4788" y="5324"/>
                      <a:pt x="4823" y="5298"/>
                    </a:cubicBezTo>
                    <a:cubicBezTo>
                      <a:pt x="4826" y="5295"/>
                      <a:pt x="4830" y="5293"/>
                      <a:pt x="4833" y="5288"/>
                    </a:cubicBezTo>
                    <a:lnTo>
                      <a:pt x="6231" y="3368"/>
                    </a:lnTo>
                    <a:cubicBezTo>
                      <a:pt x="6235" y="3362"/>
                      <a:pt x="6237" y="3357"/>
                      <a:pt x="6238" y="3349"/>
                    </a:cubicBezTo>
                    <a:cubicBezTo>
                      <a:pt x="6269" y="3213"/>
                      <a:pt x="6536" y="1999"/>
                      <a:pt x="6332" y="1692"/>
                    </a:cubicBezTo>
                    <a:cubicBezTo>
                      <a:pt x="6177" y="1459"/>
                      <a:pt x="5905" y="1409"/>
                      <a:pt x="5687" y="1371"/>
                    </a:cubicBezTo>
                    <a:cubicBezTo>
                      <a:pt x="5609" y="1356"/>
                      <a:pt x="5538" y="1344"/>
                      <a:pt x="5485" y="1324"/>
                    </a:cubicBezTo>
                    <a:cubicBezTo>
                      <a:pt x="5428" y="1303"/>
                      <a:pt x="5369" y="1292"/>
                      <a:pt x="5314" y="1280"/>
                    </a:cubicBezTo>
                    <a:cubicBezTo>
                      <a:pt x="5161" y="1249"/>
                      <a:pt x="5020" y="1222"/>
                      <a:pt x="4883" y="1018"/>
                    </a:cubicBezTo>
                    <a:cubicBezTo>
                      <a:pt x="4831" y="940"/>
                      <a:pt x="4780" y="834"/>
                      <a:pt x="4723" y="721"/>
                    </a:cubicBezTo>
                    <a:cubicBezTo>
                      <a:pt x="4564" y="400"/>
                      <a:pt x="4367" y="0"/>
                      <a:pt x="40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26;p35">
                <a:extLst>
                  <a:ext uri="{FF2B5EF4-FFF2-40B4-BE49-F238E27FC236}">
                    <a16:creationId xmlns:a16="http://schemas.microsoft.com/office/drawing/2014/main" id="{7F790C58-27C3-A5EC-FAEC-1DF4F310E310}"/>
                  </a:ext>
                </a:extLst>
              </p:cNvPr>
              <p:cNvSpPr/>
              <p:nvPr/>
            </p:nvSpPr>
            <p:spPr>
              <a:xfrm>
                <a:off x="1078700" y="4419259"/>
                <a:ext cx="20015" cy="20924"/>
              </a:xfrm>
              <a:custGeom>
                <a:avLst/>
                <a:gdLst/>
                <a:ahLst/>
                <a:cxnLst/>
                <a:rect l="l" t="t" r="r" b="b"/>
                <a:pathLst>
                  <a:path w="484" h="506" extrusionOk="0">
                    <a:moveTo>
                      <a:pt x="377" y="0"/>
                    </a:moveTo>
                    <a:cubicBezTo>
                      <a:pt x="309" y="0"/>
                      <a:pt x="211" y="66"/>
                      <a:pt x="133" y="170"/>
                    </a:cubicBezTo>
                    <a:cubicBezTo>
                      <a:pt x="33" y="302"/>
                      <a:pt x="1" y="446"/>
                      <a:pt x="60" y="492"/>
                    </a:cubicBezTo>
                    <a:cubicBezTo>
                      <a:pt x="73" y="501"/>
                      <a:pt x="88" y="506"/>
                      <a:pt x="106" y="506"/>
                    </a:cubicBezTo>
                    <a:cubicBezTo>
                      <a:pt x="173" y="506"/>
                      <a:pt x="272" y="440"/>
                      <a:pt x="351" y="335"/>
                    </a:cubicBezTo>
                    <a:cubicBezTo>
                      <a:pt x="452" y="205"/>
                      <a:pt x="484" y="61"/>
                      <a:pt x="423" y="14"/>
                    </a:cubicBezTo>
                    <a:cubicBezTo>
                      <a:pt x="410" y="5"/>
                      <a:pt x="395" y="0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427;p35">
                <a:extLst>
                  <a:ext uri="{FF2B5EF4-FFF2-40B4-BE49-F238E27FC236}">
                    <a16:creationId xmlns:a16="http://schemas.microsoft.com/office/drawing/2014/main" id="{705BC3A4-70EA-B43D-82E5-01AF201F4F3B}"/>
                  </a:ext>
                </a:extLst>
              </p:cNvPr>
              <p:cNvSpPr/>
              <p:nvPr/>
            </p:nvSpPr>
            <p:spPr>
              <a:xfrm>
                <a:off x="1142796" y="4471569"/>
                <a:ext cx="19973" cy="20883"/>
              </a:xfrm>
              <a:custGeom>
                <a:avLst/>
                <a:gdLst/>
                <a:ahLst/>
                <a:cxnLst/>
                <a:rect l="l" t="t" r="r" b="b"/>
                <a:pathLst>
                  <a:path w="483" h="505" extrusionOk="0">
                    <a:moveTo>
                      <a:pt x="378" y="0"/>
                    </a:moveTo>
                    <a:cubicBezTo>
                      <a:pt x="310" y="0"/>
                      <a:pt x="211" y="65"/>
                      <a:pt x="132" y="170"/>
                    </a:cubicBezTo>
                    <a:cubicBezTo>
                      <a:pt x="33" y="302"/>
                      <a:pt x="1" y="445"/>
                      <a:pt x="60" y="491"/>
                    </a:cubicBezTo>
                    <a:cubicBezTo>
                      <a:pt x="73" y="500"/>
                      <a:pt x="89" y="505"/>
                      <a:pt x="106" y="505"/>
                    </a:cubicBezTo>
                    <a:cubicBezTo>
                      <a:pt x="174" y="505"/>
                      <a:pt x="272" y="440"/>
                      <a:pt x="351" y="336"/>
                    </a:cubicBezTo>
                    <a:cubicBezTo>
                      <a:pt x="451" y="203"/>
                      <a:pt x="482" y="60"/>
                      <a:pt x="423" y="14"/>
                    </a:cubicBezTo>
                    <a:cubicBezTo>
                      <a:pt x="411" y="4"/>
                      <a:pt x="395" y="0"/>
                      <a:pt x="3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428;p35">
                <a:extLst>
                  <a:ext uri="{FF2B5EF4-FFF2-40B4-BE49-F238E27FC236}">
                    <a16:creationId xmlns:a16="http://schemas.microsoft.com/office/drawing/2014/main" id="{BAF998C0-8044-5940-E61C-2F595A6B0344}"/>
                  </a:ext>
                </a:extLst>
              </p:cNvPr>
              <p:cNvSpPr/>
              <p:nvPr/>
            </p:nvSpPr>
            <p:spPr>
              <a:xfrm>
                <a:off x="1072828" y="4394943"/>
                <a:ext cx="50615" cy="34447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833" extrusionOk="0">
                    <a:moveTo>
                      <a:pt x="127" y="0"/>
                    </a:moveTo>
                    <a:cubicBezTo>
                      <a:pt x="106" y="0"/>
                      <a:pt x="93" y="1"/>
                      <a:pt x="89" y="1"/>
                    </a:cubicBezTo>
                    <a:cubicBezTo>
                      <a:pt x="40" y="5"/>
                      <a:pt x="1" y="48"/>
                      <a:pt x="5" y="99"/>
                    </a:cubicBezTo>
                    <a:cubicBezTo>
                      <a:pt x="9" y="147"/>
                      <a:pt x="50" y="185"/>
                      <a:pt x="97" y="185"/>
                    </a:cubicBezTo>
                    <a:cubicBezTo>
                      <a:pt x="99" y="185"/>
                      <a:pt x="101" y="185"/>
                      <a:pt x="103" y="185"/>
                    </a:cubicBezTo>
                    <a:cubicBezTo>
                      <a:pt x="106" y="184"/>
                      <a:pt x="117" y="184"/>
                      <a:pt x="134" y="184"/>
                    </a:cubicBezTo>
                    <a:cubicBezTo>
                      <a:pt x="263" y="184"/>
                      <a:pt x="759" y="222"/>
                      <a:pt x="1038" y="783"/>
                    </a:cubicBezTo>
                    <a:cubicBezTo>
                      <a:pt x="1054" y="815"/>
                      <a:pt x="1086" y="833"/>
                      <a:pt x="1119" y="833"/>
                    </a:cubicBezTo>
                    <a:cubicBezTo>
                      <a:pt x="1134" y="833"/>
                      <a:pt x="1148" y="831"/>
                      <a:pt x="1160" y="824"/>
                    </a:cubicBezTo>
                    <a:cubicBezTo>
                      <a:pt x="1204" y="801"/>
                      <a:pt x="1224" y="746"/>
                      <a:pt x="1200" y="702"/>
                    </a:cubicBezTo>
                    <a:cubicBezTo>
                      <a:pt x="874" y="45"/>
                      <a:pt x="283" y="0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429;p35">
                <a:extLst>
                  <a:ext uri="{FF2B5EF4-FFF2-40B4-BE49-F238E27FC236}">
                    <a16:creationId xmlns:a16="http://schemas.microsoft.com/office/drawing/2014/main" id="{C274E6EE-5FF4-9456-EED5-36AE41B66F10}"/>
                  </a:ext>
                </a:extLst>
              </p:cNvPr>
              <p:cNvSpPr/>
              <p:nvPr/>
            </p:nvSpPr>
            <p:spPr>
              <a:xfrm>
                <a:off x="1151438" y="4449653"/>
                <a:ext cx="36845" cy="39616"/>
              </a:xfrm>
              <a:custGeom>
                <a:avLst/>
                <a:gdLst/>
                <a:ahLst/>
                <a:cxnLst/>
                <a:rect l="l" t="t" r="r" b="b"/>
                <a:pathLst>
                  <a:path w="891" h="958" extrusionOk="0">
                    <a:moveTo>
                      <a:pt x="92" y="0"/>
                    </a:moveTo>
                    <a:cubicBezTo>
                      <a:pt x="42" y="0"/>
                      <a:pt x="1" y="42"/>
                      <a:pt x="1" y="93"/>
                    </a:cubicBezTo>
                    <a:cubicBezTo>
                      <a:pt x="1" y="143"/>
                      <a:pt x="42" y="184"/>
                      <a:pt x="92" y="184"/>
                    </a:cubicBezTo>
                    <a:cubicBezTo>
                      <a:pt x="97" y="184"/>
                      <a:pt x="544" y="192"/>
                      <a:pt x="702" y="887"/>
                    </a:cubicBezTo>
                    <a:cubicBezTo>
                      <a:pt x="711" y="927"/>
                      <a:pt x="749" y="957"/>
                      <a:pt x="790" y="957"/>
                    </a:cubicBezTo>
                    <a:cubicBezTo>
                      <a:pt x="798" y="957"/>
                      <a:pt x="804" y="956"/>
                      <a:pt x="811" y="954"/>
                    </a:cubicBezTo>
                    <a:cubicBezTo>
                      <a:pt x="860" y="943"/>
                      <a:pt x="891" y="894"/>
                      <a:pt x="880" y="845"/>
                    </a:cubicBezTo>
                    <a:cubicBezTo>
                      <a:pt x="692" y="10"/>
                      <a:pt x="117" y="0"/>
                      <a:pt x="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430;p35">
                <a:extLst>
                  <a:ext uri="{FF2B5EF4-FFF2-40B4-BE49-F238E27FC236}">
                    <a16:creationId xmlns:a16="http://schemas.microsoft.com/office/drawing/2014/main" id="{2ACDB589-81C5-4DED-E398-77D6361D9F75}"/>
                  </a:ext>
                </a:extLst>
              </p:cNvPr>
              <p:cNvSpPr/>
              <p:nvPr/>
            </p:nvSpPr>
            <p:spPr>
              <a:xfrm>
                <a:off x="1061456" y="4494933"/>
                <a:ext cx="46439" cy="3837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928" extrusionOk="0">
                    <a:moveTo>
                      <a:pt x="146" y="0"/>
                    </a:moveTo>
                    <a:cubicBezTo>
                      <a:pt x="124" y="0"/>
                      <a:pt x="106" y="16"/>
                      <a:pt x="102" y="39"/>
                    </a:cubicBezTo>
                    <a:cubicBezTo>
                      <a:pt x="98" y="67"/>
                      <a:pt x="1" y="748"/>
                      <a:pt x="304" y="886"/>
                    </a:cubicBezTo>
                    <a:cubicBezTo>
                      <a:pt x="370" y="914"/>
                      <a:pt x="445" y="927"/>
                      <a:pt x="523" y="927"/>
                    </a:cubicBezTo>
                    <a:cubicBezTo>
                      <a:pt x="787" y="927"/>
                      <a:pt x="1074" y="792"/>
                      <a:pt x="1090" y="785"/>
                    </a:cubicBezTo>
                    <a:cubicBezTo>
                      <a:pt x="1114" y="775"/>
                      <a:pt x="1122" y="747"/>
                      <a:pt x="1112" y="725"/>
                    </a:cubicBezTo>
                    <a:cubicBezTo>
                      <a:pt x="1104" y="708"/>
                      <a:pt x="1088" y="698"/>
                      <a:pt x="1071" y="698"/>
                    </a:cubicBezTo>
                    <a:cubicBezTo>
                      <a:pt x="1064" y="698"/>
                      <a:pt x="1057" y="700"/>
                      <a:pt x="1051" y="703"/>
                    </a:cubicBezTo>
                    <a:cubicBezTo>
                      <a:pt x="1048" y="705"/>
                      <a:pt x="766" y="837"/>
                      <a:pt x="523" y="837"/>
                    </a:cubicBezTo>
                    <a:cubicBezTo>
                      <a:pt x="457" y="837"/>
                      <a:pt x="394" y="827"/>
                      <a:pt x="340" y="802"/>
                    </a:cubicBezTo>
                    <a:cubicBezTo>
                      <a:pt x="142" y="712"/>
                      <a:pt x="166" y="231"/>
                      <a:pt x="193" y="52"/>
                    </a:cubicBezTo>
                    <a:cubicBezTo>
                      <a:pt x="196" y="28"/>
                      <a:pt x="179" y="5"/>
                      <a:pt x="153" y="1"/>
                    </a:cubicBezTo>
                    <a:cubicBezTo>
                      <a:pt x="151" y="0"/>
                      <a:pt x="148" y="0"/>
                      <a:pt x="1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431;p35">
                <a:extLst>
                  <a:ext uri="{FF2B5EF4-FFF2-40B4-BE49-F238E27FC236}">
                    <a16:creationId xmlns:a16="http://schemas.microsoft.com/office/drawing/2014/main" id="{24BFDA27-61D6-D62E-AF03-9841EF85994F}"/>
                  </a:ext>
                </a:extLst>
              </p:cNvPr>
              <p:cNvSpPr/>
              <p:nvPr/>
            </p:nvSpPr>
            <p:spPr>
              <a:xfrm>
                <a:off x="1031599" y="4500020"/>
                <a:ext cx="52352" cy="50285"/>
              </a:xfrm>
              <a:custGeom>
                <a:avLst/>
                <a:gdLst/>
                <a:ahLst/>
                <a:cxnLst/>
                <a:rect l="l" t="t" r="r" b="b"/>
                <a:pathLst>
                  <a:path w="1266" h="1216" extrusionOk="0">
                    <a:moveTo>
                      <a:pt x="73" y="0"/>
                    </a:moveTo>
                    <a:cubicBezTo>
                      <a:pt x="47" y="0"/>
                      <a:pt x="26" y="18"/>
                      <a:pt x="25" y="43"/>
                    </a:cubicBezTo>
                    <a:cubicBezTo>
                      <a:pt x="25" y="60"/>
                      <a:pt x="0" y="445"/>
                      <a:pt x="194" y="582"/>
                    </a:cubicBezTo>
                    <a:cubicBezTo>
                      <a:pt x="233" y="610"/>
                      <a:pt x="285" y="657"/>
                      <a:pt x="345" y="711"/>
                    </a:cubicBezTo>
                    <a:cubicBezTo>
                      <a:pt x="547" y="897"/>
                      <a:pt x="855" y="1175"/>
                      <a:pt x="1213" y="1216"/>
                    </a:cubicBezTo>
                    <a:lnTo>
                      <a:pt x="1219" y="1216"/>
                    </a:lnTo>
                    <a:cubicBezTo>
                      <a:pt x="1242" y="1216"/>
                      <a:pt x="1261" y="1199"/>
                      <a:pt x="1262" y="1173"/>
                    </a:cubicBezTo>
                    <a:cubicBezTo>
                      <a:pt x="1266" y="1147"/>
                      <a:pt x="1247" y="1125"/>
                      <a:pt x="1223" y="1122"/>
                    </a:cubicBezTo>
                    <a:cubicBezTo>
                      <a:pt x="893" y="1087"/>
                      <a:pt x="599" y="820"/>
                      <a:pt x="404" y="642"/>
                    </a:cubicBezTo>
                    <a:cubicBezTo>
                      <a:pt x="343" y="587"/>
                      <a:pt x="288" y="538"/>
                      <a:pt x="245" y="507"/>
                    </a:cubicBezTo>
                    <a:cubicBezTo>
                      <a:pt x="121" y="417"/>
                      <a:pt x="109" y="145"/>
                      <a:pt x="115" y="48"/>
                    </a:cubicBezTo>
                    <a:cubicBezTo>
                      <a:pt x="116" y="24"/>
                      <a:pt x="98" y="2"/>
                      <a:pt x="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432;p35">
                <a:extLst>
                  <a:ext uri="{FF2B5EF4-FFF2-40B4-BE49-F238E27FC236}">
                    <a16:creationId xmlns:a16="http://schemas.microsoft.com/office/drawing/2014/main" id="{E2AD8855-D179-8D21-1EA6-9BB83C63A9D0}"/>
                  </a:ext>
                </a:extLst>
              </p:cNvPr>
              <p:cNvSpPr/>
              <p:nvPr/>
            </p:nvSpPr>
            <p:spPr>
              <a:xfrm>
                <a:off x="982886" y="4478723"/>
                <a:ext cx="126994" cy="120253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908" extrusionOk="0">
                    <a:moveTo>
                      <a:pt x="1200" y="217"/>
                    </a:moveTo>
                    <a:cubicBezTo>
                      <a:pt x="1310" y="217"/>
                      <a:pt x="1882" y="848"/>
                      <a:pt x="1882" y="848"/>
                    </a:cubicBezTo>
                    <a:lnTo>
                      <a:pt x="2243" y="1349"/>
                    </a:lnTo>
                    <a:cubicBezTo>
                      <a:pt x="2243" y="1349"/>
                      <a:pt x="2488" y="1455"/>
                      <a:pt x="2582" y="1501"/>
                    </a:cubicBezTo>
                    <a:cubicBezTo>
                      <a:pt x="2675" y="1546"/>
                      <a:pt x="2758" y="1674"/>
                      <a:pt x="2699" y="1884"/>
                    </a:cubicBezTo>
                    <a:cubicBezTo>
                      <a:pt x="2641" y="2094"/>
                      <a:pt x="2547" y="2303"/>
                      <a:pt x="2268" y="2409"/>
                    </a:cubicBezTo>
                    <a:cubicBezTo>
                      <a:pt x="2089" y="2476"/>
                      <a:pt x="1911" y="2538"/>
                      <a:pt x="1768" y="2538"/>
                    </a:cubicBezTo>
                    <a:cubicBezTo>
                      <a:pt x="1688" y="2538"/>
                      <a:pt x="1618" y="2518"/>
                      <a:pt x="1567" y="2467"/>
                    </a:cubicBezTo>
                    <a:cubicBezTo>
                      <a:pt x="1428" y="2328"/>
                      <a:pt x="1812" y="2013"/>
                      <a:pt x="1812" y="2013"/>
                    </a:cubicBezTo>
                    <a:lnTo>
                      <a:pt x="1219" y="1546"/>
                    </a:lnTo>
                    <a:cubicBezTo>
                      <a:pt x="1219" y="1546"/>
                      <a:pt x="1000" y="1790"/>
                      <a:pt x="805" y="1790"/>
                    </a:cubicBezTo>
                    <a:cubicBezTo>
                      <a:pt x="766" y="1790"/>
                      <a:pt x="728" y="1781"/>
                      <a:pt x="693" y="1757"/>
                    </a:cubicBezTo>
                    <a:cubicBezTo>
                      <a:pt x="483" y="1617"/>
                      <a:pt x="530" y="1583"/>
                      <a:pt x="670" y="1163"/>
                    </a:cubicBezTo>
                    <a:cubicBezTo>
                      <a:pt x="809" y="743"/>
                      <a:pt x="1101" y="240"/>
                      <a:pt x="1194" y="218"/>
                    </a:cubicBezTo>
                    <a:cubicBezTo>
                      <a:pt x="1196" y="218"/>
                      <a:pt x="1198" y="217"/>
                      <a:pt x="1200" y="217"/>
                    </a:cubicBezTo>
                    <a:close/>
                    <a:moveTo>
                      <a:pt x="1151" y="0"/>
                    </a:moveTo>
                    <a:cubicBezTo>
                      <a:pt x="940" y="0"/>
                      <a:pt x="716" y="251"/>
                      <a:pt x="599" y="562"/>
                    </a:cubicBezTo>
                    <a:cubicBezTo>
                      <a:pt x="450" y="962"/>
                      <a:pt x="0" y="1659"/>
                      <a:pt x="150" y="1883"/>
                    </a:cubicBezTo>
                    <a:cubicBezTo>
                      <a:pt x="299" y="2109"/>
                      <a:pt x="724" y="2733"/>
                      <a:pt x="1397" y="2908"/>
                    </a:cubicBezTo>
                    <a:cubicBezTo>
                      <a:pt x="1397" y="2908"/>
                      <a:pt x="2420" y="2707"/>
                      <a:pt x="2644" y="2483"/>
                    </a:cubicBezTo>
                    <a:cubicBezTo>
                      <a:pt x="2868" y="2259"/>
                      <a:pt x="3070" y="1759"/>
                      <a:pt x="2971" y="1560"/>
                    </a:cubicBezTo>
                    <a:cubicBezTo>
                      <a:pt x="2871" y="1360"/>
                      <a:pt x="2571" y="1311"/>
                      <a:pt x="2571" y="1311"/>
                    </a:cubicBezTo>
                    <a:cubicBezTo>
                      <a:pt x="2571" y="1311"/>
                      <a:pt x="2527" y="1331"/>
                      <a:pt x="2460" y="1331"/>
                    </a:cubicBezTo>
                    <a:cubicBezTo>
                      <a:pt x="2395" y="1331"/>
                      <a:pt x="2308" y="1311"/>
                      <a:pt x="2222" y="1236"/>
                    </a:cubicBezTo>
                    <a:cubicBezTo>
                      <a:pt x="1954" y="1005"/>
                      <a:pt x="1997" y="762"/>
                      <a:pt x="1997" y="762"/>
                    </a:cubicBezTo>
                    <a:cubicBezTo>
                      <a:pt x="1997" y="762"/>
                      <a:pt x="1573" y="264"/>
                      <a:pt x="1322" y="63"/>
                    </a:cubicBezTo>
                    <a:cubicBezTo>
                      <a:pt x="1268" y="20"/>
                      <a:pt x="1210" y="0"/>
                      <a:pt x="11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433;p35">
                <a:extLst>
                  <a:ext uri="{FF2B5EF4-FFF2-40B4-BE49-F238E27FC236}">
                    <a16:creationId xmlns:a16="http://schemas.microsoft.com/office/drawing/2014/main" id="{D4A29E40-A064-B072-9939-B76FA653442F}"/>
                  </a:ext>
                </a:extLst>
              </p:cNvPr>
              <p:cNvSpPr/>
              <p:nvPr/>
            </p:nvSpPr>
            <p:spPr>
              <a:xfrm>
                <a:off x="982556" y="4476780"/>
                <a:ext cx="129392" cy="124099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3001" extrusionOk="0">
                    <a:moveTo>
                      <a:pt x="1205" y="307"/>
                    </a:moveTo>
                    <a:cubicBezTo>
                      <a:pt x="1271" y="318"/>
                      <a:pt x="1594" y="634"/>
                      <a:pt x="1852" y="917"/>
                    </a:cubicBezTo>
                    <a:lnTo>
                      <a:pt x="2214" y="1420"/>
                    </a:lnTo>
                    <a:cubicBezTo>
                      <a:pt x="2218" y="1427"/>
                      <a:pt x="2224" y="1432"/>
                      <a:pt x="2233" y="1435"/>
                    </a:cubicBezTo>
                    <a:cubicBezTo>
                      <a:pt x="2235" y="1437"/>
                      <a:pt x="2478" y="1540"/>
                      <a:pt x="2569" y="1586"/>
                    </a:cubicBezTo>
                    <a:cubicBezTo>
                      <a:pt x="2647" y="1624"/>
                      <a:pt x="2714" y="1732"/>
                      <a:pt x="2662" y="1917"/>
                    </a:cubicBezTo>
                    <a:cubicBezTo>
                      <a:pt x="2606" y="2116"/>
                      <a:pt x="2519" y="2313"/>
                      <a:pt x="2258" y="2412"/>
                    </a:cubicBezTo>
                    <a:cubicBezTo>
                      <a:pt x="2078" y="2480"/>
                      <a:pt x="1905" y="2538"/>
                      <a:pt x="1774" y="2538"/>
                    </a:cubicBezTo>
                    <a:cubicBezTo>
                      <a:pt x="1704" y="2538"/>
                      <a:pt x="1647" y="2522"/>
                      <a:pt x="1606" y="2481"/>
                    </a:cubicBezTo>
                    <a:cubicBezTo>
                      <a:pt x="1593" y="2469"/>
                      <a:pt x="1588" y="2455"/>
                      <a:pt x="1589" y="2434"/>
                    </a:cubicBezTo>
                    <a:cubicBezTo>
                      <a:pt x="1594" y="2326"/>
                      <a:pt x="1777" y="2152"/>
                      <a:pt x="1847" y="2094"/>
                    </a:cubicBezTo>
                    <a:cubicBezTo>
                      <a:pt x="1858" y="2086"/>
                      <a:pt x="1865" y="2072"/>
                      <a:pt x="1865" y="2059"/>
                    </a:cubicBezTo>
                    <a:cubicBezTo>
                      <a:pt x="1865" y="2044"/>
                      <a:pt x="1858" y="2030"/>
                      <a:pt x="1847" y="2023"/>
                    </a:cubicBezTo>
                    <a:lnTo>
                      <a:pt x="1253" y="1556"/>
                    </a:lnTo>
                    <a:cubicBezTo>
                      <a:pt x="1245" y="1550"/>
                      <a:pt x="1234" y="1547"/>
                      <a:pt x="1226" y="1547"/>
                    </a:cubicBezTo>
                    <a:cubicBezTo>
                      <a:pt x="1213" y="1547"/>
                      <a:pt x="1200" y="1553"/>
                      <a:pt x="1190" y="1561"/>
                    </a:cubicBezTo>
                    <a:cubicBezTo>
                      <a:pt x="1189" y="1564"/>
                      <a:pt x="980" y="1789"/>
                      <a:pt x="812" y="1789"/>
                    </a:cubicBezTo>
                    <a:cubicBezTo>
                      <a:pt x="782" y="1789"/>
                      <a:pt x="752" y="1782"/>
                      <a:pt x="726" y="1764"/>
                    </a:cubicBezTo>
                    <a:cubicBezTo>
                      <a:pt x="570" y="1660"/>
                      <a:pt x="573" y="1649"/>
                      <a:pt x="675" y="1356"/>
                    </a:cubicBezTo>
                    <a:cubicBezTo>
                      <a:pt x="688" y="1315"/>
                      <a:pt x="704" y="1270"/>
                      <a:pt x="720" y="1220"/>
                    </a:cubicBezTo>
                    <a:cubicBezTo>
                      <a:pt x="866" y="782"/>
                      <a:pt x="1144" y="331"/>
                      <a:pt x="1205" y="307"/>
                    </a:cubicBezTo>
                    <a:close/>
                    <a:moveTo>
                      <a:pt x="1160" y="92"/>
                    </a:moveTo>
                    <a:cubicBezTo>
                      <a:pt x="1211" y="92"/>
                      <a:pt x="1259" y="110"/>
                      <a:pt x="1303" y="148"/>
                    </a:cubicBezTo>
                    <a:cubicBezTo>
                      <a:pt x="1522" y="324"/>
                      <a:pt x="1887" y="743"/>
                      <a:pt x="1958" y="826"/>
                    </a:cubicBezTo>
                    <a:cubicBezTo>
                      <a:pt x="1957" y="846"/>
                      <a:pt x="1957" y="878"/>
                      <a:pt x="1962" y="918"/>
                    </a:cubicBezTo>
                    <a:lnTo>
                      <a:pt x="1924" y="865"/>
                    </a:lnTo>
                    <a:cubicBezTo>
                      <a:pt x="1534" y="438"/>
                      <a:pt x="1292" y="220"/>
                      <a:pt x="1202" y="220"/>
                    </a:cubicBezTo>
                    <a:cubicBezTo>
                      <a:pt x="1198" y="220"/>
                      <a:pt x="1194" y="220"/>
                      <a:pt x="1190" y="221"/>
                    </a:cubicBezTo>
                    <a:cubicBezTo>
                      <a:pt x="1063" y="254"/>
                      <a:pt x="763" y="808"/>
                      <a:pt x="634" y="1197"/>
                    </a:cubicBezTo>
                    <a:cubicBezTo>
                      <a:pt x="618" y="1246"/>
                      <a:pt x="602" y="1289"/>
                      <a:pt x="588" y="1330"/>
                    </a:cubicBezTo>
                    <a:cubicBezTo>
                      <a:pt x="485" y="1630"/>
                      <a:pt x="460" y="1702"/>
                      <a:pt x="675" y="1844"/>
                    </a:cubicBezTo>
                    <a:cubicBezTo>
                      <a:pt x="718" y="1873"/>
                      <a:pt x="765" y="1885"/>
                      <a:pt x="812" y="1885"/>
                    </a:cubicBezTo>
                    <a:cubicBezTo>
                      <a:pt x="982" y="1885"/>
                      <a:pt x="1160" y="1727"/>
                      <a:pt x="1229" y="1657"/>
                    </a:cubicBezTo>
                    <a:lnTo>
                      <a:pt x="1748" y="2064"/>
                    </a:lnTo>
                    <a:cubicBezTo>
                      <a:pt x="1666" y="2137"/>
                      <a:pt x="1505" y="2299"/>
                      <a:pt x="1499" y="2433"/>
                    </a:cubicBezTo>
                    <a:cubicBezTo>
                      <a:pt x="1495" y="2478"/>
                      <a:pt x="1511" y="2519"/>
                      <a:pt x="1542" y="2549"/>
                    </a:cubicBezTo>
                    <a:cubicBezTo>
                      <a:pt x="1603" y="2609"/>
                      <a:pt x="1682" y="2633"/>
                      <a:pt x="1774" y="2633"/>
                    </a:cubicBezTo>
                    <a:cubicBezTo>
                      <a:pt x="1922" y="2633"/>
                      <a:pt x="2103" y="2572"/>
                      <a:pt x="2292" y="2501"/>
                    </a:cubicBezTo>
                    <a:cubicBezTo>
                      <a:pt x="2592" y="2387"/>
                      <a:pt x="2692" y="2157"/>
                      <a:pt x="2751" y="1945"/>
                    </a:cubicBezTo>
                    <a:cubicBezTo>
                      <a:pt x="2817" y="1707"/>
                      <a:pt x="2718" y="1560"/>
                      <a:pt x="2611" y="1507"/>
                    </a:cubicBezTo>
                    <a:cubicBezTo>
                      <a:pt x="2569" y="1486"/>
                      <a:pt x="2494" y="1453"/>
                      <a:pt x="2426" y="1422"/>
                    </a:cubicBezTo>
                    <a:lnTo>
                      <a:pt x="2426" y="1422"/>
                    </a:lnTo>
                    <a:cubicBezTo>
                      <a:pt x="2441" y="1423"/>
                      <a:pt x="2456" y="1424"/>
                      <a:pt x="2470" y="1424"/>
                    </a:cubicBezTo>
                    <a:cubicBezTo>
                      <a:pt x="2523" y="1424"/>
                      <a:pt x="2564" y="1413"/>
                      <a:pt x="2585" y="1406"/>
                    </a:cubicBezTo>
                    <a:cubicBezTo>
                      <a:pt x="2638" y="1416"/>
                      <a:pt x="2862" y="1473"/>
                      <a:pt x="2939" y="1628"/>
                    </a:cubicBezTo>
                    <a:cubicBezTo>
                      <a:pt x="3022" y="1794"/>
                      <a:pt x="2848" y="2273"/>
                      <a:pt x="2623" y="2498"/>
                    </a:cubicBezTo>
                    <a:cubicBezTo>
                      <a:pt x="2422" y="2699"/>
                      <a:pt x="1516" y="2886"/>
                      <a:pt x="1409" y="2908"/>
                    </a:cubicBezTo>
                    <a:cubicBezTo>
                      <a:pt x="748" y="2731"/>
                      <a:pt x="333" y="2110"/>
                      <a:pt x="198" y="1906"/>
                    </a:cubicBezTo>
                    <a:cubicBezTo>
                      <a:pt x="107" y="1769"/>
                      <a:pt x="305" y="1364"/>
                      <a:pt x="463" y="1039"/>
                    </a:cubicBezTo>
                    <a:cubicBezTo>
                      <a:pt x="538" y="888"/>
                      <a:pt x="607" y="745"/>
                      <a:pt x="652" y="625"/>
                    </a:cubicBezTo>
                    <a:cubicBezTo>
                      <a:pt x="752" y="357"/>
                      <a:pt x="930" y="147"/>
                      <a:pt x="1095" y="101"/>
                    </a:cubicBezTo>
                    <a:cubicBezTo>
                      <a:pt x="1117" y="94"/>
                      <a:pt x="1138" y="92"/>
                      <a:pt x="1160" y="92"/>
                    </a:cubicBezTo>
                    <a:close/>
                    <a:moveTo>
                      <a:pt x="1159" y="1"/>
                    </a:moveTo>
                    <a:cubicBezTo>
                      <a:pt x="1129" y="1"/>
                      <a:pt x="1099" y="5"/>
                      <a:pt x="1068" y="13"/>
                    </a:cubicBezTo>
                    <a:cubicBezTo>
                      <a:pt x="875" y="67"/>
                      <a:pt x="676" y="295"/>
                      <a:pt x="565" y="593"/>
                    </a:cubicBezTo>
                    <a:cubicBezTo>
                      <a:pt x="522" y="708"/>
                      <a:pt x="453" y="850"/>
                      <a:pt x="379" y="1000"/>
                    </a:cubicBezTo>
                    <a:cubicBezTo>
                      <a:pt x="193" y="1380"/>
                      <a:pt x="1" y="1777"/>
                      <a:pt x="120" y="1956"/>
                    </a:cubicBezTo>
                    <a:cubicBezTo>
                      <a:pt x="262" y="2169"/>
                      <a:pt x="694" y="2817"/>
                      <a:pt x="1394" y="2998"/>
                    </a:cubicBezTo>
                    <a:cubicBezTo>
                      <a:pt x="1398" y="2999"/>
                      <a:pt x="1403" y="2999"/>
                      <a:pt x="1407" y="2999"/>
                    </a:cubicBezTo>
                    <a:cubicBezTo>
                      <a:pt x="1409" y="2999"/>
                      <a:pt x="1413" y="2999"/>
                      <a:pt x="1413" y="3000"/>
                    </a:cubicBezTo>
                    <a:cubicBezTo>
                      <a:pt x="1456" y="2993"/>
                      <a:pt x="2453" y="2796"/>
                      <a:pt x="2684" y="2563"/>
                    </a:cubicBezTo>
                    <a:cubicBezTo>
                      <a:pt x="2923" y="2326"/>
                      <a:pt x="3128" y="1810"/>
                      <a:pt x="3018" y="1588"/>
                    </a:cubicBezTo>
                    <a:cubicBezTo>
                      <a:pt x="2908" y="1369"/>
                      <a:pt x="2598" y="1316"/>
                      <a:pt x="2585" y="1314"/>
                    </a:cubicBezTo>
                    <a:cubicBezTo>
                      <a:pt x="2582" y="1313"/>
                      <a:pt x="2579" y="1312"/>
                      <a:pt x="2576" y="1312"/>
                    </a:cubicBezTo>
                    <a:cubicBezTo>
                      <a:pt x="2570" y="1312"/>
                      <a:pt x="2564" y="1314"/>
                      <a:pt x="2559" y="1316"/>
                    </a:cubicBezTo>
                    <a:cubicBezTo>
                      <a:pt x="2559" y="1316"/>
                      <a:pt x="2523" y="1331"/>
                      <a:pt x="2468" y="1331"/>
                    </a:cubicBezTo>
                    <a:cubicBezTo>
                      <a:pt x="2411" y="1331"/>
                      <a:pt x="2335" y="1315"/>
                      <a:pt x="2258" y="1249"/>
                    </a:cubicBezTo>
                    <a:cubicBezTo>
                      <a:pt x="2016" y="1038"/>
                      <a:pt x="2048" y="826"/>
                      <a:pt x="2049" y="817"/>
                    </a:cubicBezTo>
                    <a:cubicBezTo>
                      <a:pt x="2050" y="803"/>
                      <a:pt x="2048" y="791"/>
                      <a:pt x="2038" y="780"/>
                    </a:cubicBezTo>
                    <a:cubicBezTo>
                      <a:pt x="2021" y="759"/>
                      <a:pt x="1609" y="275"/>
                      <a:pt x="1359" y="74"/>
                    </a:cubicBezTo>
                    <a:cubicBezTo>
                      <a:pt x="1299" y="25"/>
                      <a:pt x="1230" y="1"/>
                      <a:pt x="11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434;p35">
                <a:extLst>
                  <a:ext uri="{FF2B5EF4-FFF2-40B4-BE49-F238E27FC236}">
                    <a16:creationId xmlns:a16="http://schemas.microsoft.com/office/drawing/2014/main" id="{93EC7112-5967-3FC3-7EA0-CB4FEE68CF3C}"/>
                  </a:ext>
                </a:extLst>
              </p:cNvPr>
              <p:cNvSpPr/>
              <p:nvPr/>
            </p:nvSpPr>
            <p:spPr>
              <a:xfrm>
                <a:off x="1112402" y="4458998"/>
                <a:ext cx="35522" cy="30973"/>
              </a:xfrm>
              <a:custGeom>
                <a:avLst/>
                <a:gdLst/>
                <a:ahLst/>
                <a:cxnLst/>
                <a:rect l="l" t="t" r="r" b="b"/>
                <a:pathLst>
                  <a:path w="859" h="749" extrusionOk="0">
                    <a:moveTo>
                      <a:pt x="815" y="1"/>
                    </a:moveTo>
                    <a:cubicBezTo>
                      <a:pt x="813" y="1"/>
                      <a:pt x="811" y="1"/>
                      <a:pt x="809" y="1"/>
                    </a:cubicBezTo>
                    <a:cubicBezTo>
                      <a:pt x="793" y="1"/>
                      <a:pt x="412" y="30"/>
                      <a:pt x="13" y="679"/>
                    </a:cubicBezTo>
                    <a:cubicBezTo>
                      <a:pt x="0" y="700"/>
                      <a:pt x="7" y="728"/>
                      <a:pt x="28" y="742"/>
                    </a:cubicBezTo>
                    <a:cubicBezTo>
                      <a:pt x="36" y="746"/>
                      <a:pt x="44" y="748"/>
                      <a:pt x="52" y="748"/>
                    </a:cubicBezTo>
                    <a:cubicBezTo>
                      <a:pt x="68" y="748"/>
                      <a:pt x="82" y="741"/>
                      <a:pt x="91" y="727"/>
                    </a:cubicBezTo>
                    <a:cubicBezTo>
                      <a:pt x="461" y="124"/>
                      <a:pt x="810" y="92"/>
                      <a:pt x="815" y="92"/>
                    </a:cubicBezTo>
                    <a:cubicBezTo>
                      <a:pt x="839" y="91"/>
                      <a:pt x="858" y="69"/>
                      <a:pt x="857" y="44"/>
                    </a:cubicBezTo>
                    <a:cubicBezTo>
                      <a:pt x="855" y="20"/>
                      <a:pt x="839" y="1"/>
                      <a:pt x="8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435;p35">
                <a:extLst>
                  <a:ext uri="{FF2B5EF4-FFF2-40B4-BE49-F238E27FC236}">
                    <a16:creationId xmlns:a16="http://schemas.microsoft.com/office/drawing/2014/main" id="{B4330E76-6557-BE2B-84E9-577818796848}"/>
                  </a:ext>
                </a:extLst>
              </p:cNvPr>
              <p:cNvSpPr/>
              <p:nvPr/>
            </p:nvSpPr>
            <p:spPr>
              <a:xfrm>
                <a:off x="1059760" y="4441175"/>
                <a:ext cx="33950" cy="13977"/>
              </a:xfrm>
              <a:custGeom>
                <a:avLst/>
                <a:gdLst/>
                <a:ahLst/>
                <a:cxnLst/>
                <a:rect l="l" t="t" r="r" b="b"/>
                <a:pathLst>
                  <a:path w="821" h="338" extrusionOk="0">
                    <a:moveTo>
                      <a:pt x="52" y="0"/>
                    </a:moveTo>
                    <a:cubicBezTo>
                      <a:pt x="37" y="0"/>
                      <a:pt x="22" y="7"/>
                      <a:pt x="14" y="21"/>
                    </a:cubicBezTo>
                    <a:cubicBezTo>
                      <a:pt x="0" y="42"/>
                      <a:pt x="6" y="70"/>
                      <a:pt x="27" y="85"/>
                    </a:cubicBezTo>
                    <a:cubicBezTo>
                      <a:pt x="341" y="294"/>
                      <a:pt x="750" y="336"/>
                      <a:pt x="767" y="337"/>
                    </a:cubicBezTo>
                    <a:lnTo>
                      <a:pt x="771" y="337"/>
                    </a:lnTo>
                    <a:cubicBezTo>
                      <a:pt x="795" y="337"/>
                      <a:pt x="815" y="320"/>
                      <a:pt x="817" y="296"/>
                    </a:cubicBezTo>
                    <a:cubicBezTo>
                      <a:pt x="820" y="272"/>
                      <a:pt x="801" y="250"/>
                      <a:pt x="776" y="247"/>
                    </a:cubicBezTo>
                    <a:cubicBezTo>
                      <a:pt x="772" y="247"/>
                      <a:pt x="372" y="204"/>
                      <a:pt x="78" y="8"/>
                    </a:cubicBezTo>
                    <a:cubicBezTo>
                      <a:pt x="70" y="3"/>
                      <a:pt x="61" y="0"/>
                      <a:pt x="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436;p35">
                <a:extLst>
                  <a:ext uri="{FF2B5EF4-FFF2-40B4-BE49-F238E27FC236}">
                    <a16:creationId xmlns:a16="http://schemas.microsoft.com/office/drawing/2014/main" id="{097F5E52-7810-5F06-E849-C3BC87620A7C}"/>
                  </a:ext>
                </a:extLst>
              </p:cNvPr>
              <p:cNvSpPr/>
              <p:nvPr/>
            </p:nvSpPr>
            <p:spPr>
              <a:xfrm>
                <a:off x="1136179" y="4495471"/>
                <a:ext cx="14473" cy="18236"/>
              </a:xfrm>
              <a:custGeom>
                <a:avLst/>
                <a:gdLst/>
                <a:ahLst/>
                <a:cxnLst/>
                <a:rect l="l" t="t" r="r" b="b"/>
                <a:pathLst>
                  <a:path w="350" h="441" extrusionOk="0">
                    <a:moveTo>
                      <a:pt x="53" y="1"/>
                    </a:moveTo>
                    <a:cubicBezTo>
                      <a:pt x="46" y="1"/>
                      <a:pt x="39" y="2"/>
                      <a:pt x="32" y="6"/>
                    </a:cubicBezTo>
                    <a:cubicBezTo>
                      <a:pt x="8" y="19"/>
                      <a:pt x="1" y="45"/>
                      <a:pt x="12" y="68"/>
                    </a:cubicBezTo>
                    <a:cubicBezTo>
                      <a:pt x="19" y="78"/>
                      <a:pt x="162" y="344"/>
                      <a:pt x="272" y="430"/>
                    </a:cubicBezTo>
                    <a:cubicBezTo>
                      <a:pt x="279" y="438"/>
                      <a:pt x="289" y="441"/>
                      <a:pt x="299" y="441"/>
                    </a:cubicBezTo>
                    <a:cubicBezTo>
                      <a:pt x="312" y="441"/>
                      <a:pt x="326" y="436"/>
                      <a:pt x="333" y="424"/>
                    </a:cubicBezTo>
                    <a:cubicBezTo>
                      <a:pt x="349" y="404"/>
                      <a:pt x="347" y="375"/>
                      <a:pt x="327" y="359"/>
                    </a:cubicBezTo>
                    <a:cubicBezTo>
                      <a:pt x="248" y="297"/>
                      <a:pt x="131" y="97"/>
                      <a:pt x="92" y="25"/>
                    </a:cubicBezTo>
                    <a:cubicBezTo>
                      <a:pt x="84" y="9"/>
                      <a:pt x="69" y="1"/>
                      <a:pt x="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437;p35">
                <a:extLst>
                  <a:ext uri="{FF2B5EF4-FFF2-40B4-BE49-F238E27FC236}">
                    <a16:creationId xmlns:a16="http://schemas.microsoft.com/office/drawing/2014/main" id="{F7BCB334-DF50-5FA1-4BA1-92E2AE10A948}"/>
                  </a:ext>
                </a:extLst>
              </p:cNvPr>
              <p:cNvSpPr/>
              <p:nvPr/>
            </p:nvSpPr>
            <p:spPr>
              <a:xfrm>
                <a:off x="803583" y="4350118"/>
                <a:ext cx="11372" cy="444498"/>
              </a:xfrm>
              <a:custGeom>
                <a:avLst/>
                <a:gdLst/>
                <a:ahLst/>
                <a:cxnLst/>
                <a:rect l="l" t="t" r="r" b="b"/>
                <a:pathLst>
                  <a:path w="275" h="10749" extrusionOk="0">
                    <a:moveTo>
                      <a:pt x="1" y="0"/>
                    </a:moveTo>
                    <a:lnTo>
                      <a:pt x="1" y="10748"/>
                    </a:lnTo>
                    <a:lnTo>
                      <a:pt x="275" y="10748"/>
                    </a:lnTo>
                    <a:lnTo>
                      <a:pt x="275" y="34"/>
                    </a:lnTo>
                    <a:cubicBezTo>
                      <a:pt x="275" y="16"/>
                      <a:pt x="261" y="0"/>
                      <a:pt x="2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438;p35">
                <a:extLst>
                  <a:ext uri="{FF2B5EF4-FFF2-40B4-BE49-F238E27FC236}">
                    <a16:creationId xmlns:a16="http://schemas.microsoft.com/office/drawing/2014/main" id="{E289F913-4CB0-B53F-BC03-ECDC93F2786F}"/>
                  </a:ext>
                </a:extLst>
              </p:cNvPr>
              <p:cNvSpPr/>
              <p:nvPr/>
            </p:nvSpPr>
            <p:spPr>
              <a:xfrm>
                <a:off x="801722" y="4348215"/>
                <a:ext cx="15218" cy="448302"/>
              </a:xfrm>
              <a:custGeom>
                <a:avLst/>
                <a:gdLst/>
                <a:ahLst/>
                <a:cxnLst/>
                <a:rect l="l" t="t" r="r" b="b"/>
                <a:pathLst>
                  <a:path w="368" h="10841" extrusionOk="0">
                    <a:moveTo>
                      <a:pt x="93" y="91"/>
                    </a:moveTo>
                    <a:cubicBezTo>
                      <a:pt x="195" y="96"/>
                      <a:pt x="276" y="181"/>
                      <a:pt x="276" y="286"/>
                    </a:cubicBezTo>
                    <a:lnTo>
                      <a:pt x="276" y="10750"/>
                    </a:lnTo>
                    <a:lnTo>
                      <a:pt x="93" y="10750"/>
                    </a:lnTo>
                    <a:lnTo>
                      <a:pt x="93" y="91"/>
                    </a:lnTo>
                    <a:close/>
                    <a:moveTo>
                      <a:pt x="46" y="0"/>
                    </a:moveTo>
                    <a:cubicBezTo>
                      <a:pt x="20" y="0"/>
                      <a:pt x="0" y="20"/>
                      <a:pt x="0" y="46"/>
                    </a:cubicBezTo>
                    <a:lnTo>
                      <a:pt x="0" y="10794"/>
                    </a:lnTo>
                    <a:cubicBezTo>
                      <a:pt x="0" y="10820"/>
                      <a:pt x="20" y="10840"/>
                      <a:pt x="46" y="10840"/>
                    </a:cubicBezTo>
                    <a:lnTo>
                      <a:pt x="322" y="10840"/>
                    </a:lnTo>
                    <a:cubicBezTo>
                      <a:pt x="347" y="10840"/>
                      <a:pt x="368" y="10820"/>
                      <a:pt x="368" y="10796"/>
                    </a:cubicBezTo>
                    <a:lnTo>
                      <a:pt x="368" y="287"/>
                    </a:lnTo>
                    <a:cubicBezTo>
                      <a:pt x="368" y="128"/>
                      <a:pt x="239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439;p35">
                <a:extLst>
                  <a:ext uri="{FF2B5EF4-FFF2-40B4-BE49-F238E27FC236}">
                    <a16:creationId xmlns:a16="http://schemas.microsoft.com/office/drawing/2014/main" id="{853B5F85-73DC-D1FE-F125-792BD55895CC}"/>
                  </a:ext>
                </a:extLst>
              </p:cNvPr>
              <p:cNvSpPr/>
              <p:nvPr/>
            </p:nvSpPr>
            <p:spPr>
              <a:xfrm>
                <a:off x="1079072" y="4930042"/>
                <a:ext cx="158297" cy="12720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3076" extrusionOk="0">
                    <a:moveTo>
                      <a:pt x="2160" y="1"/>
                    </a:moveTo>
                    <a:cubicBezTo>
                      <a:pt x="1623" y="1"/>
                      <a:pt x="241" y="662"/>
                      <a:pt x="241" y="662"/>
                    </a:cubicBezTo>
                    <a:cubicBezTo>
                      <a:pt x="241" y="662"/>
                      <a:pt x="0" y="1044"/>
                      <a:pt x="59" y="1333"/>
                    </a:cubicBezTo>
                    <a:cubicBezTo>
                      <a:pt x="118" y="1621"/>
                      <a:pt x="341" y="3075"/>
                      <a:pt x="341" y="3075"/>
                    </a:cubicBezTo>
                    <a:lnTo>
                      <a:pt x="3323" y="3075"/>
                    </a:lnTo>
                    <a:cubicBezTo>
                      <a:pt x="3323" y="3075"/>
                      <a:pt x="3707" y="2784"/>
                      <a:pt x="3766" y="2505"/>
                    </a:cubicBezTo>
                    <a:cubicBezTo>
                      <a:pt x="3827" y="2225"/>
                      <a:pt x="3606" y="1284"/>
                      <a:pt x="3265" y="783"/>
                    </a:cubicBezTo>
                    <a:cubicBezTo>
                      <a:pt x="2924" y="281"/>
                      <a:pt x="2705" y="21"/>
                      <a:pt x="2183" y="1"/>
                    </a:cubicBezTo>
                    <a:cubicBezTo>
                      <a:pt x="2176" y="1"/>
                      <a:pt x="2168" y="1"/>
                      <a:pt x="21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440;p35">
                <a:extLst>
                  <a:ext uri="{FF2B5EF4-FFF2-40B4-BE49-F238E27FC236}">
                    <a16:creationId xmlns:a16="http://schemas.microsoft.com/office/drawing/2014/main" id="{C82DB331-5A55-FA40-2155-034BC1CAC3AB}"/>
                  </a:ext>
                </a:extLst>
              </p:cNvPr>
              <p:cNvSpPr/>
              <p:nvPr/>
            </p:nvSpPr>
            <p:spPr>
              <a:xfrm>
                <a:off x="1077087" y="4928057"/>
                <a:ext cx="162143" cy="131046"/>
              </a:xfrm>
              <a:custGeom>
                <a:avLst/>
                <a:gdLst/>
                <a:ahLst/>
                <a:cxnLst/>
                <a:rect l="l" t="t" r="r" b="b"/>
                <a:pathLst>
                  <a:path w="3921" h="3169" extrusionOk="0">
                    <a:moveTo>
                      <a:pt x="2204" y="95"/>
                    </a:moveTo>
                    <a:cubicBezTo>
                      <a:pt x="2213" y="95"/>
                      <a:pt x="2221" y="96"/>
                      <a:pt x="2229" y="96"/>
                    </a:cubicBezTo>
                    <a:cubicBezTo>
                      <a:pt x="2720" y="114"/>
                      <a:pt x="2924" y="342"/>
                      <a:pt x="3275" y="856"/>
                    </a:cubicBezTo>
                    <a:cubicBezTo>
                      <a:pt x="3604" y="1342"/>
                      <a:pt x="3827" y="2277"/>
                      <a:pt x="3770" y="2545"/>
                    </a:cubicBezTo>
                    <a:cubicBezTo>
                      <a:pt x="3718" y="2778"/>
                      <a:pt x="3418" y="3027"/>
                      <a:pt x="3354" y="3078"/>
                    </a:cubicBezTo>
                    <a:lnTo>
                      <a:pt x="428" y="3078"/>
                    </a:lnTo>
                    <a:cubicBezTo>
                      <a:pt x="392" y="2845"/>
                      <a:pt x="204" y="1632"/>
                      <a:pt x="151" y="1371"/>
                    </a:cubicBezTo>
                    <a:cubicBezTo>
                      <a:pt x="102" y="1130"/>
                      <a:pt x="282" y="808"/>
                      <a:pt x="320" y="746"/>
                    </a:cubicBezTo>
                    <a:cubicBezTo>
                      <a:pt x="457" y="681"/>
                      <a:pt x="1709" y="95"/>
                      <a:pt x="2204" y="95"/>
                    </a:cubicBezTo>
                    <a:close/>
                    <a:moveTo>
                      <a:pt x="2213" y="1"/>
                    </a:moveTo>
                    <a:cubicBezTo>
                      <a:pt x="1671" y="1"/>
                      <a:pt x="326" y="640"/>
                      <a:pt x="268" y="667"/>
                    </a:cubicBezTo>
                    <a:cubicBezTo>
                      <a:pt x="259" y="672"/>
                      <a:pt x="253" y="678"/>
                      <a:pt x="249" y="684"/>
                    </a:cubicBezTo>
                    <a:cubicBezTo>
                      <a:pt x="240" y="700"/>
                      <a:pt x="0" y="1084"/>
                      <a:pt x="61" y="1388"/>
                    </a:cubicBezTo>
                    <a:cubicBezTo>
                      <a:pt x="119" y="1674"/>
                      <a:pt x="341" y="3115"/>
                      <a:pt x="344" y="3130"/>
                    </a:cubicBezTo>
                    <a:cubicBezTo>
                      <a:pt x="348" y="3152"/>
                      <a:pt x="366" y="3168"/>
                      <a:pt x="389" y="3168"/>
                    </a:cubicBezTo>
                    <a:lnTo>
                      <a:pt x="3371" y="3168"/>
                    </a:lnTo>
                    <a:cubicBezTo>
                      <a:pt x="3380" y="3168"/>
                      <a:pt x="3390" y="3166"/>
                      <a:pt x="3398" y="3156"/>
                    </a:cubicBezTo>
                    <a:cubicBezTo>
                      <a:pt x="3414" y="3145"/>
                      <a:pt x="3796" y="2853"/>
                      <a:pt x="3859" y="2560"/>
                    </a:cubicBezTo>
                    <a:cubicBezTo>
                      <a:pt x="3921" y="2271"/>
                      <a:pt x="3697" y="1312"/>
                      <a:pt x="3351" y="802"/>
                    </a:cubicBezTo>
                    <a:cubicBezTo>
                      <a:pt x="2991" y="273"/>
                      <a:pt x="2763" y="21"/>
                      <a:pt x="2234" y="1"/>
                    </a:cubicBezTo>
                    <a:cubicBezTo>
                      <a:pt x="2227" y="1"/>
                      <a:pt x="2220" y="1"/>
                      <a:pt x="22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441;p35">
                <a:extLst>
                  <a:ext uri="{FF2B5EF4-FFF2-40B4-BE49-F238E27FC236}">
                    <a16:creationId xmlns:a16="http://schemas.microsoft.com/office/drawing/2014/main" id="{91574F5D-3A96-D9A9-40C9-CDE0A8E1EAD3}"/>
                  </a:ext>
                </a:extLst>
              </p:cNvPr>
              <p:cNvSpPr/>
              <p:nvPr/>
            </p:nvSpPr>
            <p:spPr>
              <a:xfrm>
                <a:off x="851262" y="4930207"/>
                <a:ext cx="361214" cy="138200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3342" extrusionOk="0">
                    <a:moveTo>
                      <a:pt x="2442" y="0"/>
                    </a:moveTo>
                    <a:cubicBezTo>
                      <a:pt x="2410" y="0"/>
                      <a:pt x="2384" y="6"/>
                      <a:pt x="2365" y="17"/>
                    </a:cubicBezTo>
                    <a:cubicBezTo>
                      <a:pt x="2164" y="137"/>
                      <a:pt x="1322" y="1019"/>
                      <a:pt x="841" y="1720"/>
                    </a:cubicBezTo>
                    <a:cubicBezTo>
                      <a:pt x="361" y="2421"/>
                      <a:pt x="0" y="2882"/>
                      <a:pt x="41" y="2941"/>
                    </a:cubicBezTo>
                    <a:cubicBezTo>
                      <a:pt x="80" y="3002"/>
                      <a:pt x="260" y="3042"/>
                      <a:pt x="320" y="3042"/>
                    </a:cubicBezTo>
                    <a:cubicBezTo>
                      <a:pt x="380" y="3042"/>
                      <a:pt x="2584" y="3162"/>
                      <a:pt x="2584" y="3162"/>
                    </a:cubicBezTo>
                    <a:cubicBezTo>
                      <a:pt x="2584" y="3162"/>
                      <a:pt x="3026" y="3341"/>
                      <a:pt x="3165" y="3341"/>
                    </a:cubicBezTo>
                    <a:cubicBezTo>
                      <a:pt x="3305" y="3341"/>
                      <a:pt x="4828" y="3041"/>
                      <a:pt x="4828" y="3041"/>
                    </a:cubicBezTo>
                    <a:cubicBezTo>
                      <a:pt x="4828" y="3041"/>
                      <a:pt x="5702" y="3069"/>
                      <a:pt x="5850" y="3069"/>
                    </a:cubicBezTo>
                    <a:lnTo>
                      <a:pt x="5997" y="3069"/>
                    </a:lnTo>
                    <a:lnTo>
                      <a:pt x="8495" y="3042"/>
                    </a:lnTo>
                    <a:cubicBezTo>
                      <a:pt x="8495" y="3042"/>
                      <a:pt x="8735" y="2461"/>
                      <a:pt x="8614" y="1860"/>
                    </a:cubicBezTo>
                    <a:cubicBezTo>
                      <a:pt x="8495" y="1259"/>
                      <a:pt x="7532" y="658"/>
                      <a:pt x="7273" y="598"/>
                    </a:cubicBezTo>
                    <a:cubicBezTo>
                      <a:pt x="7236" y="590"/>
                      <a:pt x="7190" y="586"/>
                      <a:pt x="7139" y="586"/>
                    </a:cubicBezTo>
                    <a:cubicBezTo>
                      <a:pt x="6836" y="586"/>
                      <a:pt x="6351" y="718"/>
                      <a:pt x="6351" y="718"/>
                    </a:cubicBezTo>
                    <a:lnTo>
                      <a:pt x="5189" y="1139"/>
                    </a:lnTo>
                    <a:cubicBezTo>
                      <a:pt x="5189" y="1139"/>
                      <a:pt x="3646" y="538"/>
                      <a:pt x="3586" y="498"/>
                    </a:cubicBezTo>
                    <a:cubicBezTo>
                      <a:pt x="3532" y="462"/>
                      <a:pt x="2742" y="0"/>
                      <a:pt x="24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442;p35">
                <a:extLst>
                  <a:ext uri="{FF2B5EF4-FFF2-40B4-BE49-F238E27FC236}">
                    <a16:creationId xmlns:a16="http://schemas.microsoft.com/office/drawing/2014/main" id="{0B052CBE-63D2-790C-7844-16A4AD30E226}"/>
                  </a:ext>
                </a:extLst>
              </p:cNvPr>
              <p:cNvSpPr/>
              <p:nvPr/>
            </p:nvSpPr>
            <p:spPr>
              <a:xfrm>
                <a:off x="849525" y="4928346"/>
                <a:ext cx="364812" cy="142004"/>
              </a:xfrm>
              <a:custGeom>
                <a:avLst/>
                <a:gdLst/>
                <a:ahLst/>
                <a:cxnLst/>
                <a:rect l="l" t="t" r="r" b="b"/>
                <a:pathLst>
                  <a:path w="8822" h="3434" extrusionOk="0">
                    <a:moveTo>
                      <a:pt x="2490" y="90"/>
                    </a:moveTo>
                    <a:cubicBezTo>
                      <a:pt x="2737" y="90"/>
                      <a:pt x="3467" y="489"/>
                      <a:pt x="3606" y="582"/>
                    </a:cubicBezTo>
                    <a:cubicBezTo>
                      <a:pt x="3667" y="623"/>
                      <a:pt x="4958" y="1127"/>
                      <a:pt x="5217" y="1229"/>
                    </a:cubicBezTo>
                    <a:cubicBezTo>
                      <a:pt x="5222" y="1230"/>
                      <a:pt x="5227" y="1231"/>
                      <a:pt x="5233" y="1231"/>
                    </a:cubicBezTo>
                    <a:cubicBezTo>
                      <a:pt x="5238" y="1231"/>
                      <a:pt x="5243" y="1230"/>
                      <a:pt x="5249" y="1229"/>
                    </a:cubicBezTo>
                    <a:lnTo>
                      <a:pt x="6406" y="809"/>
                    </a:lnTo>
                    <a:cubicBezTo>
                      <a:pt x="6412" y="808"/>
                      <a:pt x="6893" y="677"/>
                      <a:pt x="7183" y="677"/>
                    </a:cubicBezTo>
                    <a:cubicBezTo>
                      <a:pt x="7230" y="677"/>
                      <a:pt x="7272" y="680"/>
                      <a:pt x="7306" y="688"/>
                    </a:cubicBezTo>
                    <a:cubicBezTo>
                      <a:pt x="7574" y="750"/>
                      <a:pt x="8500" y="1347"/>
                      <a:pt x="8613" y="1914"/>
                    </a:cubicBezTo>
                    <a:cubicBezTo>
                      <a:pt x="8714" y="2420"/>
                      <a:pt x="8550" y="2920"/>
                      <a:pt x="8506" y="3042"/>
                    </a:cubicBezTo>
                    <a:lnTo>
                      <a:pt x="6042" y="3070"/>
                    </a:lnTo>
                    <a:lnTo>
                      <a:pt x="5893" y="3070"/>
                    </a:lnTo>
                    <a:cubicBezTo>
                      <a:pt x="5746" y="3070"/>
                      <a:pt x="4882" y="3041"/>
                      <a:pt x="4872" y="3041"/>
                    </a:cubicBezTo>
                    <a:cubicBezTo>
                      <a:pt x="4869" y="3041"/>
                      <a:pt x="4866" y="3041"/>
                      <a:pt x="4862" y="3042"/>
                    </a:cubicBezTo>
                    <a:cubicBezTo>
                      <a:pt x="4439" y="3126"/>
                      <a:pt x="3320" y="3341"/>
                      <a:pt x="3208" y="3341"/>
                    </a:cubicBezTo>
                    <a:cubicBezTo>
                      <a:pt x="3101" y="3341"/>
                      <a:pt x="2765" y="3213"/>
                      <a:pt x="2644" y="3164"/>
                    </a:cubicBezTo>
                    <a:cubicBezTo>
                      <a:pt x="2641" y="3163"/>
                      <a:pt x="2636" y="3161"/>
                      <a:pt x="2630" y="3161"/>
                    </a:cubicBezTo>
                    <a:cubicBezTo>
                      <a:pt x="2540" y="3158"/>
                      <a:pt x="425" y="3042"/>
                      <a:pt x="363" y="3042"/>
                    </a:cubicBezTo>
                    <a:cubicBezTo>
                      <a:pt x="302" y="3042"/>
                      <a:pt x="164" y="3003"/>
                      <a:pt x="127" y="2968"/>
                    </a:cubicBezTo>
                    <a:cubicBezTo>
                      <a:pt x="141" y="2900"/>
                      <a:pt x="331" y="2632"/>
                      <a:pt x="534" y="2350"/>
                    </a:cubicBezTo>
                    <a:cubicBezTo>
                      <a:pt x="649" y="2188"/>
                      <a:pt x="782" y="1999"/>
                      <a:pt x="925" y="1791"/>
                    </a:cubicBezTo>
                    <a:cubicBezTo>
                      <a:pt x="1406" y="1090"/>
                      <a:pt x="2242" y="217"/>
                      <a:pt x="2433" y="102"/>
                    </a:cubicBezTo>
                    <a:cubicBezTo>
                      <a:pt x="2447" y="94"/>
                      <a:pt x="2466" y="90"/>
                      <a:pt x="2490" y="90"/>
                    </a:cubicBezTo>
                    <a:close/>
                    <a:moveTo>
                      <a:pt x="2480" y="0"/>
                    </a:moveTo>
                    <a:cubicBezTo>
                      <a:pt x="2440" y="0"/>
                      <a:pt x="2407" y="7"/>
                      <a:pt x="2382" y="22"/>
                    </a:cubicBezTo>
                    <a:cubicBezTo>
                      <a:pt x="2181" y="143"/>
                      <a:pt x="1343" y="1013"/>
                      <a:pt x="846" y="1738"/>
                    </a:cubicBezTo>
                    <a:cubicBezTo>
                      <a:pt x="703" y="1946"/>
                      <a:pt x="571" y="2135"/>
                      <a:pt x="457" y="2296"/>
                    </a:cubicBezTo>
                    <a:cubicBezTo>
                      <a:pt x="68" y="2846"/>
                      <a:pt x="1" y="2949"/>
                      <a:pt x="43" y="3012"/>
                    </a:cubicBezTo>
                    <a:cubicBezTo>
                      <a:pt x="99" y="3095"/>
                      <a:pt x="307" y="3132"/>
                      <a:pt x="362" y="3132"/>
                    </a:cubicBezTo>
                    <a:cubicBezTo>
                      <a:pt x="409" y="3132"/>
                      <a:pt x="1852" y="3211"/>
                      <a:pt x="2616" y="3252"/>
                    </a:cubicBezTo>
                    <a:cubicBezTo>
                      <a:pt x="2687" y="3282"/>
                      <a:pt x="3068" y="3433"/>
                      <a:pt x="3207" y="3433"/>
                    </a:cubicBezTo>
                    <a:cubicBezTo>
                      <a:pt x="3348" y="3433"/>
                      <a:pt x="4760" y="3156"/>
                      <a:pt x="4874" y="3135"/>
                    </a:cubicBezTo>
                    <a:cubicBezTo>
                      <a:pt x="4954" y="3138"/>
                      <a:pt x="5750" y="3163"/>
                      <a:pt x="5892" y="3163"/>
                    </a:cubicBezTo>
                    <a:lnTo>
                      <a:pt x="8537" y="3133"/>
                    </a:lnTo>
                    <a:cubicBezTo>
                      <a:pt x="8554" y="3133"/>
                      <a:pt x="8571" y="3123"/>
                      <a:pt x="8579" y="3106"/>
                    </a:cubicBezTo>
                    <a:cubicBezTo>
                      <a:pt x="8587" y="3081"/>
                      <a:pt x="8822" y="2505"/>
                      <a:pt x="8701" y="1897"/>
                    </a:cubicBezTo>
                    <a:cubicBezTo>
                      <a:pt x="8579" y="1284"/>
                      <a:pt x="7616" y="667"/>
                      <a:pt x="7324" y="600"/>
                    </a:cubicBezTo>
                    <a:cubicBezTo>
                      <a:pt x="7284" y="590"/>
                      <a:pt x="7234" y="586"/>
                      <a:pt x="7180" y="586"/>
                    </a:cubicBezTo>
                    <a:cubicBezTo>
                      <a:pt x="6874" y="586"/>
                      <a:pt x="6403" y="714"/>
                      <a:pt x="6377" y="720"/>
                    </a:cubicBezTo>
                    <a:lnTo>
                      <a:pt x="5231" y="1135"/>
                    </a:lnTo>
                    <a:cubicBezTo>
                      <a:pt x="4621" y="896"/>
                      <a:pt x="3707" y="537"/>
                      <a:pt x="3654" y="505"/>
                    </a:cubicBezTo>
                    <a:cubicBezTo>
                      <a:pt x="3644" y="499"/>
                      <a:pt x="2823" y="0"/>
                      <a:pt x="2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443;p35">
                <a:extLst>
                  <a:ext uri="{FF2B5EF4-FFF2-40B4-BE49-F238E27FC236}">
                    <a16:creationId xmlns:a16="http://schemas.microsoft.com/office/drawing/2014/main" id="{F64268DC-355C-F9F3-407D-79BC5A3957A3}"/>
                  </a:ext>
                </a:extLst>
              </p:cNvPr>
              <p:cNvSpPr/>
              <p:nvPr/>
            </p:nvSpPr>
            <p:spPr>
              <a:xfrm>
                <a:off x="880581" y="4965522"/>
                <a:ext cx="90438" cy="92423"/>
              </a:xfrm>
              <a:custGeom>
                <a:avLst/>
                <a:gdLst/>
                <a:ahLst/>
                <a:cxnLst/>
                <a:rect l="l" t="t" r="r" b="b"/>
                <a:pathLst>
                  <a:path w="2187" h="2235" extrusionOk="0">
                    <a:moveTo>
                      <a:pt x="2135" y="1"/>
                    </a:moveTo>
                    <a:cubicBezTo>
                      <a:pt x="2126" y="1"/>
                      <a:pt x="2116" y="4"/>
                      <a:pt x="2109" y="10"/>
                    </a:cubicBezTo>
                    <a:cubicBezTo>
                      <a:pt x="1973" y="107"/>
                      <a:pt x="1299" y="598"/>
                      <a:pt x="1237" y="679"/>
                    </a:cubicBezTo>
                    <a:cubicBezTo>
                      <a:pt x="1178" y="758"/>
                      <a:pt x="28" y="2145"/>
                      <a:pt x="16" y="2160"/>
                    </a:cubicBezTo>
                    <a:cubicBezTo>
                      <a:pt x="0" y="2179"/>
                      <a:pt x="3" y="2208"/>
                      <a:pt x="23" y="2224"/>
                    </a:cubicBezTo>
                    <a:cubicBezTo>
                      <a:pt x="32" y="2230"/>
                      <a:pt x="42" y="2234"/>
                      <a:pt x="52" y="2234"/>
                    </a:cubicBezTo>
                    <a:cubicBezTo>
                      <a:pt x="65" y="2234"/>
                      <a:pt x="79" y="2228"/>
                      <a:pt x="87" y="2220"/>
                    </a:cubicBezTo>
                    <a:cubicBezTo>
                      <a:pt x="133" y="2163"/>
                      <a:pt x="1251" y="816"/>
                      <a:pt x="1310" y="736"/>
                    </a:cubicBezTo>
                    <a:cubicBezTo>
                      <a:pt x="1350" y="681"/>
                      <a:pt x="1854" y="306"/>
                      <a:pt x="2162" y="84"/>
                    </a:cubicBezTo>
                    <a:cubicBezTo>
                      <a:pt x="2183" y="69"/>
                      <a:pt x="2186" y="40"/>
                      <a:pt x="2173" y="20"/>
                    </a:cubicBezTo>
                    <a:cubicBezTo>
                      <a:pt x="2164" y="8"/>
                      <a:pt x="2149" y="1"/>
                      <a:pt x="21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444;p35">
                <a:extLst>
                  <a:ext uri="{FF2B5EF4-FFF2-40B4-BE49-F238E27FC236}">
                    <a16:creationId xmlns:a16="http://schemas.microsoft.com/office/drawing/2014/main" id="{9FEDE622-8613-FDF1-9438-24F39659BD4F}"/>
                  </a:ext>
                </a:extLst>
              </p:cNvPr>
              <p:cNvSpPr/>
              <p:nvPr/>
            </p:nvSpPr>
            <p:spPr>
              <a:xfrm>
                <a:off x="912050" y="4992856"/>
                <a:ext cx="88867" cy="67570"/>
              </a:xfrm>
              <a:custGeom>
                <a:avLst/>
                <a:gdLst/>
                <a:ahLst/>
                <a:cxnLst/>
                <a:rect l="l" t="t" r="r" b="b"/>
                <a:pathLst>
                  <a:path w="2149" h="1634" extrusionOk="0">
                    <a:moveTo>
                      <a:pt x="2095" y="1"/>
                    </a:moveTo>
                    <a:cubicBezTo>
                      <a:pt x="2088" y="1"/>
                      <a:pt x="2080" y="3"/>
                      <a:pt x="2074" y="6"/>
                    </a:cubicBezTo>
                    <a:lnTo>
                      <a:pt x="1211" y="487"/>
                    </a:lnTo>
                    <a:cubicBezTo>
                      <a:pt x="1208" y="489"/>
                      <a:pt x="1206" y="490"/>
                      <a:pt x="1204" y="493"/>
                    </a:cubicBezTo>
                    <a:lnTo>
                      <a:pt x="22" y="1555"/>
                    </a:lnTo>
                    <a:cubicBezTo>
                      <a:pt x="2" y="1571"/>
                      <a:pt x="0" y="1600"/>
                      <a:pt x="17" y="1619"/>
                    </a:cubicBezTo>
                    <a:cubicBezTo>
                      <a:pt x="27" y="1628"/>
                      <a:pt x="40" y="1633"/>
                      <a:pt x="53" y="1633"/>
                    </a:cubicBezTo>
                    <a:cubicBezTo>
                      <a:pt x="64" y="1633"/>
                      <a:pt x="75" y="1629"/>
                      <a:pt x="84" y="1623"/>
                    </a:cubicBezTo>
                    <a:lnTo>
                      <a:pt x="1261" y="565"/>
                    </a:lnTo>
                    <a:lnTo>
                      <a:pt x="2118" y="86"/>
                    </a:lnTo>
                    <a:cubicBezTo>
                      <a:pt x="2140" y="74"/>
                      <a:pt x="2148" y="47"/>
                      <a:pt x="2136" y="24"/>
                    </a:cubicBezTo>
                    <a:cubicBezTo>
                      <a:pt x="2127" y="9"/>
                      <a:pt x="2111" y="1"/>
                      <a:pt x="20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445;p35">
                <a:extLst>
                  <a:ext uri="{FF2B5EF4-FFF2-40B4-BE49-F238E27FC236}">
                    <a16:creationId xmlns:a16="http://schemas.microsoft.com/office/drawing/2014/main" id="{BF76E6A7-20DC-F4DE-9370-668BCD6424E4}"/>
                  </a:ext>
                </a:extLst>
              </p:cNvPr>
              <p:cNvSpPr/>
              <p:nvPr/>
            </p:nvSpPr>
            <p:spPr>
              <a:xfrm>
                <a:off x="955925" y="5013532"/>
                <a:ext cx="8882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194" extrusionOk="0">
                    <a:moveTo>
                      <a:pt x="2096" y="1"/>
                    </a:moveTo>
                    <a:cubicBezTo>
                      <a:pt x="2089" y="1"/>
                      <a:pt x="2082" y="2"/>
                      <a:pt x="2075" y="5"/>
                    </a:cubicBezTo>
                    <a:lnTo>
                      <a:pt x="828" y="588"/>
                    </a:lnTo>
                    <a:lnTo>
                      <a:pt x="28" y="1110"/>
                    </a:lnTo>
                    <a:cubicBezTo>
                      <a:pt x="6" y="1123"/>
                      <a:pt x="1" y="1151"/>
                      <a:pt x="15" y="1173"/>
                    </a:cubicBezTo>
                    <a:cubicBezTo>
                      <a:pt x="23" y="1186"/>
                      <a:pt x="38" y="1194"/>
                      <a:pt x="53" y="1194"/>
                    </a:cubicBezTo>
                    <a:cubicBezTo>
                      <a:pt x="63" y="1194"/>
                      <a:pt x="70" y="1191"/>
                      <a:pt x="77" y="1189"/>
                    </a:cubicBezTo>
                    <a:lnTo>
                      <a:pt x="873" y="669"/>
                    </a:lnTo>
                    <a:lnTo>
                      <a:pt x="2115" y="89"/>
                    </a:lnTo>
                    <a:cubicBezTo>
                      <a:pt x="2138" y="78"/>
                      <a:pt x="2148" y="50"/>
                      <a:pt x="2137" y="28"/>
                    </a:cubicBezTo>
                    <a:cubicBezTo>
                      <a:pt x="2130" y="10"/>
                      <a:pt x="2113" y="1"/>
                      <a:pt x="20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446;p35">
                <a:extLst>
                  <a:ext uri="{FF2B5EF4-FFF2-40B4-BE49-F238E27FC236}">
                    <a16:creationId xmlns:a16="http://schemas.microsoft.com/office/drawing/2014/main" id="{FB30D9E6-6FC8-FCFF-8D2F-66D68BB95ED7}"/>
                  </a:ext>
                </a:extLst>
              </p:cNvPr>
              <p:cNvSpPr/>
              <p:nvPr/>
            </p:nvSpPr>
            <p:spPr>
              <a:xfrm>
                <a:off x="1052978" y="5007164"/>
                <a:ext cx="9594" cy="11579"/>
              </a:xfrm>
              <a:custGeom>
                <a:avLst/>
                <a:gdLst/>
                <a:ahLst/>
                <a:cxnLst/>
                <a:rect l="l" t="t" r="r" b="b"/>
                <a:pathLst>
                  <a:path w="232" h="280" extrusionOk="0">
                    <a:moveTo>
                      <a:pt x="0" y="1"/>
                    </a:moveTo>
                    <a:lnTo>
                      <a:pt x="232" y="280"/>
                    </a:lnTo>
                    <a:cubicBezTo>
                      <a:pt x="169" y="192"/>
                      <a:pt x="90" y="98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447;p35">
                <a:extLst>
                  <a:ext uri="{FF2B5EF4-FFF2-40B4-BE49-F238E27FC236}">
                    <a16:creationId xmlns:a16="http://schemas.microsoft.com/office/drawing/2014/main" id="{8C123A4C-1676-63BF-63F3-D7DF5530319D}"/>
                  </a:ext>
                </a:extLst>
              </p:cNvPr>
              <p:cNvSpPr/>
              <p:nvPr/>
            </p:nvSpPr>
            <p:spPr>
              <a:xfrm>
                <a:off x="1050911" y="5005344"/>
                <a:ext cx="13770" cy="15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70" extrusionOk="0">
                    <a:moveTo>
                      <a:pt x="52" y="0"/>
                    </a:moveTo>
                    <a:cubicBezTo>
                      <a:pt x="40" y="0"/>
                      <a:pt x="29" y="4"/>
                      <a:pt x="20" y="13"/>
                    </a:cubicBezTo>
                    <a:cubicBezTo>
                      <a:pt x="1" y="29"/>
                      <a:pt x="0" y="57"/>
                      <a:pt x="17" y="77"/>
                    </a:cubicBezTo>
                    <a:cubicBezTo>
                      <a:pt x="109" y="177"/>
                      <a:pt x="186" y="269"/>
                      <a:pt x="244" y="350"/>
                    </a:cubicBezTo>
                    <a:cubicBezTo>
                      <a:pt x="253" y="363"/>
                      <a:pt x="267" y="370"/>
                      <a:pt x="282" y="370"/>
                    </a:cubicBezTo>
                    <a:cubicBezTo>
                      <a:pt x="290" y="370"/>
                      <a:pt x="300" y="366"/>
                      <a:pt x="308" y="363"/>
                    </a:cubicBezTo>
                    <a:cubicBezTo>
                      <a:pt x="327" y="348"/>
                      <a:pt x="333" y="318"/>
                      <a:pt x="319" y="299"/>
                    </a:cubicBezTo>
                    <a:cubicBezTo>
                      <a:pt x="257" y="214"/>
                      <a:pt x="178" y="119"/>
                      <a:pt x="84" y="15"/>
                    </a:cubicBezTo>
                    <a:cubicBezTo>
                      <a:pt x="76" y="5"/>
                      <a:pt x="64" y="0"/>
                      <a:pt x="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448;p35">
                <a:extLst>
                  <a:ext uri="{FF2B5EF4-FFF2-40B4-BE49-F238E27FC236}">
                    <a16:creationId xmlns:a16="http://schemas.microsoft.com/office/drawing/2014/main" id="{4D11F0FA-B3E6-854B-5B7E-81C13385A1CC}"/>
                  </a:ext>
                </a:extLst>
              </p:cNvPr>
              <p:cNvSpPr/>
              <p:nvPr/>
            </p:nvSpPr>
            <p:spPr>
              <a:xfrm>
                <a:off x="992108" y="4954109"/>
                <a:ext cx="45570" cy="37838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915" extrusionOk="0">
                    <a:moveTo>
                      <a:pt x="0" y="0"/>
                    </a:moveTo>
                    <a:lnTo>
                      <a:pt x="1101" y="915"/>
                    </a:lnTo>
                    <a:cubicBezTo>
                      <a:pt x="588" y="43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449;p35">
                <a:extLst>
                  <a:ext uri="{FF2B5EF4-FFF2-40B4-BE49-F238E27FC236}">
                    <a16:creationId xmlns:a16="http://schemas.microsoft.com/office/drawing/2014/main" id="{26636143-095E-0BE0-860D-CF8C019080A3}"/>
                  </a:ext>
                </a:extLst>
              </p:cNvPr>
              <p:cNvSpPr/>
              <p:nvPr/>
            </p:nvSpPr>
            <p:spPr>
              <a:xfrm>
                <a:off x="989916" y="4952248"/>
                <a:ext cx="49788" cy="41559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1005" extrusionOk="0">
                    <a:moveTo>
                      <a:pt x="52" y="0"/>
                    </a:moveTo>
                    <a:cubicBezTo>
                      <a:pt x="38" y="0"/>
                      <a:pt x="25" y="6"/>
                      <a:pt x="16" y="18"/>
                    </a:cubicBezTo>
                    <a:cubicBezTo>
                      <a:pt x="1" y="39"/>
                      <a:pt x="5" y="67"/>
                      <a:pt x="25" y="82"/>
                    </a:cubicBezTo>
                    <a:cubicBezTo>
                      <a:pt x="32" y="87"/>
                      <a:pt x="617" y="524"/>
                      <a:pt x="1122" y="993"/>
                    </a:cubicBezTo>
                    <a:cubicBezTo>
                      <a:pt x="1130" y="1000"/>
                      <a:pt x="1141" y="1004"/>
                      <a:pt x="1152" y="1004"/>
                    </a:cubicBezTo>
                    <a:cubicBezTo>
                      <a:pt x="1166" y="1004"/>
                      <a:pt x="1178" y="999"/>
                      <a:pt x="1186" y="990"/>
                    </a:cubicBezTo>
                    <a:cubicBezTo>
                      <a:pt x="1203" y="973"/>
                      <a:pt x="1202" y="944"/>
                      <a:pt x="1183" y="926"/>
                    </a:cubicBezTo>
                    <a:cubicBezTo>
                      <a:pt x="675" y="454"/>
                      <a:pt x="85" y="13"/>
                      <a:pt x="80" y="9"/>
                    </a:cubicBezTo>
                    <a:cubicBezTo>
                      <a:pt x="72" y="3"/>
                      <a:pt x="62" y="0"/>
                      <a:pt x="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50;p35">
                <a:extLst>
                  <a:ext uri="{FF2B5EF4-FFF2-40B4-BE49-F238E27FC236}">
                    <a16:creationId xmlns:a16="http://schemas.microsoft.com/office/drawing/2014/main" id="{07D9A1B9-0001-3C46-1E6E-27C0C57D4F12}"/>
                  </a:ext>
                </a:extLst>
              </p:cNvPr>
              <p:cNvSpPr/>
              <p:nvPr/>
            </p:nvSpPr>
            <p:spPr>
              <a:xfrm>
                <a:off x="1099252" y="5036979"/>
                <a:ext cx="13853" cy="20263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90" extrusionOk="0">
                    <a:moveTo>
                      <a:pt x="334" y="0"/>
                    </a:moveTo>
                    <a:lnTo>
                      <a:pt x="0" y="489"/>
                    </a:lnTo>
                    <a:cubicBezTo>
                      <a:pt x="0" y="489"/>
                      <a:pt x="254" y="279"/>
                      <a:pt x="3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51;p35">
                <a:extLst>
                  <a:ext uri="{FF2B5EF4-FFF2-40B4-BE49-F238E27FC236}">
                    <a16:creationId xmlns:a16="http://schemas.microsoft.com/office/drawing/2014/main" id="{52FEAC54-C418-7E4A-0C9E-A35791E5BEFE}"/>
                  </a:ext>
                </a:extLst>
              </p:cNvPr>
              <p:cNvSpPr/>
              <p:nvPr/>
            </p:nvSpPr>
            <p:spPr>
              <a:xfrm>
                <a:off x="1097184" y="5035118"/>
                <a:ext cx="18030" cy="23984"/>
              </a:xfrm>
              <a:custGeom>
                <a:avLst/>
                <a:gdLst/>
                <a:ahLst/>
                <a:cxnLst/>
                <a:rect l="l" t="t" r="r" b="b"/>
                <a:pathLst>
                  <a:path w="436" h="580" extrusionOk="0">
                    <a:moveTo>
                      <a:pt x="384" y="0"/>
                    </a:moveTo>
                    <a:cubicBezTo>
                      <a:pt x="365" y="0"/>
                      <a:pt x="347" y="13"/>
                      <a:pt x="341" y="33"/>
                    </a:cubicBezTo>
                    <a:cubicBezTo>
                      <a:pt x="265" y="296"/>
                      <a:pt x="25" y="497"/>
                      <a:pt x="23" y="499"/>
                    </a:cubicBezTo>
                    <a:cubicBezTo>
                      <a:pt x="3" y="515"/>
                      <a:pt x="0" y="544"/>
                      <a:pt x="16" y="563"/>
                    </a:cubicBezTo>
                    <a:cubicBezTo>
                      <a:pt x="24" y="574"/>
                      <a:pt x="38" y="579"/>
                      <a:pt x="50" y="579"/>
                    </a:cubicBezTo>
                    <a:cubicBezTo>
                      <a:pt x="61" y="579"/>
                      <a:pt x="72" y="577"/>
                      <a:pt x="81" y="571"/>
                    </a:cubicBezTo>
                    <a:cubicBezTo>
                      <a:pt x="92" y="562"/>
                      <a:pt x="347" y="349"/>
                      <a:pt x="429" y="59"/>
                    </a:cubicBezTo>
                    <a:cubicBezTo>
                      <a:pt x="435" y="34"/>
                      <a:pt x="421" y="9"/>
                      <a:pt x="397" y="3"/>
                    </a:cubicBezTo>
                    <a:cubicBezTo>
                      <a:pt x="393" y="1"/>
                      <a:pt x="388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52;p35">
                <a:extLst>
                  <a:ext uri="{FF2B5EF4-FFF2-40B4-BE49-F238E27FC236}">
                    <a16:creationId xmlns:a16="http://schemas.microsoft.com/office/drawing/2014/main" id="{0346FE9A-37D2-9F77-C53C-760BADA0031D}"/>
                  </a:ext>
                </a:extLst>
              </p:cNvPr>
              <p:cNvSpPr/>
              <p:nvPr/>
            </p:nvSpPr>
            <p:spPr>
              <a:xfrm>
                <a:off x="720005" y="4890881"/>
                <a:ext cx="147298" cy="169669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103" extrusionOk="0">
                    <a:moveTo>
                      <a:pt x="3466" y="93"/>
                    </a:moveTo>
                    <a:lnTo>
                      <a:pt x="3183" y="4011"/>
                    </a:lnTo>
                    <a:lnTo>
                      <a:pt x="379" y="4011"/>
                    </a:lnTo>
                    <a:lnTo>
                      <a:pt x="96" y="93"/>
                    </a:lnTo>
                    <a:close/>
                    <a:moveTo>
                      <a:pt x="47" y="0"/>
                    </a:moveTo>
                    <a:cubicBezTo>
                      <a:pt x="36" y="0"/>
                      <a:pt x="22" y="6"/>
                      <a:pt x="14" y="15"/>
                    </a:cubicBezTo>
                    <a:cubicBezTo>
                      <a:pt x="6" y="25"/>
                      <a:pt x="0" y="37"/>
                      <a:pt x="2" y="50"/>
                    </a:cubicBezTo>
                    <a:lnTo>
                      <a:pt x="291" y="4060"/>
                    </a:lnTo>
                    <a:cubicBezTo>
                      <a:pt x="293" y="4083"/>
                      <a:pt x="313" y="4102"/>
                      <a:pt x="336" y="4102"/>
                    </a:cubicBezTo>
                    <a:lnTo>
                      <a:pt x="3226" y="4102"/>
                    </a:lnTo>
                    <a:cubicBezTo>
                      <a:pt x="3251" y="4102"/>
                      <a:pt x="3271" y="4083"/>
                      <a:pt x="3272" y="4060"/>
                    </a:cubicBezTo>
                    <a:lnTo>
                      <a:pt x="3561" y="50"/>
                    </a:lnTo>
                    <a:cubicBezTo>
                      <a:pt x="3562" y="37"/>
                      <a:pt x="3557" y="25"/>
                      <a:pt x="3549" y="15"/>
                    </a:cubicBezTo>
                    <a:cubicBezTo>
                      <a:pt x="3541" y="6"/>
                      <a:pt x="3528" y="0"/>
                      <a:pt x="35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453;p35">
                <a:extLst>
                  <a:ext uri="{FF2B5EF4-FFF2-40B4-BE49-F238E27FC236}">
                    <a16:creationId xmlns:a16="http://schemas.microsoft.com/office/drawing/2014/main" id="{BEFF24C8-2230-0451-181B-97513BC7153D}"/>
                  </a:ext>
                </a:extLst>
              </p:cNvPr>
              <p:cNvSpPr/>
              <p:nvPr/>
            </p:nvSpPr>
            <p:spPr>
              <a:xfrm>
                <a:off x="738324" y="4955101"/>
                <a:ext cx="110701" cy="93415"/>
              </a:xfrm>
              <a:custGeom>
                <a:avLst/>
                <a:gdLst/>
                <a:ahLst/>
                <a:cxnLst/>
                <a:rect l="l" t="t" r="r" b="b"/>
                <a:pathLst>
                  <a:path w="2677" h="2259" extrusionOk="0">
                    <a:moveTo>
                      <a:pt x="1" y="1"/>
                    </a:moveTo>
                    <a:lnTo>
                      <a:pt x="145" y="2258"/>
                    </a:lnTo>
                    <a:lnTo>
                      <a:pt x="2533" y="2258"/>
                    </a:lnTo>
                    <a:lnTo>
                      <a:pt x="26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454;p35">
                <a:extLst>
                  <a:ext uri="{FF2B5EF4-FFF2-40B4-BE49-F238E27FC236}">
                    <a16:creationId xmlns:a16="http://schemas.microsoft.com/office/drawing/2014/main" id="{7193636A-0064-DAFD-E918-491357537518}"/>
                  </a:ext>
                </a:extLst>
              </p:cNvPr>
              <p:cNvSpPr/>
              <p:nvPr/>
            </p:nvSpPr>
            <p:spPr>
              <a:xfrm>
                <a:off x="736339" y="4953158"/>
                <a:ext cx="114588" cy="97261"/>
              </a:xfrm>
              <a:custGeom>
                <a:avLst/>
                <a:gdLst/>
                <a:ahLst/>
                <a:cxnLst/>
                <a:rect l="l" t="t" r="r" b="b"/>
                <a:pathLst>
                  <a:path w="2771" h="2352" extrusionOk="0">
                    <a:moveTo>
                      <a:pt x="2675" y="92"/>
                    </a:moveTo>
                    <a:lnTo>
                      <a:pt x="2538" y="2260"/>
                    </a:lnTo>
                    <a:lnTo>
                      <a:pt x="235" y="2260"/>
                    </a:lnTo>
                    <a:lnTo>
                      <a:pt x="97" y="92"/>
                    </a:lnTo>
                    <a:close/>
                    <a:moveTo>
                      <a:pt x="48" y="1"/>
                    </a:moveTo>
                    <a:cubicBezTo>
                      <a:pt x="36" y="1"/>
                      <a:pt x="22" y="6"/>
                      <a:pt x="15" y="15"/>
                    </a:cubicBezTo>
                    <a:cubicBezTo>
                      <a:pt x="6" y="24"/>
                      <a:pt x="1" y="36"/>
                      <a:pt x="3" y="50"/>
                    </a:cubicBezTo>
                    <a:lnTo>
                      <a:pt x="147" y="2309"/>
                    </a:lnTo>
                    <a:cubicBezTo>
                      <a:pt x="148" y="2332"/>
                      <a:pt x="167" y="2351"/>
                      <a:pt x="192" y="2351"/>
                    </a:cubicBezTo>
                    <a:lnTo>
                      <a:pt x="2581" y="2351"/>
                    </a:lnTo>
                    <a:cubicBezTo>
                      <a:pt x="2605" y="2351"/>
                      <a:pt x="2625" y="2332"/>
                      <a:pt x="2624" y="2309"/>
                    </a:cubicBezTo>
                    <a:lnTo>
                      <a:pt x="2768" y="50"/>
                    </a:lnTo>
                    <a:cubicBezTo>
                      <a:pt x="2770" y="36"/>
                      <a:pt x="2765" y="24"/>
                      <a:pt x="2756" y="15"/>
                    </a:cubicBezTo>
                    <a:cubicBezTo>
                      <a:pt x="2749" y="6"/>
                      <a:pt x="2735" y="1"/>
                      <a:pt x="27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455;p35">
                <a:extLst>
                  <a:ext uri="{FF2B5EF4-FFF2-40B4-BE49-F238E27FC236}">
                    <a16:creationId xmlns:a16="http://schemas.microsoft.com/office/drawing/2014/main" id="{431EE79A-18D4-93C9-DBD0-438153B3916D}"/>
                  </a:ext>
                </a:extLst>
              </p:cNvPr>
              <p:cNvSpPr/>
              <p:nvPr/>
            </p:nvSpPr>
            <p:spPr>
              <a:xfrm>
                <a:off x="760365" y="4947534"/>
                <a:ext cx="6534" cy="86882"/>
              </a:xfrm>
              <a:custGeom>
                <a:avLst/>
                <a:gdLst/>
                <a:ahLst/>
                <a:cxnLst/>
                <a:rect l="l" t="t" r="r" b="b"/>
                <a:pathLst>
                  <a:path w="158" h="2101" extrusionOk="0">
                    <a:moveTo>
                      <a:pt x="47" y="0"/>
                    </a:moveTo>
                    <a:cubicBezTo>
                      <a:pt x="21" y="0"/>
                      <a:pt x="1" y="22"/>
                      <a:pt x="3" y="47"/>
                    </a:cubicBezTo>
                    <a:lnTo>
                      <a:pt x="65" y="2057"/>
                    </a:lnTo>
                    <a:cubicBezTo>
                      <a:pt x="65" y="2081"/>
                      <a:pt x="86" y="2100"/>
                      <a:pt x="111" y="2100"/>
                    </a:cubicBezTo>
                    <a:lnTo>
                      <a:pt x="112" y="2100"/>
                    </a:lnTo>
                    <a:cubicBezTo>
                      <a:pt x="137" y="2100"/>
                      <a:pt x="158" y="2079"/>
                      <a:pt x="155" y="2054"/>
                    </a:cubicBezTo>
                    <a:lnTo>
                      <a:pt x="94" y="45"/>
                    </a:lnTo>
                    <a:cubicBezTo>
                      <a:pt x="94" y="19"/>
                      <a:pt x="72" y="0"/>
                      <a:pt x="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456;p35">
                <a:extLst>
                  <a:ext uri="{FF2B5EF4-FFF2-40B4-BE49-F238E27FC236}">
                    <a16:creationId xmlns:a16="http://schemas.microsoft.com/office/drawing/2014/main" id="{3C8F40D0-CEE2-6D54-5375-3CAD4291B81F}"/>
                  </a:ext>
                </a:extLst>
              </p:cNvPr>
              <p:cNvSpPr/>
              <p:nvPr/>
            </p:nvSpPr>
            <p:spPr>
              <a:xfrm>
                <a:off x="759414" y="4921234"/>
                <a:ext cx="4383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77" extrusionOk="0">
                    <a:moveTo>
                      <a:pt x="45" y="1"/>
                    </a:moveTo>
                    <a:cubicBezTo>
                      <a:pt x="21" y="1"/>
                      <a:pt x="0" y="22"/>
                      <a:pt x="2" y="48"/>
                    </a:cubicBezTo>
                    <a:lnTo>
                      <a:pt x="13" y="433"/>
                    </a:lnTo>
                    <a:cubicBezTo>
                      <a:pt x="13" y="456"/>
                      <a:pt x="35" y="476"/>
                      <a:pt x="59" y="476"/>
                    </a:cubicBezTo>
                    <a:lnTo>
                      <a:pt x="60" y="476"/>
                    </a:lnTo>
                    <a:cubicBezTo>
                      <a:pt x="86" y="476"/>
                      <a:pt x="106" y="455"/>
                      <a:pt x="104" y="431"/>
                    </a:cubicBezTo>
                    <a:lnTo>
                      <a:pt x="92" y="45"/>
                    </a:lnTo>
                    <a:cubicBezTo>
                      <a:pt x="92" y="20"/>
                      <a:pt x="71" y="1"/>
                      <a:pt x="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457;p35">
                <a:extLst>
                  <a:ext uri="{FF2B5EF4-FFF2-40B4-BE49-F238E27FC236}">
                    <a16:creationId xmlns:a16="http://schemas.microsoft.com/office/drawing/2014/main" id="{FD16133D-6832-2F8F-4FD6-A5F9FBEE722C}"/>
                  </a:ext>
                </a:extLst>
              </p:cNvPr>
              <p:cNvSpPr/>
              <p:nvPr/>
            </p:nvSpPr>
            <p:spPr>
              <a:xfrm>
                <a:off x="809533" y="4973462"/>
                <a:ext cx="3804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92" h="1590" extrusionOk="0">
                    <a:moveTo>
                      <a:pt x="46" y="0"/>
                    </a:moveTo>
                    <a:cubicBezTo>
                      <a:pt x="21" y="0"/>
                      <a:pt x="0" y="20"/>
                      <a:pt x="0" y="45"/>
                    </a:cubicBezTo>
                    <a:lnTo>
                      <a:pt x="0" y="1545"/>
                    </a:lnTo>
                    <a:cubicBezTo>
                      <a:pt x="0" y="1569"/>
                      <a:pt x="21" y="1589"/>
                      <a:pt x="46" y="1589"/>
                    </a:cubicBezTo>
                    <a:cubicBezTo>
                      <a:pt x="72" y="1589"/>
                      <a:pt x="91" y="1568"/>
                      <a:pt x="91" y="1545"/>
                    </a:cubicBezTo>
                    <a:lnTo>
                      <a:pt x="91" y="45"/>
                    </a:lnTo>
                    <a:cubicBezTo>
                      <a:pt x="91" y="20"/>
                      <a:pt x="72" y="0"/>
                      <a:pt x="4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458;p35">
                <a:extLst>
                  <a:ext uri="{FF2B5EF4-FFF2-40B4-BE49-F238E27FC236}">
                    <a16:creationId xmlns:a16="http://schemas.microsoft.com/office/drawing/2014/main" id="{7375B6FF-955B-EE72-BE59-8663E1D5A36C}"/>
                  </a:ext>
                </a:extLst>
              </p:cNvPr>
              <p:cNvSpPr/>
              <p:nvPr/>
            </p:nvSpPr>
            <p:spPr>
              <a:xfrm flipV="1">
                <a:off x="131798" y="5059289"/>
                <a:ext cx="1274495" cy="20143"/>
              </a:xfrm>
              <a:custGeom>
                <a:avLst/>
                <a:gdLst/>
                <a:ahLst/>
                <a:cxnLst/>
                <a:rect l="l" t="t" r="r" b="b"/>
                <a:pathLst>
                  <a:path w="38477" h="92" extrusionOk="0">
                    <a:moveTo>
                      <a:pt x="46" y="1"/>
                    </a:moveTo>
                    <a:cubicBezTo>
                      <a:pt x="21" y="1"/>
                      <a:pt x="0" y="21"/>
                      <a:pt x="0" y="46"/>
                    </a:cubicBezTo>
                    <a:cubicBezTo>
                      <a:pt x="0" y="72"/>
                      <a:pt x="21" y="91"/>
                      <a:pt x="46" y="91"/>
                    </a:cubicBezTo>
                    <a:lnTo>
                      <a:pt x="38432" y="91"/>
                    </a:lnTo>
                    <a:cubicBezTo>
                      <a:pt x="38458" y="91"/>
                      <a:pt x="38477" y="72"/>
                      <a:pt x="38477" y="46"/>
                    </a:cubicBezTo>
                    <a:cubicBezTo>
                      <a:pt x="38477" y="21"/>
                      <a:pt x="38458" y="1"/>
                      <a:pt x="384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C70A366-C5ED-3F8E-2B61-FF70382866B0}"/>
              </a:ext>
            </a:extLst>
          </p:cNvPr>
          <p:cNvSpPr txBox="1"/>
          <p:nvPr/>
        </p:nvSpPr>
        <p:spPr>
          <a:xfrm>
            <a:off x="2270219" y="44686"/>
            <a:ext cx="4605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Вводная часть</a:t>
            </a:r>
            <a:endParaRPr lang="ru-RU" sz="3600" b="1" dirty="0"/>
          </a:p>
        </p:txBody>
      </p:sp>
      <p:pic>
        <p:nvPicPr>
          <p:cNvPr id="84" name="Рисунок 8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CEE501F-13A2-3AB7-5FDD-94A901B5C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064" y="101273"/>
            <a:ext cx="1073448" cy="72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5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A8136B-F738-B6AA-B8F6-E6CC0BF2F39F}"/>
              </a:ext>
            </a:extLst>
          </p:cNvPr>
          <p:cNvSpPr txBox="1"/>
          <p:nvPr/>
        </p:nvSpPr>
        <p:spPr>
          <a:xfrm>
            <a:off x="0" y="843117"/>
            <a:ext cx="91440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7185" indent="-342900" algn="just">
              <a:spcBef>
                <a:spcPts val="5"/>
              </a:spcBef>
              <a:buClr>
                <a:srgbClr val="004380"/>
              </a:buClr>
              <a:buSzPct val="100000"/>
              <a:buFont typeface="Wingdings" panose="05000000000000000000" pitchFamily="2" charset="2"/>
              <a:buChar char="ü"/>
              <a:tabLst>
                <a:tab pos="934085" algn="l"/>
              </a:tabLst>
            </a:pP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Во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всем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мире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результате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вредного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употребления</a:t>
            </a:r>
            <a:r>
              <a:rPr lang="ru-RU" sz="1500" spc="35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алкоголя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ежегодно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происходит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3,3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миллиона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смертей,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что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составляет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5,9%</a:t>
            </a:r>
            <a:r>
              <a:rPr lang="ru-RU" sz="1500" spc="35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всех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случаев</a:t>
            </a:r>
            <a:r>
              <a:rPr lang="ru-RU" sz="1500" spc="-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смерти.</a:t>
            </a:r>
          </a:p>
          <a:p>
            <a:pPr marL="342900" marR="337185" lvl="0" indent="-342900" algn="just">
              <a:spcBef>
                <a:spcPts val="5"/>
              </a:spcBef>
              <a:spcAft>
                <a:spcPts val="0"/>
              </a:spcAft>
              <a:buClr>
                <a:srgbClr val="004380"/>
              </a:buClr>
              <a:buSzPct val="100000"/>
              <a:buFont typeface="Wingdings" panose="05000000000000000000" pitchFamily="2" charset="2"/>
              <a:buChar char="ü"/>
              <a:tabLst>
                <a:tab pos="934085" algn="l"/>
              </a:tabLst>
            </a:pP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Вредное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</a:t>
            </a:r>
            <a:r>
              <a:rPr lang="ru-RU" sz="15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5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является</a:t>
            </a:r>
            <a:r>
              <a:rPr lang="ru-RU" sz="15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причинным</a:t>
            </a:r>
            <a:r>
              <a:rPr lang="ru-RU" sz="1500" kern="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фактором</a:t>
            </a:r>
            <a:r>
              <a:rPr lang="ru-RU" sz="1500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500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чем</a:t>
            </a:r>
            <a:r>
              <a:rPr lang="ru-RU" sz="1500" kern="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200</a:t>
            </a:r>
            <a:r>
              <a:rPr lang="ru-RU" sz="1500" kern="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нарушений</a:t>
            </a:r>
            <a:r>
              <a:rPr lang="ru-RU" sz="1500" kern="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здоровья,</a:t>
            </a:r>
            <a:r>
              <a:rPr lang="ru-RU" sz="1500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связанных с</a:t>
            </a:r>
            <a:r>
              <a:rPr lang="ru-RU" sz="1500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болезнями</a:t>
            </a:r>
            <a:r>
              <a:rPr lang="ru-RU" sz="1500" kern="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500" kern="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5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травмами.</a:t>
            </a:r>
            <a:endParaRPr lang="ru-RU" sz="1500" dirty="0">
              <a:effectLst/>
              <a:latin typeface="Fira Sans Condensed" panose="020B05030500000200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337185" lvl="0" indent="-342900" algn="just">
              <a:spcBef>
                <a:spcPts val="5"/>
              </a:spcBef>
              <a:spcAft>
                <a:spcPts val="0"/>
              </a:spcAft>
              <a:buClr>
                <a:srgbClr val="004380"/>
              </a:buClr>
              <a:buSzPct val="100000"/>
              <a:buFont typeface="Wingdings" panose="05000000000000000000" pitchFamily="2" charset="2"/>
              <a:buChar char="ü"/>
              <a:tabLst>
                <a:tab pos="934085" algn="l"/>
              </a:tabLst>
            </a:pP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Потребление алкоголя приводит к смерти и инвалидности на более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ранних стадиях жизни. Среди людей в возрасте 20-39 лет примерно 25% всех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случаев</a:t>
            </a:r>
            <a:r>
              <a:rPr lang="ru-RU" sz="15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смерти связаны с</a:t>
            </a:r>
            <a:r>
              <a:rPr lang="ru-RU" sz="1500" spc="-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алкоголем.</a:t>
            </a:r>
          </a:p>
          <a:p>
            <a:pPr marL="342900" marR="335915" lvl="0" indent="-342900" algn="just">
              <a:buClr>
                <a:srgbClr val="004380"/>
              </a:buClr>
              <a:buSzPct val="100000"/>
              <a:buFont typeface="Wingdings" panose="05000000000000000000" pitchFamily="2" charset="2"/>
              <a:buChar char="ü"/>
              <a:tabLst>
                <a:tab pos="934085" algn="l"/>
              </a:tabLst>
            </a:pP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Существует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причинно-следственная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связь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между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вредным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употреблением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алкоголя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целым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рядом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психических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поведенческих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расстройств,</a:t>
            </a:r>
            <a:r>
              <a:rPr lang="ru-RU" sz="1500" spc="-3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других</a:t>
            </a:r>
            <a:r>
              <a:rPr lang="ru-RU" sz="15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неинфекционных</a:t>
            </a:r>
            <a:r>
              <a:rPr lang="ru-RU" sz="1500" spc="-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нарушений</a:t>
            </a:r>
            <a:r>
              <a:rPr lang="ru-RU" sz="1500" spc="-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здоровья,</a:t>
            </a:r>
            <a:r>
              <a:rPr lang="ru-RU" sz="1500" spc="-2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</a:t>
            </a:r>
            <a:r>
              <a:rPr lang="ru-RU" sz="15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также</a:t>
            </a:r>
            <a:r>
              <a:rPr lang="ru-RU" sz="15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травм.</a:t>
            </a:r>
          </a:p>
          <a:p>
            <a:pPr marL="342900" marR="336550" lvl="0" indent="-342900" algn="just">
              <a:buClr>
                <a:srgbClr val="004380"/>
              </a:buClr>
              <a:buSzPct val="100000"/>
              <a:buFont typeface="Wingdings" panose="05000000000000000000" pitchFamily="2" charset="2"/>
              <a:buChar char="ü"/>
              <a:tabLst>
                <a:tab pos="934085" algn="l"/>
              </a:tabLst>
            </a:pP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последнее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время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установлены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причинно-следственные</a:t>
            </a:r>
            <a:r>
              <a:rPr lang="ru-RU" sz="1500" spc="35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связи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между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вредным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употреблением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алкоголя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заболеваемостью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такими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инфекционными</a:t>
            </a:r>
            <a:r>
              <a:rPr lang="ru-RU" sz="15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болезнями,</a:t>
            </a:r>
            <a:r>
              <a:rPr lang="ru-RU" sz="15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как</a:t>
            </a:r>
            <a:r>
              <a:rPr lang="ru-RU" sz="15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туберкулез,</a:t>
            </a:r>
            <a:r>
              <a:rPr lang="ru-RU" sz="15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</a:t>
            </a:r>
            <a:r>
              <a:rPr lang="ru-RU" sz="15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также</a:t>
            </a:r>
            <a:r>
              <a:rPr lang="ru-RU" sz="15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течением</a:t>
            </a:r>
            <a:r>
              <a:rPr lang="ru-RU" sz="15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ВИЧ/СПИДа.</a:t>
            </a:r>
          </a:p>
          <a:p>
            <a:pPr marL="342900" marR="336550" lvl="0" indent="-342900" algn="just">
              <a:buClr>
                <a:srgbClr val="004380"/>
              </a:buClr>
              <a:buSzPct val="100000"/>
              <a:buFont typeface="Wingdings" panose="05000000000000000000" pitchFamily="2" charset="2"/>
              <a:buChar char="ü"/>
              <a:tabLst>
                <a:tab pos="934085" algn="l"/>
              </a:tabLst>
            </a:pP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Помимо последствий для здоровья вредное употребление алкоголя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наносит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значительный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социальный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экономический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ущерб</a:t>
            </a:r>
            <a:r>
              <a:rPr lang="ru-RU" sz="1500" spc="35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отдельным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людям</a:t>
            </a:r>
            <a:r>
              <a:rPr lang="ru-RU" sz="1500" spc="-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обществу</a:t>
            </a:r>
            <a:r>
              <a:rPr lang="ru-RU" sz="15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целом.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73ECDB-0834-DAAD-016E-10505DB92D51}"/>
              </a:ext>
            </a:extLst>
          </p:cNvPr>
          <p:cNvSpPr txBox="1"/>
          <p:nvPr/>
        </p:nvSpPr>
        <p:spPr>
          <a:xfrm>
            <a:off x="373891" y="162482"/>
            <a:ext cx="812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По данным Всемирной организации здравоохранения</a:t>
            </a:r>
            <a:endParaRPr lang="ru-RU" sz="2800" b="1" dirty="0"/>
          </a:p>
        </p:txBody>
      </p:sp>
      <p:pic>
        <p:nvPicPr>
          <p:cNvPr id="64" name="Рисунок 63" descr="Изображение выглядит как Графика, искусство, символ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8FA0BC6-0F76-E188-0120-BEADAE6F5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151" y="3998159"/>
            <a:ext cx="1179697" cy="11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37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9673BA-1059-0C4B-5C24-B3383572D05A}"/>
              </a:ext>
            </a:extLst>
          </p:cNvPr>
          <p:cNvSpPr txBox="1"/>
          <p:nvPr/>
        </p:nvSpPr>
        <p:spPr>
          <a:xfrm>
            <a:off x="299804" y="1279494"/>
            <a:ext cx="8124841" cy="2080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 химическое вещество – это этанол (С</a:t>
            </a:r>
            <a:r>
              <a:rPr lang="ru-RU" sz="1400" baseline="-250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</a:t>
            </a:r>
            <a:r>
              <a:rPr lang="ru-RU" sz="1400" baseline="-250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5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0Н, этиловый алкоголь) –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главный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психоактивный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ингредиент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алкогольных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напитков.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endParaRPr lang="en-US" sz="1400" spc="5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302260" marR="337185" indent="448945" algn="just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Этанол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образуется</a:t>
            </a:r>
            <a:r>
              <a:rPr lang="ru-RU" sz="1400" spc="6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6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результате  </a:t>
            </a:r>
            <a:r>
              <a:rPr lang="ru-RU" sz="1400" spc="2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сбраживания  </a:t>
            </a:r>
            <a:r>
              <a:rPr lang="ru-RU" sz="1400" spc="2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сахара  </a:t>
            </a:r>
            <a:r>
              <a:rPr lang="ru-RU" sz="1400" spc="2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  </a:t>
            </a:r>
            <a:r>
              <a:rPr lang="ru-RU" sz="1400" spc="2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помощью  </a:t>
            </a:r>
            <a:r>
              <a:rPr lang="ru-RU" sz="1400" spc="2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дрожжей.</a:t>
            </a:r>
            <a:r>
              <a:rPr lang="ru-RU" sz="14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обычных условиях алкогольные напитки, образующиеся путем брожения,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имеют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концентрацию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14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%.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производстве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путем</a:t>
            </a:r>
            <a:r>
              <a:rPr lang="ru-RU" sz="14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дистилляции</a:t>
            </a:r>
            <a:r>
              <a:rPr lang="ru-RU" sz="1400" spc="2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(перегонки)</a:t>
            </a:r>
            <a:r>
              <a:rPr lang="ru-RU" sz="1400" spc="2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этанол</a:t>
            </a:r>
            <a:r>
              <a:rPr lang="ru-RU" sz="14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выпаривается</a:t>
            </a:r>
            <a:r>
              <a:rPr lang="ru-RU" sz="1400" spc="2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</a:t>
            </a:r>
            <a:r>
              <a:rPr lang="ru-RU" sz="1400" spc="2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бродильной</a:t>
            </a:r>
            <a:r>
              <a:rPr lang="ru-RU" sz="1400" spc="2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смеси</a:t>
            </a:r>
            <a:r>
              <a:rPr lang="ru-RU" sz="14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снова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собирается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виде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почти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чистого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конденсата.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Наряду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его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использованием</a:t>
            </a:r>
            <a:r>
              <a:rPr lang="ru-RU" sz="1400" spc="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400" spc="4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создания</a:t>
            </a:r>
            <a:r>
              <a:rPr lang="ru-RU" sz="1400" spc="4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алкогольных</a:t>
            </a:r>
            <a:r>
              <a:rPr lang="ru-RU" sz="1400" spc="4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напитков</a:t>
            </a:r>
            <a:r>
              <a:rPr lang="ru-RU" sz="1400" spc="4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этанол</a:t>
            </a:r>
            <a:r>
              <a:rPr lang="ru-RU" sz="1400" spc="4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применяется</a:t>
            </a:r>
            <a:r>
              <a:rPr lang="ru-RU" sz="14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качестве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топлива,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растворителя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в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химическом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производстве.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C63FF0-2A73-6AD9-9766-EDB79DC8527B}"/>
              </a:ext>
            </a:extLst>
          </p:cNvPr>
          <p:cNvSpPr txBox="1"/>
          <p:nvPr/>
        </p:nvSpPr>
        <p:spPr>
          <a:xfrm>
            <a:off x="373891" y="162482"/>
            <a:ext cx="812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Информационная часть</a:t>
            </a:r>
            <a:endParaRPr lang="ru-RU" sz="2800" b="1" dirty="0"/>
          </a:p>
        </p:txBody>
      </p:sp>
      <p:pic>
        <p:nvPicPr>
          <p:cNvPr id="8" name="Рисунок 7" descr="Изображение выглядит как Шрифт, логотип, График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A097859-556D-D7D5-A346-A4283B687F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40" t="24763" r="17612" b="25103"/>
          <a:stretch/>
        </p:blipFill>
        <p:spPr>
          <a:xfrm>
            <a:off x="5956664" y="4369852"/>
            <a:ext cx="3187336" cy="773648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784CB32-B65C-2AAB-43FA-2149E4EDE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064" y="101273"/>
            <a:ext cx="1073448" cy="72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8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55C3BE-8EA8-A0AA-530B-991AF996AEA1}"/>
              </a:ext>
            </a:extLst>
          </p:cNvPr>
          <p:cNvSpPr txBox="1"/>
          <p:nvPr/>
        </p:nvSpPr>
        <p:spPr>
          <a:xfrm>
            <a:off x="81780" y="1272510"/>
            <a:ext cx="5786203" cy="2550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Попадая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проходит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через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ротовую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полость,</a:t>
            </a:r>
            <a:r>
              <a:rPr lang="ru-RU" sz="1400" spc="4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пищевод  </a:t>
            </a:r>
            <a:r>
              <a:rPr lang="ru-RU" sz="14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 </a:t>
            </a:r>
            <a:r>
              <a:rPr lang="ru-RU" sz="1400" spc="1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желудок,  </a:t>
            </a:r>
            <a:r>
              <a:rPr lang="ru-RU" sz="1400" spc="1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где  </a:t>
            </a:r>
            <a:r>
              <a:rPr lang="ru-RU" sz="14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около  </a:t>
            </a:r>
            <a:r>
              <a:rPr lang="ru-RU" sz="14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20%  </a:t>
            </a:r>
            <a:r>
              <a:rPr lang="ru-RU" sz="1400" spc="1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всасывается  </a:t>
            </a:r>
            <a:r>
              <a:rPr lang="ru-RU" sz="1400" spc="1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 </a:t>
            </a:r>
            <a:r>
              <a:rPr lang="ru-RU" sz="14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кровь,</a:t>
            </a:r>
            <a:r>
              <a:rPr lang="ru-RU" sz="14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 оставшиеся 80% попадают в тонкий кишечник, а из его в кровь. Через кровь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   разносится   по   всему   организму,   попадая   в   первую   очередь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головной мозг и мышцы. Больше всех и тяжелее всех от приема 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страдает мозг. Именно здесь происходит наибольшее его накопление. Если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концентрацию алкоголя в крови принять за единицу, то в печени она будет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1,45,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спинномозговой жидкости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 1,5,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головном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мозге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 1,75.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E0BEE0-0FB0-9BFD-5D82-7D29D0E01D02}"/>
              </a:ext>
            </a:extLst>
          </p:cNvPr>
          <p:cNvSpPr txBox="1"/>
          <p:nvPr/>
        </p:nvSpPr>
        <p:spPr>
          <a:xfrm>
            <a:off x="373891" y="162482"/>
            <a:ext cx="812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Информационная часть</a:t>
            </a:r>
            <a:endParaRPr lang="ru-RU" sz="2800" b="1" dirty="0"/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ED5BFB4-E801-CDE9-0FC8-CD7E7D8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064" y="101273"/>
            <a:ext cx="1073448" cy="725532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FBD8FA5-2910-1A21-3767-4E12AA460C7F}"/>
              </a:ext>
            </a:extLst>
          </p:cNvPr>
          <p:cNvGrpSpPr/>
          <p:nvPr/>
        </p:nvGrpSpPr>
        <p:grpSpPr>
          <a:xfrm>
            <a:off x="5886763" y="1088661"/>
            <a:ext cx="3034946" cy="3655726"/>
            <a:chOff x="3301201" y="1459200"/>
            <a:chExt cx="2682677" cy="3144802"/>
          </a:xfrm>
        </p:grpSpPr>
        <p:grpSp>
          <p:nvGrpSpPr>
            <p:cNvPr id="6" name="Google Shape;1800;p62">
              <a:extLst>
                <a:ext uri="{FF2B5EF4-FFF2-40B4-BE49-F238E27FC236}">
                  <a16:creationId xmlns:a16="http://schemas.microsoft.com/office/drawing/2014/main" id="{A0F3FADC-35F8-1013-21E2-FE09DCE15AE8}"/>
                </a:ext>
              </a:extLst>
            </p:cNvPr>
            <p:cNvGrpSpPr/>
            <p:nvPr/>
          </p:nvGrpSpPr>
          <p:grpSpPr>
            <a:xfrm>
              <a:off x="3301201" y="1530811"/>
              <a:ext cx="468823" cy="485066"/>
              <a:chOff x="3301201" y="2195836"/>
              <a:chExt cx="468823" cy="485066"/>
            </a:xfrm>
          </p:grpSpPr>
          <p:sp>
            <p:nvSpPr>
              <p:cNvPr id="334" name="Google Shape;1801;p62">
                <a:extLst>
                  <a:ext uri="{FF2B5EF4-FFF2-40B4-BE49-F238E27FC236}">
                    <a16:creationId xmlns:a16="http://schemas.microsoft.com/office/drawing/2014/main" id="{7CEBE68A-D2D0-199E-D431-A1C6FE8D90BA}"/>
                  </a:ext>
                </a:extLst>
              </p:cNvPr>
              <p:cNvSpPr/>
              <p:nvPr/>
            </p:nvSpPr>
            <p:spPr>
              <a:xfrm>
                <a:off x="3490352" y="2197220"/>
                <a:ext cx="89556" cy="285809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4752" extrusionOk="0">
                    <a:moveTo>
                      <a:pt x="449" y="1"/>
                    </a:moveTo>
                    <a:lnTo>
                      <a:pt x="449" y="3451"/>
                    </a:lnTo>
                    <a:lnTo>
                      <a:pt x="0" y="3948"/>
                    </a:lnTo>
                    <a:lnTo>
                      <a:pt x="371" y="4695"/>
                    </a:lnTo>
                    <a:lnTo>
                      <a:pt x="731" y="4325"/>
                    </a:lnTo>
                    <a:lnTo>
                      <a:pt x="1345" y="4752"/>
                    </a:lnTo>
                    <a:lnTo>
                      <a:pt x="1488" y="3758"/>
                    </a:lnTo>
                    <a:lnTo>
                      <a:pt x="1015" y="3380"/>
                    </a:lnTo>
                    <a:lnTo>
                      <a:pt x="101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1802;p62">
                <a:extLst>
                  <a:ext uri="{FF2B5EF4-FFF2-40B4-BE49-F238E27FC236}">
                    <a16:creationId xmlns:a16="http://schemas.microsoft.com/office/drawing/2014/main" id="{41C03CA7-4952-36EF-3656-A95FA9F20D85}"/>
                  </a:ext>
                </a:extLst>
              </p:cNvPr>
              <p:cNvSpPr/>
              <p:nvPr/>
            </p:nvSpPr>
            <p:spPr>
              <a:xfrm>
                <a:off x="3488788" y="2195836"/>
                <a:ext cx="92623" cy="288636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4799" extrusionOk="0">
                    <a:moveTo>
                      <a:pt x="1015" y="49"/>
                    </a:moveTo>
                    <a:lnTo>
                      <a:pt x="1015" y="3405"/>
                    </a:lnTo>
                    <a:cubicBezTo>
                      <a:pt x="1015" y="3412"/>
                      <a:pt x="1020" y="3419"/>
                      <a:pt x="1025" y="3423"/>
                    </a:cubicBezTo>
                    <a:lnTo>
                      <a:pt x="1488" y="3792"/>
                    </a:lnTo>
                    <a:lnTo>
                      <a:pt x="1353" y="4733"/>
                    </a:lnTo>
                    <a:lnTo>
                      <a:pt x="770" y="4329"/>
                    </a:lnTo>
                    <a:cubicBezTo>
                      <a:pt x="767" y="4327"/>
                      <a:pt x="763" y="4325"/>
                      <a:pt x="757" y="4325"/>
                    </a:cubicBezTo>
                    <a:cubicBezTo>
                      <a:pt x="752" y="4325"/>
                      <a:pt x="746" y="4328"/>
                      <a:pt x="738" y="4335"/>
                    </a:cubicBezTo>
                    <a:lnTo>
                      <a:pt x="401" y="4681"/>
                    </a:lnTo>
                    <a:lnTo>
                      <a:pt x="51" y="3977"/>
                    </a:lnTo>
                    <a:lnTo>
                      <a:pt x="490" y="3492"/>
                    </a:lnTo>
                    <a:cubicBezTo>
                      <a:pt x="493" y="3488"/>
                      <a:pt x="496" y="3482"/>
                      <a:pt x="496" y="3476"/>
                    </a:cubicBezTo>
                    <a:lnTo>
                      <a:pt x="496" y="49"/>
                    </a:lnTo>
                    <a:close/>
                    <a:moveTo>
                      <a:pt x="475" y="0"/>
                    </a:moveTo>
                    <a:cubicBezTo>
                      <a:pt x="461" y="0"/>
                      <a:pt x="450" y="11"/>
                      <a:pt x="450" y="24"/>
                    </a:cubicBezTo>
                    <a:lnTo>
                      <a:pt x="450" y="3466"/>
                    </a:lnTo>
                    <a:lnTo>
                      <a:pt x="8" y="3955"/>
                    </a:lnTo>
                    <a:cubicBezTo>
                      <a:pt x="2" y="3962"/>
                      <a:pt x="1" y="3972"/>
                      <a:pt x="5" y="3982"/>
                    </a:cubicBezTo>
                    <a:lnTo>
                      <a:pt x="376" y="4729"/>
                    </a:lnTo>
                    <a:cubicBezTo>
                      <a:pt x="379" y="4737"/>
                      <a:pt x="385" y="4740"/>
                      <a:pt x="394" y="4743"/>
                    </a:cubicBezTo>
                    <a:cubicBezTo>
                      <a:pt x="395" y="4743"/>
                      <a:pt x="396" y="4743"/>
                      <a:pt x="396" y="4743"/>
                    </a:cubicBezTo>
                    <a:cubicBezTo>
                      <a:pt x="402" y="4743"/>
                      <a:pt x="409" y="4740"/>
                      <a:pt x="413" y="4735"/>
                    </a:cubicBezTo>
                    <a:lnTo>
                      <a:pt x="760" y="4380"/>
                    </a:lnTo>
                    <a:lnTo>
                      <a:pt x="1359" y="4794"/>
                    </a:lnTo>
                    <a:cubicBezTo>
                      <a:pt x="1362" y="4797"/>
                      <a:pt x="1366" y="4798"/>
                      <a:pt x="1371" y="4798"/>
                    </a:cubicBezTo>
                    <a:cubicBezTo>
                      <a:pt x="1376" y="4798"/>
                      <a:pt x="1378" y="4797"/>
                      <a:pt x="1383" y="4796"/>
                    </a:cubicBezTo>
                    <a:cubicBezTo>
                      <a:pt x="1391" y="4792"/>
                      <a:pt x="1395" y="4785"/>
                      <a:pt x="1397" y="4777"/>
                    </a:cubicBezTo>
                    <a:lnTo>
                      <a:pt x="1538" y="3784"/>
                    </a:lnTo>
                    <a:cubicBezTo>
                      <a:pt x="1540" y="3776"/>
                      <a:pt x="1537" y="3768"/>
                      <a:pt x="1530" y="3763"/>
                    </a:cubicBezTo>
                    <a:lnTo>
                      <a:pt x="1067" y="3392"/>
                    </a:lnTo>
                    <a:lnTo>
                      <a:pt x="1067" y="24"/>
                    </a:lnTo>
                    <a:cubicBezTo>
                      <a:pt x="1067" y="11"/>
                      <a:pt x="1056" y="0"/>
                      <a:pt x="10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1803;p62">
                <a:extLst>
                  <a:ext uri="{FF2B5EF4-FFF2-40B4-BE49-F238E27FC236}">
                    <a16:creationId xmlns:a16="http://schemas.microsoft.com/office/drawing/2014/main" id="{6839EA1E-31F8-E5EE-F3EF-5C100B58A7C5}"/>
                  </a:ext>
                </a:extLst>
              </p:cNvPr>
              <p:cNvSpPr/>
              <p:nvPr/>
            </p:nvSpPr>
            <p:spPr>
              <a:xfrm>
                <a:off x="3301201" y="2326648"/>
                <a:ext cx="217905" cy="352931"/>
              </a:xfrm>
              <a:custGeom>
                <a:avLst/>
                <a:gdLst/>
                <a:ahLst/>
                <a:cxnLst/>
                <a:rect l="l" t="t" r="r" b="b"/>
                <a:pathLst>
                  <a:path w="3623" h="5868" extrusionOk="0">
                    <a:moveTo>
                      <a:pt x="2647" y="1"/>
                    </a:moveTo>
                    <a:cubicBezTo>
                      <a:pt x="2120" y="1"/>
                      <a:pt x="1387" y="319"/>
                      <a:pt x="861" y="1180"/>
                    </a:cubicBezTo>
                    <a:cubicBezTo>
                      <a:pt x="72" y="2472"/>
                      <a:pt x="1" y="5702"/>
                      <a:pt x="395" y="5843"/>
                    </a:cubicBezTo>
                    <a:cubicBezTo>
                      <a:pt x="440" y="5860"/>
                      <a:pt x="507" y="5867"/>
                      <a:pt x="593" y="5867"/>
                    </a:cubicBezTo>
                    <a:cubicBezTo>
                      <a:pt x="1261" y="5867"/>
                      <a:pt x="3014" y="5404"/>
                      <a:pt x="3301" y="5055"/>
                    </a:cubicBezTo>
                    <a:cubicBezTo>
                      <a:pt x="3623" y="4660"/>
                      <a:pt x="3481" y="2867"/>
                      <a:pt x="3516" y="2543"/>
                    </a:cubicBezTo>
                    <a:cubicBezTo>
                      <a:pt x="3552" y="2219"/>
                      <a:pt x="3408" y="1574"/>
                      <a:pt x="3408" y="1574"/>
                    </a:cubicBezTo>
                    <a:cubicBezTo>
                      <a:pt x="3408" y="1574"/>
                      <a:pt x="3228" y="1395"/>
                      <a:pt x="3265" y="1145"/>
                    </a:cubicBezTo>
                    <a:cubicBezTo>
                      <a:pt x="3301" y="894"/>
                      <a:pt x="3551" y="606"/>
                      <a:pt x="3228" y="212"/>
                    </a:cubicBezTo>
                    <a:cubicBezTo>
                      <a:pt x="3121" y="80"/>
                      <a:pt x="2910" y="1"/>
                      <a:pt x="26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1804;p62">
                <a:extLst>
                  <a:ext uri="{FF2B5EF4-FFF2-40B4-BE49-F238E27FC236}">
                    <a16:creationId xmlns:a16="http://schemas.microsoft.com/office/drawing/2014/main" id="{D1324C8C-DB9E-25B4-2840-72F8BE4BCEAB}"/>
                  </a:ext>
                </a:extLst>
              </p:cNvPr>
              <p:cNvSpPr/>
              <p:nvPr/>
            </p:nvSpPr>
            <p:spPr>
              <a:xfrm>
                <a:off x="3301502" y="2325085"/>
                <a:ext cx="214838" cy="355818"/>
              </a:xfrm>
              <a:custGeom>
                <a:avLst/>
                <a:gdLst/>
                <a:ahLst/>
                <a:cxnLst/>
                <a:rect l="l" t="t" r="r" b="b"/>
                <a:pathLst>
                  <a:path w="3572" h="5916" extrusionOk="0">
                    <a:moveTo>
                      <a:pt x="2642" y="49"/>
                    </a:moveTo>
                    <a:cubicBezTo>
                      <a:pt x="2893" y="49"/>
                      <a:pt x="3100" y="123"/>
                      <a:pt x="3206" y="254"/>
                    </a:cubicBezTo>
                    <a:cubicBezTo>
                      <a:pt x="3441" y="538"/>
                      <a:pt x="3362" y="767"/>
                      <a:pt x="3293" y="968"/>
                    </a:cubicBezTo>
                    <a:cubicBezTo>
                      <a:pt x="3269" y="1037"/>
                      <a:pt x="3247" y="1102"/>
                      <a:pt x="3237" y="1167"/>
                    </a:cubicBezTo>
                    <a:cubicBezTo>
                      <a:pt x="3202" y="1406"/>
                      <a:pt x="3351" y="1581"/>
                      <a:pt x="3382" y="1613"/>
                    </a:cubicBezTo>
                    <a:cubicBezTo>
                      <a:pt x="3397" y="1680"/>
                      <a:pt x="3521" y="2268"/>
                      <a:pt x="3488" y="2567"/>
                    </a:cubicBezTo>
                    <a:cubicBezTo>
                      <a:pt x="3478" y="2652"/>
                      <a:pt x="3481" y="2837"/>
                      <a:pt x="3485" y="3070"/>
                    </a:cubicBezTo>
                    <a:cubicBezTo>
                      <a:pt x="3495" y="3710"/>
                      <a:pt x="3511" y="4780"/>
                      <a:pt x="3279" y="5065"/>
                    </a:cubicBezTo>
                    <a:cubicBezTo>
                      <a:pt x="2993" y="5413"/>
                      <a:pt x="1254" y="5870"/>
                      <a:pt x="593" y="5870"/>
                    </a:cubicBezTo>
                    <a:cubicBezTo>
                      <a:pt x="509" y="5870"/>
                      <a:pt x="442" y="5863"/>
                      <a:pt x="399" y="5847"/>
                    </a:cubicBezTo>
                    <a:cubicBezTo>
                      <a:pt x="372" y="5837"/>
                      <a:pt x="333" y="5803"/>
                      <a:pt x="294" y="5690"/>
                    </a:cubicBezTo>
                    <a:cubicBezTo>
                      <a:pt x="47" y="4988"/>
                      <a:pt x="196" y="2332"/>
                      <a:pt x="877" y="1218"/>
                    </a:cubicBezTo>
                    <a:cubicBezTo>
                      <a:pt x="1499" y="200"/>
                      <a:pt x="2315" y="68"/>
                      <a:pt x="2551" y="52"/>
                    </a:cubicBezTo>
                    <a:cubicBezTo>
                      <a:pt x="2582" y="51"/>
                      <a:pt x="2613" y="49"/>
                      <a:pt x="2642" y="49"/>
                    </a:cubicBezTo>
                    <a:close/>
                    <a:moveTo>
                      <a:pt x="2642" y="1"/>
                    </a:moveTo>
                    <a:cubicBezTo>
                      <a:pt x="2611" y="1"/>
                      <a:pt x="2579" y="2"/>
                      <a:pt x="2546" y="4"/>
                    </a:cubicBezTo>
                    <a:cubicBezTo>
                      <a:pt x="1904" y="49"/>
                      <a:pt x="1264" y="493"/>
                      <a:pt x="836" y="1193"/>
                    </a:cubicBezTo>
                    <a:cubicBezTo>
                      <a:pt x="123" y="2357"/>
                      <a:pt x="1" y="5000"/>
                      <a:pt x="247" y="5704"/>
                    </a:cubicBezTo>
                    <a:cubicBezTo>
                      <a:pt x="284" y="5811"/>
                      <a:pt x="328" y="5871"/>
                      <a:pt x="381" y="5891"/>
                    </a:cubicBezTo>
                    <a:cubicBezTo>
                      <a:pt x="425" y="5907"/>
                      <a:pt x="493" y="5915"/>
                      <a:pt x="579" y="5915"/>
                    </a:cubicBezTo>
                    <a:cubicBezTo>
                      <a:pt x="1251" y="5915"/>
                      <a:pt x="3024" y="5450"/>
                      <a:pt x="3316" y="5095"/>
                    </a:cubicBezTo>
                    <a:cubicBezTo>
                      <a:pt x="3559" y="4797"/>
                      <a:pt x="3543" y="3758"/>
                      <a:pt x="3532" y="3070"/>
                    </a:cubicBezTo>
                    <a:cubicBezTo>
                      <a:pt x="3529" y="2838"/>
                      <a:pt x="3526" y="2654"/>
                      <a:pt x="3536" y="2571"/>
                    </a:cubicBezTo>
                    <a:cubicBezTo>
                      <a:pt x="3572" y="2248"/>
                      <a:pt x="3433" y="1621"/>
                      <a:pt x="3428" y="1595"/>
                    </a:cubicBezTo>
                    <a:cubicBezTo>
                      <a:pt x="3426" y="1589"/>
                      <a:pt x="3424" y="1585"/>
                      <a:pt x="3421" y="1583"/>
                    </a:cubicBezTo>
                    <a:cubicBezTo>
                      <a:pt x="3418" y="1582"/>
                      <a:pt x="3250" y="1408"/>
                      <a:pt x="3284" y="1173"/>
                    </a:cubicBezTo>
                    <a:cubicBezTo>
                      <a:pt x="3292" y="1112"/>
                      <a:pt x="3314" y="1048"/>
                      <a:pt x="3337" y="981"/>
                    </a:cubicBezTo>
                    <a:cubicBezTo>
                      <a:pt x="3407" y="779"/>
                      <a:pt x="3493" y="528"/>
                      <a:pt x="3243" y="222"/>
                    </a:cubicBezTo>
                    <a:cubicBezTo>
                      <a:pt x="3128" y="81"/>
                      <a:pt x="2907" y="1"/>
                      <a:pt x="26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1805;p62">
                <a:extLst>
                  <a:ext uri="{FF2B5EF4-FFF2-40B4-BE49-F238E27FC236}">
                    <a16:creationId xmlns:a16="http://schemas.microsoft.com/office/drawing/2014/main" id="{DF588E1A-43AD-36F4-533C-A742C143D69F}"/>
                  </a:ext>
                </a:extLst>
              </p:cNvPr>
              <p:cNvSpPr/>
              <p:nvPr/>
            </p:nvSpPr>
            <p:spPr>
              <a:xfrm>
                <a:off x="3552059" y="2326648"/>
                <a:ext cx="217965" cy="352931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5868" extrusionOk="0">
                    <a:moveTo>
                      <a:pt x="978" y="1"/>
                    </a:moveTo>
                    <a:cubicBezTo>
                      <a:pt x="714" y="1"/>
                      <a:pt x="503" y="80"/>
                      <a:pt x="395" y="212"/>
                    </a:cubicBezTo>
                    <a:cubicBezTo>
                      <a:pt x="73" y="606"/>
                      <a:pt x="324" y="894"/>
                      <a:pt x="360" y="1145"/>
                    </a:cubicBezTo>
                    <a:cubicBezTo>
                      <a:pt x="395" y="1395"/>
                      <a:pt x="216" y="1574"/>
                      <a:pt x="216" y="1574"/>
                    </a:cubicBezTo>
                    <a:cubicBezTo>
                      <a:pt x="216" y="1574"/>
                      <a:pt x="72" y="2219"/>
                      <a:pt x="107" y="2543"/>
                    </a:cubicBezTo>
                    <a:cubicBezTo>
                      <a:pt x="144" y="2867"/>
                      <a:pt x="1" y="4660"/>
                      <a:pt x="324" y="5055"/>
                    </a:cubicBezTo>
                    <a:cubicBezTo>
                      <a:pt x="609" y="5404"/>
                      <a:pt x="2363" y="5867"/>
                      <a:pt x="3032" y="5867"/>
                    </a:cubicBezTo>
                    <a:cubicBezTo>
                      <a:pt x="3117" y="5867"/>
                      <a:pt x="3185" y="5860"/>
                      <a:pt x="3230" y="5843"/>
                    </a:cubicBezTo>
                    <a:cubicBezTo>
                      <a:pt x="3624" y="5702"/>
                      <a:pt x="3553" y="2472"/>
                      <a:pt x="2764" y="1180"/>
                    </a:cubicBezTo>
                    <a:cubicBezTo>
                      <a:pt x="2238" y="319"/>
                      <a:pt x="1504" y="1"/>
                      <a:pt x="9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1806;p62">
                <a:extLst>
                  <a:ext uri="{FF2B5EF4-FFF2-40B4-BE49-F238E27FC236}">
                    <a16:creationId xmlns:a16="http://schemas.microsoft.com/office/drawing/2014/main" id="{9B278065-AB26-AFDD-C060-F79DEC94E284}"/>
                  </a:ext>
                </a:extLst>
              </p:cNvPr>
              <p:cNvSpPr/>
              <p:nvPr/>
            </p:nvSpPr>
            <p:spPr>
              <a:xfrm>
                <a:off x="3554885" y="2325025"/>
                <a:ext cx="214838" cy="355878"/>
              </a:xfrm>
              <a:custGeom>
                <a:avLst/>
                <a:gdLst/>
                <a:ahLst/>
                <a:cxnLst/>
                <a:rect l="l" t="t" r="r" b="b"/>
                <a:pathLst>
                  <a:path w="3572" h="5917" extrusionOk="0">
                    <a:moveTo>
                      <a:pt x="933" y="48"/>
                    </a:moveTo>
                    <a:cubicBezTo>
                      <a:pt x="962" y="48"/>
                      <a:pt x="992" y="49"/>
                      <a:pt x="1022" y="51"/>
                    </a:cubicBezTo>
                    <a:cubicBezTo>
                      <a:pt x="1256" y="69"/>
                      <a:pt x="2073" y="199"/>
                      <a:pt x="2695" y="1217"/>
                    </a:cubicBezTo>
                    <a:cubicBezTo>
                      <a:pt x="3374" y="2331"/>
                      <a:pt x="3525" y="4988"/>
                      <a:pt x="3279" y="5689"/>
                    </a:cubicBezTo>
                    <a:cubicBezTo>
                      <a:pt x="3240" y="5801"/>
                      <a:pt x="3200" y="5837"/>
                      <a:pt x="3173" y="5847"/>
                    </a:cubicBezTo>
                    <a:cubicBezTo>
                      <a:pt x="3129" y="5863"/>
                      <a:pt x="3063" y="5870"/>
                      <a:pt x="2980" y="5870"/>
                    </a:cubicBezTo>
                    <a:cubicBezTo>
                      <a:pt x="2321" y="5870"/>
                      <a:pt x="579" y="5414"/>
                      <a:pt x="294" y="5064"/>
                    </a:cubicBezTo>
                    <a:cubicBezTo>
                      <a:pt x="60" y="4780"/>
                      <a:pt x="78" y="3710"/>
                      <a:pt x="87" y="3070"/>
                    </a:cubicBezTo>
                    <a:cubicBezTo>
                      <a:pt x="91" y="2837"/>
                      <a:pt x="94" y="2651"/>
                      <a:pt x="85" y="2566"/>
                    </a:cubicBezTo>
                    <a:cubicBezTo>
                      <a:pt x="52" y="2267"/>
                      <a:pt x="175" y="1680"/>
                      <a:pt x="190" y="1612"/>
                    </a:cubicBezTo>
                    <a:cubicBezTo>
                      <a:pt x="220" y="1580"/>
                      <a:pt x="369" y="1407"/>
                      <a:pt x="335" y="1166"/>
                    </a:cubicBezTo>
                    <a:cubicBezTo>
                      <a:pt x="326" y="1100"/>
                      <a:pt x="303" y="1035"/>
                      <a:pt x="279" y="966"/>
                    </a:cubicBezTo>
                    <a:cubicBezTo>
                      <a:pt x="210" y="766"/>
                      <a:pt x="132" y="538"/>
                      <a:pt x="366" y="252"/>
                    </a:cubicBezTo>
                    <a:cubicBezTo>
                      <a:pt x="472" y="122"/>
                      <a:pt x="680" y="48"/>
                      <a:pt x="933" y="48"/>
                    </a:cubicBezTo>
                    <a:close/>
                    <a:moveTo>
                      <a:pt x="929" y="1"/>
                    </a:moveTo>
                    <a:cubicBezTo>
                      <a:pt x="665" y="1"/>
                      <a:pt x="444" y="81"/>
                      <a:pt x="330" y="221"/>
                    </a:cubicBezTo>
                    <a:cubicBezTo>
                      <a:pt x="80" y="528"/>
                      <a:pt x="166" y="778"/>
                      <a:pt x="235" y="981"/>
                    </a:cubicBezTo>
                    <a:cubicBezTo>
                      <a:pt x="258" y="1049"/>
                      <a:pt x="281" y="1113"/>
                      <a:pt x="288" y="1173"/>
                    </a:cubicBezTo>
                    <a:cubicBezTo>
                      <a:pt x="321" y="1408"/>
                      <a:pt x="153" y="1582"/>
                      <a:pt x="151" y="1583"/>
                    </a:cubicBezTo>
                    <a:cubicBezTo>
                      <a:pt x="148" y="1586"/>
                      <a:pt x="146" y="1590"/>
                      <a:pt x="145" y="1595"/>
                    </a:cubicBezTo>
                    <a:cubicBezTo>
                      <a:pt x="139" y="1621"/>
                      <a:pt x="1" y="2249"/>
                      <a:pt x="37" y="2571"/>
                    </a:cubicBezTo>
                    <a:cubicBezTo>
                      <a:pt x="46" y="2654"/>
                      <a:pt x="43" y="2838"/>
                      <a:pt x="39" y="3070"/>
                    </a:cubicBezTo>
                    <a:cubicBezTo>
                      <a:pt x="28" y="3758"/>
                      <a:pt x="12" y="4797"/>
                      <a:pt x="256" y="5095"/>
                    </a:cubicBezTo>
                    <a:cubicBezTo>
                      <a:pt x="547" y="5451"/>
                      <a:pt x="2320" y="5916"/>
                      <a:pt x="2992" y="5916"/>
                    </a:cubicBezTo>
                    <a:cubicBezTo>
                      <a:pt x="3077" y="5916"/>
                      <a:pt x="3145" y="5910"/>
                      <a:pt x="3191" y="5891"/>
                    </a:cubicBezTo>
                    <a:cubicBezTo>
                      <a:pt x="3244" y="5870"/>
                      <a:pt x="3288" y="5811"/>
                      <a:pt x="3325" y="5704"/>
                    </a:cubicBezTo>
                    <a:cubicBezTo>
                      <a:pt x="3572" y="4999"/>
                      <a:pt x="3448" y="2357"/>
                      <a:pt x="2736" y="1193"/>
                    </a:cubicBezTo>
                    <a:cubicBezTo>
                      <a:pt x="2308" y="491"/>
                      <a:pt x="1669" y="48"/>
                      <a:pt x="1025" y="4"/>
                    </a:cubicBezTo>
                    <a:cubicBezTo>
                      <a:pt x="993" y="2"/>
                      <a:pt x="961" y="1"/>
                      <a:pt x="9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1807;p62">
                <a:extLst>
                  <a:ext uri="{FF2B5EF4-FFF2-40B4-BE49-F238E27FC236}">
                    <a16:creationId xmlns:a16="http://schemas.microsoft.com/office/drawing/2014/main" id="{B7C39807-E483-BA39-1616-A5D7A2ADE795}"/>
                  </a:ext>
                </a:extLst>
              </p:cNvPr>
              <p:cNvSpPr/>
              <p:nvPr/>
            </p:nvSpPr>
            <p:spPr>
              <a:xfrm>
                <a:off x="3518679" y="2249785"/>
                <a:ext cx="31396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22" h="49" extrusionOk="0">
                    <a:moveTo>
                      <a:pt x="25" y="1"/>
                    </a:moveTo>
                    <a:cubicBezTo>
                      <a:pt x="11" y="1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lnTo>
                      <a:pt x="497" y="49"/>
                    </a:lnTo>
                    <a:cubicBezTo>
                      <a:pt x="511" y="49"/>
                      <a:pt x="521" y="38"/>
                      <a:pt x="522" y="25"/>
                    </a:cubicBezTo>
                    <a:cubicBezTo>
                      <a:pt x="522" y="11"/>
                      <a:pt x="51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1808;p62">
                <a:extLst>
                  <a:ext uri="{FF2B5EF4-FFF2-40B4-BE49-F238E27FC236}">
                    <a16:creationId xmlns:a16="http://schemas.microsoft.com/office/drawing/2014/main" id="{F4276040-9A8F-FB17-3E0A-3A2648965D94}"/>
                  </a:ext>
                </a:extLst>
              </p:cNvPr>
              <p:cNvSpPr/>
              <p:nvPr/>
            </p:nvSpPr>
            <p:spPr>
              <a:xfrm>
                <a:off x="3518679" y="2302350"/>
                <a:ext cx="31396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22" h="49" extrusionOk="0">
                    <a:moveTo>
                      <a:pt x="25" y="1"/>
                    </a:moveTo>
                    <a:cubicBezTo>
                      <a:pt x="11" y="1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lnTo>
                      <a:pt x="497" y="49"/>
                    </a:lnTo>
                    <a:cubicBezTo>
                      <a:pt x="511" y="49"/>
                      <a:pt x="521" y="38"/>
                      <a:pt x="522" y="25"/>
                    </a:cubicBezTo>
                    <a:cubicBezTo>
                      <a:pt x="522" y="11"/>
                      <a:pt x="51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1809;p62">
                <a:extLst>
                  <a:ext uri="{FF2B5EF4-FFF2-40B4-BE49-F238E27FC236}">
                    <a16:creationId xmlns:a16="http://schemas.microsoft.com/office/drawing/2014/main" id="{0E5EA4FF-73E3-2A59-7801-B2F1EF73E084}"/>
                  </a:ext>
                </a:extLst>
              </p:cNvPr>
              <p:cNvSpPr/>
              <p:nvPr/>
            </p:nvSpPr>
            <p:spPr>
              <a:xfrm>
                <a:off x="3518679" y="2354916"/>
                <a:ext cx="31396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22" h="49" extrusionOk="0">
                    <a:moveTo>
                      <a:pt x="25" y="1"/>
                    </a:moveTo>
                    <a:cubicBezTo>
                      <a:pt x="11" y="1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lnTo>
                      <a:pt x="497" y="49"/>
                    </a:lnTo>
                    <a:cubicBezTo>
                      <a:pt x="511" y="49"/>
                      <a:pt x="522" y="38"/>
                      <a:pt x="522" y="25"/>
                    </a:cubicBezTo>
                    <a:cubicBezTo>
                      <a:pt x="522" y="11"/>
                      <a:pt x="51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1810;p62">
                <a:extLst>
                  <a:ext uri="{FF2B5EF4-FFF2-40B4-BE49-F238E27FC236}">
                    <a16:creationId xmlns:a16="http://schemas.microsoft.com/office/drawing/2014/main" id="{527AE1B0-BFBF-3F63-6404-A95414D54203}"/>
                  </a:ext>
                </a:extLst>
              </p:cNvPr>
              <p:cNvSpPr/>
              <p:nvPr/>
            </p:nvSpPr>
            <p:spPr>
              <a:xfrm>
                <a:off x="3518679" y="2407481"/>
                <a:ext cx="31396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22" h="49" extrusionOk="0">
                    <a:moveTo>
                      <a:pt x="25" y="1"/>
                    </a:moveTo>
                    <a:cubicBezTo>
                      <a:pt x="11" y="1"/>
                      <a:pt x="0" y="12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lnTo>
                      <a:pt x="497" y="49"/>
                    </a:lnTo>
                    <a:cubicBezTo>
                      <a:pt x="511" y="49"/>
                      <a:pt x="521" y="38"/>
                      <a:pt x="522" y="25"/>
                    </a:cubicBezTo>
                    <a:cubicBezTo>
                      <a:pt x="522" y="12"/>
                      <a:pt x="51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1811;p62">
              <a:extLst>
                <a:ext uri="{FF2B5EF4-FFF2-40B4-BE49-F238E27FC236}">
                  <a16:creationId xmlns:a16="http://schemas.microsoft.com/office/drawing/2014/main" id="{4AC3FB16-8AB6-0A07-EED0-8C58BEEEC181}"/>
                </a:ext>
              </a:extLst>
            </p:cNvPr>
            <p:cNvGrpSpPr/>
            <p:nvPr/>
          </p:nvGrpSpPr>
          <p:grpSpPr>
            <a:xfrm>
              <a:off x="5591882" y="2606664"/>
              <a:ext cx="294410" cy="433281"/>
              <a:chOff x="5547795" y="1866551"/>
              <a:chExt cx="294410" cy="433281"/>
            </a:xfrm>
          </p:grpSpPr>
          <p:sp>
            <p:nvSpPr>
              <p:cNvPr id="325" name="Google Shape;1812;p62">
                <a:extLst>
                  <a:ext uri="{FF2B5EF4-FFF2-40B4-BE49-F238E27FC236}">
                    <a16:creationId xmlns:a16="http://schemas.microsoft.com/office/drawing/2014/main" id="{CE013557-CA75-AE2E-4991-9C20CB6FB259}"/>
                  </a:ext>
                </a:extLst>
              </p:cNvPr>
              <p:cNvSpPr/>
              <p:nvPr/>
            </p:nvSpPr>
            <p:spPr>
              <a:xfrm>
                <a:off x="5549118" y="2009272"/>
                <a:ext cx="291643" cy="289117"/>
              </a:xfrm>
              <a:custGeom>
                <a:avLst/>
                <a:gdLst/>
                <a:ahLst/>
                <a:cxnLst/>
                <a:rect l="l" t="t" r="r" b="b"/>
                <a:pathLst>
                  <a:path w="4849" h="4807" extrusionOk="0">
                    <a:moveTo>
                      <a:pt x="2028" y="1"/>
                    </a:moveTo>
                    <a:cubicBezTo>
                      <a:pt x="1514" y="1"/>
                      <a:pt x="1040" y="199"/>
                      <a:pt x="1040" y="199"/>
                    </a:cubicBezTo>
                    <a:cubicBezTo>
                      <a:pt x="1040" y="199"/>
                      <a:pt x="101" y="645"/>
                      <a:pt x="51" y="1486"/>
                    </a:cubicBezTo>
                    <a:cubicBezTo>
                      <a:pt x="1" y="2326"/>
                      <a:pt x="298" y="3440"/>
                      <a:pt x="891" y="3835"/>
                    </a:cubicBezTo>
                    <a:cubicBezTo>
                      <a:pt x="1454" y="4211"/>
                      <a:pt x="3055" y="4806"/>
                      <a:pt x="3771" y="4806"/>
                    </a:cubicBezTo>
                    <a:cubicBezTo>
                      <a:pt x="3812" y="4806"/>
                      <a:pt x="3849" y="4804"/>
                      <a:pt x="3884" y="4800"/>
                    </a:cubicBezTo>
                    <a:cubicBezTo>
                      <a:pt x="4528" y="4726"/>
                      <a:pt x="4651" y="4307"/>
                      <a:pt x="4750" y="3638"/>
                    </a:cubicBezTo>
                    <a:cubicBezTo>
                      <a:pt x="4849" y="2971"/>
                      <a:pt x="4603" y="2229"/>
                      <a:pt x="4478" y="1834"/>
                    </a:cubicBezTo>
                    <a:cubicBezTo>
                      <a:pt x="4354" y="1437"/>
                      <a:pt x="3910" y="893"/>
                      <a:pt x="3588" y="597"/>
                    </a:cubicBezTo>
                    <a:cubicBezTo>
                      <a:pt x="3267" y="300"/>
                      <a:pt x="3094" y="226"/>
                      <a:pt x="2450" y="53"/>
                    </a:cubicBezTo>
                    <a:cubicBezTo>
                      <a:pt x="2313" y="16"/>
                      <a:pt x="2169" y="1"/>
                      <a:pt x="2028" y="1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1813;p62">
                <a:extLst>
                  <a:ext uri="{FF2B5EF4-FFF2-40B4-BE49-F238E27FC236}">
                    <a16:creationId xmlns:a16="http://schemas.microsoft.com/office/drawing/2014/main" id="{25573FA3-0074-B723-AD7E-77A81D4E71D4}"/>
                  </a:ext>
                </a:extLst>
              </p:cNvPr>
              <p:cNvSpPr/>
              <p:nvPr/>
            </p:nvSpPr>
            <p:spPr>
              <a:xfrm>
                <a:off x="5549118" y="2009272"/>
                <a:ext cx="291643" cy="289117"/>
              </a:xfrm>
              <a:custGeom>
                <a:avLst/>
                <a:gdLst/>
                <a:ahLst/>
                <a:cxnLst/>
                <a:rect l="l" t="t" r="r" b="b"/>
                <a:pathLst>
                  <a:path w="4849" h="4807" extrusionOk="0">
                    <a:moveTo>
                      <a:pt x="2028" y="1"/>
                    </a:moveTo>
                    <a:cubicBezTo>
                      <a:pt x="1514" y="1"/>
                      <a:pt x="1040" y="199"/>
                      <a:pt x="1040" y="199"/>
                    </a:cubicBezTo>
                    <a:cubicBezTo>
                      <a:pt x="1040" y="199"/>
                      <a:pt x="101" y="645"/>
                      <a:pt x="51" y="1486"/>
                    </a:cubicBezTo>
                    <a:cubicBezTo>
                      <a:pt x="1" y="2326"/>
                      <a:pt x="298" y="3440"/>
                      <a:pt x="891" y="3835"/>
                    </a:cubicBezTo>
                    <a:cubicBezTo>
                      <a:pt x="1454" y="4211"/>
                      <a:pt x="3055" y="4806"/>
                      <a:pt x="3771" y="4806"/>
                    </a:cubicBezTo>
                    <a:cubicBezTo>
                      <a:pt x="3812" y="4806"/>
                      <a:pt x="3849" y="4804"/>
                      <a:pt x="3884" y="4800"/>
                    </a:cubicBezTo>
                    <a:cubicBezTo>
                      <a:pt x="4528" y="4726"/>
                      <a:pt x="4651" y="4307"/>
                      <a:pt x="4750" y="3638"/>
                    </a:cubicBezTo>
                    <a:cubicBezTo>
                      <a:pt x="4849" y="2971"/>
                      <a:pt x="4603" y="2229"/>
                      <a:pt x="4478" y="1834"/>
                    </a:cubicBezTo>
                    <a:cubicBezTo>
                      <a:pt x="4354" y="1437"/>
                      <a:pt x="3910" y="893"/>
                      <a:pt x="3588" y="597"/>
                    </a:cubicBezTo>
                    <a:cubicBezTo>
                      <a:pt x="3267" y="300"/>
                      <a:pt x="3094" y="226"/>
                      <a:pt x="2450" y="53"/>
                    </a:cubicBezTo>
                    <a:cubicBezTo>
                      <a:pt x="2313" y="16"/>
                      <a:pt x="2169" y="1"/>
                      <a:pt x="20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1814;p62">
                <a:extLst>
                  <a:ext uri="{FF2B5EF4-FFF2-40B4-BE49-F238E27FC236}">
                    <a16:creationId xmlns:a16="http://schemas.microsoft.com/office/drawing/2014/main" id="{F57172DE-ECCE-E731-782A-51CFED496DC1}"/>
                  </a:ext>
                </a:extLst>
              </p:cNvPr>
              <p:cNvSpPr/>
              <p:nvPr/>
            </p:nvSpPr>
            <p:spPr>
              <a:xfrm>
                <a:off x="5547795" y="2008009"/>
                <a:ext cx="294410" cy="291824"/>
              </a:xfrm>
              <a:custGeom>
                <a:avLst/>
                <a:gdLst/>
                <a:ahLst/>
                <a:cxnLst/>
                <a:rect l="l" t="t" r="r" b="b"/>
                <a:pathLst>
                  <a:path w="4895" h="4852" extrusionOk="0">
                    <a:moveTo>
                      <a:pt x="2054" y="46"/>
                    </a:moveTo>
                    <a:cubicBezTo>
                      <a:pt x="2192" y="46"/>
                      <a:pt x="2332" y="60"/>
                      <a:pt x="2466" y="97"/>
                    </a:cubicBezTo>
                    <a:cubicBezTo>
                      <a:pt x="3125" y="274"/>
                      <a:pt x="3284" y="350"/>
                      <a:pt x="3593" y="635"/>
                    </a:cubicBezTo>
                    <a:cubicBezTo>
                      <a:pt x="3934" y="950"/>
                      <a:pt x="4359" y="1487"/>
                      <a:pt x="4476" y="1861"/>
                    </a:cubicBezTo>
                    <a:lnTo>
                      <a:pt x="4494" y="1915"/>
                    </a:lnTo>
                    <a:cubicBezTo>
                      <a:pt x="4625" y="2329"/>
                      <a:pt x="4841" y="3023"/>
                      <a:pt x="4748" y="3656"/>
                    </a:cubicBezTo>
                    <a:cubicBezTo>
                      <a:pt x="4653" y="4298"/>
                      <a:pt x="4543" y="4724"/>
                      <a:pt x="3903" y="4798"/>
                    </a:cubicBezTo>
                    <a:cubicBezTo>
                      <a:pt x="3869" y="4802"/>
                      <a:pt x="3832" y="4804"/>
                      <a:pt x="3793" y="4804"/>
                    </a:cubicBezTo>
                    <a:cubicBezTo>
                      <a:pt x="3084" y="4804"/>
                      <a:pt x="1479" y="4206"/>
                      <a:pt x="927" y="3837"/>
                    </a:cubicBezTo>
                    <a:cubicBezTo>
                      <a:pt x="345" y="3448"/>
                      <a:pt x="47" y="2347"/>
                      <a:pt x="96" y="1508"/>
                    </a:cubicBezTo>
                    <a:cubicBezTo>
                      <a:pt x="144" y="699"/>
                      <a:pt x="1046" y="255"/>
                      <a:pt x="1072" y="242"/>
                    </a:cubicBezTo>
                    <a:cubicBezTo>
                      <a:pt x="1091" y="235"/>
                      <a:pt x="1555" y="46"/>
                      <a:pt x="2054" y="46"/>
                    </a:cubicBezTo>
                    <a:close/>
                    <a:moveTo>
                      <a:pt x="2061" y="0"/>
                    </a:moveTo>
                    <a:cubicBezTo>
                      <a:pt x="1543" y="0"/>
                      <a:pt x="1062" y="199"/>
                      <a:pt x="1056" y="201"/>
                    </a:cubicBezTo>
                    <a:lnTo>
                      <a:pt x="1055" y="201"/>
                    </a:lnTo>
                    <a:cubicBezTo>
                      <a:pt x="1045" y="204"/>
                      <a:pt x="101" y="662"/>
                      <a:pt x="52" y="1507"/>
                    </a:cubicBezTo>
                    <a:cubicBezTo>
                      <a:pt x="0" y="2360"/>
                      <a:pt x="305" y="3479"/>
                      <a:pt x="902" y="3877"/>
                    </a:cubicBezTo>
                    <a:cubicBezTo>
                      <a:pt x="1198" y="4073"/>
                      <a:pt x="1780" y="4333"/>
                      <a:pt x="2386" y="4538"/>
                    </a:cubicBezTo>
                    <a:cubicBezTo>
                      <a:pt x="2983" y="4740"/>
                      <a:pt x="3485" y="4851"/>
                      <a:pt x="3796" y="4851"/>
                    </a:cubicBezTo>
                    <a:cubicBezTo>
                      <a:pt x="3838" y="4851"/>
                      <a:pt x="3875" y="4849"/>
                      <a:pt x="3913" y="4847"/>
                    </a:cubicBezTo>
                    <a:cubicBezTo>
                      <a:pt x="4584" y="4769"/>
                      <a:pt x="4702" y="4307"/>
                      <a:pt x="4798" y="3664"/>
                    </a:cubicBezTo>
                    <a:cubicBezTo>
                      <a:pt x="4894" y="3021"/>
                      <a:pt x="4675" y="2320"/>
                      <a:pt x="4543" y="1903"/>
                    </a:cubicBezTo>
                    <a:lnTo>
                      <a:pt x="4526" y="1848"/>
                    </a:lnTo>
                    <a:cubicBezTo>
                      <a:pt x="4406" y="1465"/>
                      <a:pt x="3974" y="919"/>
                      <a:pt x="3629" y="601"/>
                    </a:cubicBezTo>
                    <a:cubicBezTo>
                      <a:pt x="3295" y="293"/>
                      <a:pt x="3113" y="223"/>
                      <a:pt x="2482" y="52"/>
                    </a:cubicBezTo>
                    <a:cubicBezTo>
                      <a:pt x="2345" y="15"/>
                      <a:pt x="2201" y="0"/>
                      <a:pt x="20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1815;p62">
                <a:extLst>
                  <a:ext uri="{FF2B5EF4-FFF2-40B4-BE49-F238E27FC236}">
                    <a16:creationId xmlns:a16="http://schemas.microsoft.com/office/drawing/2014/main" id="{A6CA7430-0A88-3184-E571-BDEAAA66E687}"/>
                  </a:ext>
                </a:extLst>
              </p:cNvPr>
              <p:cNvSpPr/>
              <p:nvPr/>
            </p:nvSpPr>
            <p:spPr>
              <a:xfrm>
                <a:off x="5610163" y="1867995"/>
                <a:ext cx="181578" cy="200944"/>
              </a:xfrm>
              <a:custGeom>
                <a:avLst/>
                <a:gdLst/>
                <a:ahLst/>
                <a:cxnLst/>
                <a:rect l="l" t="t" r="r" b="b"/>
                <a:pathLst>
                  <a:path w="3019" h="3341" extrusionOk="0">
                    <a:moveTo>
                      <a:pt x="642" y="1"/>
                    </a:moveTo>
                    <a:lnTo>
                      <a:pt x="271" y="149"/>
                    </a:lnTo>
                    <a:lnTo>
                      <a:pt x="494" y="544"/>
                    </a:lnTo>
                    <a:cubicBezTo>
                      <a:pt x="717" y="941"/>
                      <a:pt x="743" y="1016"/>
                      <a:pt x="743" y="1016"/>
                    </a:cubicBezTo>
                    <a:cubicBezTo>
                      <a:pt x="743" y="1016"/>
                      <a:pt x="1" y="1832"/>
                      <a:pt x="25" y="2548"/>
                    </a:cubicBezTo>
                    <a:cubicBezTo>
                      <a:pt x="51" y="3266"/>
                      <a:pt x="545" y="3340"/>
                      <a:pt x="545" y="3340"/>
                    </a:cubicBezTo>
                    <a:cubicBezTo>
                      <a:pt x="545" y="3340"/>
                      <a:pt x="866" y="3217"/>
                      <a:pt x="1112" y="2674"/>
                    </a:cubicBezTo>
                    <a:cubicBezTo>
                      <a:pt x="1361" y="2129"/>
                      <a:pt x="1311" y="1759"/>
                      <a:pt x="1682" y="1684"/>
                    </a:cubicBezTo>
                    <a:cubicBezTo>
                      <a:pt x="1696" y="1681"/>
                      <a:pt x="1709" y="1680"/>
                      <a:pt x="1722" y="1680"/>
                    </a:cubicBezTo>
                    <a:cubicBezTo>
                      <a:pt x="2048" y="1680"/>
                      <a:pt x="1979" y="2551"/>
                      <a:pt x="1979" y="2551"/>
                    </a:cubicBezTo>
                    <a:lnTo>
                      <a:pt x="2819" y="3169"/>
                    </a:lnTo>
                    <a:cubicBezTo>
                      <a:pt x="2819" y="3169"/>
                      <a:pt x="3018" y="2525"/>
                      <a:pt x="2993" y="2079"/>
                    </a:cubicBezTo>
                    <a:cubicBezTo>
                      <a:pt x="2967" y="1634"/>
                      <a:pt x="2744" y="1066"/>
                      <a:pt x="2176" y="867"/>
                    </a:cubicBezTo>
                    <a:cubicBezTo>
                      <a:pt x="1969" y="795"/>
                      <a:pt x="1847" y="772"/>
                      <a:pt x="1776" y="772"/>
                    </a:cubicBezTo>
                    <a:cubicBezTo>
                      <a:pt x="1694" y="772"/>
                      <a:pt x="1679" y="803"/>
                      <a:pt x="1678" y="823"/>
                    </a:cubicBezTo>
                    <a:lnTo>
                      <a:pt x="1678" y="823"/>
                    </a:lnTo>
                    <a:lnTo>
                      <a:pt x="1558" y="125"/>
                    </a:lnTo>
                    <a:lnTo>
                      <a:pt x="1161" y="150"/>
                    </a:lnTo>
                    <a:lnTo>
                      <a:pt x="1161" y="768"/>
                    </a:lnTo>
                    <a:cubicBezTo>
                      <a:pt x="1161" y="768"/>
                      <a:pt x="1014" y="472"/>
                      <a:pt x="940" y="347"/>
                    </a:cubicBezTo>
                    <a:cubicBezTo>
                      <a:pt x="865" y="224"/>
                      <a:pt x="642" y="1"/>
                      <a:pt x="6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1816;p62">
                <a:extLst>
                  <a:ext uri="{FF2B5EF4-FFF2-40B4-BE49-F238E27FC236}">
                    <a16:creationId xmlns:a16="http://schemas.microsoft.com/office/drawing/2014/main" id="{D084FD50-0AF5-C44A-156E-62AC2C711497}"/>
                  </a:ext>
                </a:extLst>
              </p:cNvPr>
              <p:cNvSpPr/>
              <p:nvPr/>
            </p:nvSpPr>
            <p:spPr>
              <a:xfrm>
                <a:off x="5609381" y="1866551"/>
                <a:ext cx="183743" cy="203711"/>
              </a:xfrm>
              <a:custGeom>
                <a:avLst/>
                <a:gdLst/>
                <a:ahLst/>
                <a:cxnLst/>
                <a:rect l="l" t="t" r="r" b="b"/>
                <a:pathLst>
                  <a:path w="3055" h="3387" extrusionOk="0">
                    <a:moveTo>
                      <a:pt x="653" y="54"/>
                    </a:moveTo>
                    <a:cubicBezTo>
                      <a:pt x="698" y="99"/>
                      <a:pt x="873" y="279"/>
                      <a:pt x="936" y="384"/>
                    </a:cubicBezTo>
                    <a:cubicBezTo>
                      <a:pt x="1007" y="504"/>
                      <a:pt x="1155" y="800"/>
                      <a:pt x="1156" y="802"/>
                    </a:cubicBezTo>
                    <a:cubicBezTo>
                      <a:pt x="1161" y="810"/>
                      <a:pt x="1168" y="814"/>
                      <a:pt x="1177" y="814"/>
                    </a:cubicBezTo>
                    <a:cubicBezTo>
                      <a:pt x="1179" y="814"/>
                      <a:pt x="1181" y="814"/>
                      <a:pt x="1183" y="814"/>
                    </a:cubicBezTo>
                    <a:cubicBezTo>
                      <a:pt x="1194" y="811"/>
                      <a:pt x="1202" y="802"/>
                      <a:pt x="1202" y="791"/>
                    </a:cubicBezTo>
                    <a:lnTo>
                      <a:pt x="1202" y="195"/>
                    </a:lnTo>
                    <a:lnTo>
                      <a:pt x="1554" y="174"/>
                    </a:lnTo>
                    <a:lnTo>
                      <a:pt x="1669" y="850"/>
                    </a:lnTo>
                    <a:cubicBezTo>
                      <a:pt x="1669" y="859"/>
                      <a:pt x="1672" y="869"/>
                      <a:pt x="1674" y="875"/>
                    </a:cubicBezTo>
                    <a:cubicBezTo>
                      <a:pt x="1678" y="884"/>
                      <a:pt x="1686" y="890"/>
                      <a:pt x="1695" y="890"/>
                    </a:cubicBezTo>
                    <a:cubicBezTo>
                      <a:pt x="1698" y="890"/>
                      <a:pt x="1700" y="889"/>
                      <a:pt x="1703" y="888"/>
                    </a:cubicBezTo>
                    <a:cubicBezTo>
                      <a:pt x="1714" y="886"/>
                      <a:pt x="1721" y="874"/>
                      <a:pt x="1719" y="862"/>
                    </a:cubicBezTo>
                    <a:lnTo>
                      <a:pt x="1716" y="846"/>
                    </a:lnTo>
                    <a:cubicBezTo>
                      <a:pt x="1717" y="842"/>
                      <a:pt x="1719" y="838"/>
                      <a:pt x="1721" y="835"/>
                    </a:cubicBezTo>
                    <a:cubicBezTo>
                      <a:pt x="1727" y="829"/>
                      <a:pt x="1744" y="819"/>
                      <a:pt x="1789" y="819"/>
                    </a:cubicBezTo>
                    <a:cubicBezTo>
                      <a:pt x="1851" y="819"/>
                      <a:pt x="1967" y="838"/>
                      <a:pt x="2183" y="913"/>
                    </a:cubicBezTo>
                    <a:cubicBezTo>
                      <a:pt x="2735" y="1105"/>
                      <a:pt x="2958" y="1654"/>
                      <a:pt x="2983" y="2103"/>
                    </a:cubicBezTo>
                    <a:cubicBezTo>
                      <a:pt x="3005" y="2482"/>
                      <a:pt x="2860" y="3015"/>
                      <a:pt x="2820" y="3151"/>
                    </a:cubicBezTo>
                    <a:lnTo>
                      <a:pt x="2018" y="2561"/>
                    </a:lnTo>
                    <a:cubicBezTo>
                      <a:pt x="2024" y="2465"/>
                      <a:pt x="2053" y="1898"/>
                      <a:pt x="1863" y="1728"/>
                    </a:cubicBezTo>
                    <a:cubicBezTo>
                      <a:pt x="1827" y="1696"/>
                      <a:pt x="1784" y="1679"/>
                      <a:pt x="1737" y="1679"/>
                    </a:cubicBezTo>
                    <a:cubicBezTo>
                      <a:pt x="1722" y="1679"/>
                      <a:pt x="1706" y="1681"/>
                      <a:pt x="1690" y="1684"/>
                    </a:cubicBezTo>
                    <a:cubicBezTo>
                      <a:pt x="1424" y="1738"/>
                      <a:pt x="1362" y="1941"/>
                      <a:pt x="1274" y="2223"/>
                    </a:cubicBezTo>
                    <a:cubicBezTo>
                      <a:pt x="1231" y="2358"/>
                      <a:pt x="1183" y="2513"/>
                      <a:pt x="1104" y="2686"/>
                    </a:cubicBezTo>
                    <a:cubicBezTo>
                      <a:pt x="882" y="3174"/>
                      <a:pt x="598" y="3319"/>
                      <a:pt x="554" y="3339"/>
                    </a:cubicBezTo>
                    <a:cubicBezTo>
                      <a:pt x="495" y="3328"/>
                      <a:pt x="84" y="3223"/>
                      <a:pt x="62" y="2571"/>
                    </a:cubicBezTo>
                    <a:cubicBezTo>
                      <a:pt x="37" y="1873"/>
                      <a:pt x="765" y="1063"/>
                      <a:pt x="773" y="1056"/>
                    </a:cubicBezTo>
                    <a:cubicBezTo>
                      <a:pt x="779" y="1048"/>
                      <a:pt x="781" y="1040"/>
                      <a:pt x="778" y="1031"/>
                    </a:cubicBezTo>
                    <a:cubicBezTo>
                      <a:pt x="777" y="1027"/>
                      <a:pt x="750" y="950"/>
                      <a:pt x="529" y="557"/>
                    </a:cubicBezTo>
                    <a:lnTo>
                      <a:pt x="320" y="185"/>
                    </a:lnTo>
                    <a:lnTo>
                      <a:pt x="653" y="54"/>
                    </a:lnTo>
                    <a:close/>
                    <a:moveTo>
                      <a:pt x="655" y="0"/>
                    </a:moveTo>
                    <a:cubicBezTo>
                      <a:pt x="652" y="0"/>
                      <a:pt x="650" y="1"/>
                      <a:pt x="647" y="2"/>
                    </a:cubicBezTo>
                    <a:lnTo>
                      <a:pt x="277" y="151"/>
                    </a:lnTo>
                    <a:cubicBezTo>
                      <a:pt x="271" y="153"/>
                      <a:pt x="266" y="158"/>
                      <a:pt x="264" y="165"/>
                    </a:cubicBezTo>
                    <a:cubicBezTo>
                      <a:pt x="261" y="172"/>
                      <a:pt x="261" y="179"/>
                      <a:pt x="265" y="185"/>
                    </a:cubicBezTo>
                    <a:lnTo>
                      <a:pt x="488" y="580"/>
                    </a:lnTo>
                    <a:cubicBezTo>
                      <a:pt x="662" y="888"/>
                      <a:pt x="714" y="1000"/>
                      <a:pt x="729" y="1034"/>
                    </a:cubicBezTo>
                    <a:cubicBezTo>
                      <a:pt x="687" y="1080"/>
                      <a:pt x="525" y="1271"/>
                      <a:pt x="368" y="1525"/>
                    </a:cubicBezTo>
                    <a:cubicBezTo>
                      <a:pt x="200" y="1794"/>
                      <a:pt x="1" y="2196"/>
                      <a:pt x="15" y="2572"/>
                    </a:cubicBezTo>
                    <a:cubicBezTo>
                      <a:pt x="40" y="3302"/>
                      <a:pt x="549" y="3386"/>
                      <a:pt x="554" y="3387"/>
                    </a:cubicBezTo>
                    <a:lnTo>
                      <a:pt x="558" y="3387"/>
                    </a:lnTo>
                    <a:cubicBezTo>
                      <a:pt x="560" y="3387"/>
                      <a:pt x="564" y="3387"/>
                      <a:pt x="566" y="3383"/>
                    </a:cubicBezTo>
                    <a:cubicBezTo>
                      <a:pt x="580" y="3378"/>
                      <a:pt x="901" y="3249"/>
                      <a:pt x="1148" y="2704"/>
                    </a:cubicBezTo>
                    <a:cubicBezTo>
                      <a:pt x="1228" y="2526"/>
                      <a:pt x="1278" y="2370"/>
                      <a:pt x="1321" y="2232"/>
                    </a:cubicBezTo>
                    <a:cubicBezTo>
                      <a:pt x="1409" y="1947"/>
                      <a:pt x="1462" y="1774"/>
                      <a:pt x="1701" y="1726"/>
                    </a:cubicBezTo>
                    <a:cubicBezTo>
                      <a:pt x="1713" y="1724"/>
                      <a:pt x="1724" y="1722"/>
                      <a:pt x="1735" y="1722"/>
                    </a:cubicBezTo>
                    <a:cubicBezTo>
                      <a:pt x="1772" y="1722"/>
                      <a:pt x="1804" y="1736"/>
                      <a:pt x="1832" y="1760"/>
                    </a:cubicBezTo>
                    <a:cubicBezTo>
                      <a:pt x="2017" y="1925"/>
                      <a:pt x="1969" y="2561"/>
                      <a:pt x="1969" y="2567"/>
                    </a:cubicBezTo>
                    <a:cubicBezTo>
                      <a:pt x="1968" y="2576"/>
                      <a:pt x="1972" y="2583"/>
                      <a:pt x="1978" y="2588"/>
                    </a:cubicBezTo>
                    <a:lnTo>
                      <a:pt x="2819" y="3207"/>
                    </a:lnTo>
                    <a:cubicBezTo>
                      <a:pt x="2824" y="3210"/>
                      <a:pt x="2828" y="3212"/>
                      <a:pt x="2833" y="3212"/>
                    </a:cubicBezTo>
                    <a:cubicBezTo>
                      <a:pt x="2835" y="3212"/>
                      <a:pt x="2838" y="3212"/>
                      <a:pt x="2841" y="3211"/>
                    </a:cubicBezTo>
                    <a:cubicBezTo>
                      <a:pt x="2847" y="3209"/>
                      <a:pt x="2852" y="3201"/>
                      <a:pt x="2856" y="3195"/>
                    </a:cubicBezTo>
                    <a:cubicBezTo>
                      <a:pt x="2858" y="3189"/>
                      <a:pt x="3055" y="2543"/>
                      <a:pt x="3029" y="2098"/>
                    </a:cubicBezTo>
                    <a:cubicBezTo>
                      <a:pt x="3003" y="1633"/>
                      <a:pt x="2771" y="1065"/>
                      <a:pt x="2197" y="866"/>
                    </a:cubicBezTo>
                    <a:cubicBezTo>
                      <a:pt x="2012" y="802"/>
                      <a:pt x="1877" y="770"/>
                      <a:pt x="1790" y="770"/>
                    </a:cubicBezTo>
                    <a:cubicBezTo>
                      <a:pt x="1754" y="770"/>
                      <a:pt x="1726" y="775"/>
                      <a:pt x="1705" y="786"/>
                    </a:cubicBezTo>
                    <a:lnTo>
                      <a:pt x="1594" y="142"/>
                    </a:lnTo>
                    <a:cubicBezTo>
                      <a:pt x="1592" y="130"/>
                      <a:pt x="1583" y="122"/>
                      <a:pt x="1570" y="122"/>
                    </a:cubicBezTo>
                    <a:lnTo>
                      <a:pt x="1173" y="147"/>
                    </a:lnTo>
                    <a:cubicBezTo>
                      <a:pt x="1161" y="148"/>
                      <a:pt x="1151" y="159"/>
                      <a:pt x="1151" y="172"/>
                    </a:cubicBezTo>
                    <a:lnTo>
                      <a:pt x="1151" y="691"/>
                    </a:lnTo>
                    <a:cubicBezTo>
                      <a:pt x="1102" y="594"/>
                      <a:pt x="1022" y="439"/>
                      <a:pt x="972" y="358"/>
                    </a:cubicBezTo>
                    <a:cubicBezTo>
                      <a:pt x="897" y="234"/>
                      <a:pt x="682" y="17"/>
                      <a:pt x="672" y="8"/>
                    </a:cubicBezTo>
                    <a:cubicBezTo>
                      <a:pt x="668" y="3"/>
                      <a:pt x="662" y="0"/>
                      <a:pt x="6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1817;p62">
                <a:extLst>
                  <a:ext uri="{FF2B5EF4-FFF2-40B4-BE49-F238E27FC236}">
                    <a16:creationId xmlns:a16="http://schemas.microsoft.com/office/drawing/2014/main" id="{B1CD13C1-CA1F-59FC-E9B7-7F835446D99B}"/>
                  </a:ext>
                </a:extLst>
              </p:cNvPr>
              <p:cNvSpPr/>
              <p:nvPr/>
            </p:nvSpPr>
            <p:spPr>
              <a:xfrm>
                <a:off x="5666698" y="1958090"/>
                <a:ext cx="134063" cy="119809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1992" extrusionOk="0">
                    <a:moveTo>
                      <a:pt x="1802" y="1"/>
                    </a:moveTo>
                    <a:cubicBezTo>
                      <a:pt x="1615" y="1"/>
                      <a:pt x="1348" y="36"/>
                      <a:pt x="991" y="160"/>
                    </a:cubicBezTo>
                    <a:cubicBezTo>
                      <a:pt x="495" y="334"/>
                      <a:pt x="1" y="1496"/>
                      <a:pt x="1" y="1496"/>
                    </a:cubicBezTo>
                    <a:lnTo>
                      <a:pt x="1264" y="1992"/>
                    </a:lnTo>
                    <a:cubicBezTo>
                      <a:pt x="1264" y="1992"/>
                      <a:pt x="1215" y="1448"/>
                      <a:pt x="1487" y="1151"/>
                    </a:cubicBezTo>
                    <a:cubicBezTo>
                      <a:pt x="1759" y="853"/>
                      <a:pt x="2229" y="1001"/>
                      <a:pt x="2229" y="681"/>
                    </a:cubicBezTo>
                    <a:cubicBezTo>
                      <a:pt x="2229" y="360"/>
                      <a:pt x="2154" y="38"/>
                      <a:pt x="1981" y="13"/>
                    </a:cubicBezTo>
                    <a:cubicBezTo>
                      <a:pt x="1933" y="6"/>
                      <a:pt x="1873" y="1"/>
                      <a:pt x="18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1818;p62">
                <a:extLst>
                  <a:ext uri="{FF2B5EF4-FFF2-40B4-BE49-F238E27FC236}">
                    <a16:creationId xmlns:a16="http://schemas.microsoft.com/office/drawing/2014/main" id="{35C1B21C-EE6B-BC7E-9CF1-51B76A13ED0A}"/>
                  </a:ext>
                </a:extLst>
              </p:cNvPr>
              <p:cNvSpPr/>
              <p:nvPr/>
            </p:nvSpPr>
            <p:spPr>
              <a:xfrm>
                <a:off x="5665194" y="1956646"/>
                <a:ext cx="137070" cy="122636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2039" extrusionOk="0">
                    <a:moveTo>
                      <a:pt x="1829" y="1"/>
                    </a:moveTo>
                    <a:cubicBezTo>
                      <a:pt x="1638" y="1"/>
                      <a:pt x="1368" y="37"/>
                      <a:pt x="1010" y="162"/>
                    </a:cubicBezTo>
                    <a:cubicBezTo>
                      <a:pt x="511" y="337"/>
                      <a:pt x="26" y="1462"/>
                      <a:pt x="6" y="1510"/>
                    </a:cubicBezTo>
                    <a:cubicBezTo>
                      <a:pt x="0" y="1522"/>
                      <a:pt x="6" y="1536"/>
                      <a:pt x="18" y="1541"/>
                    </a:cubicBezTo>
                    <a:cubicBezTo>
                      <a:pt x="21" y="1543"/>
                      <a:pt x="25" y="1543"/>
                      <a:pt x="28" y="1543"/>
                    </a:cubicBezTo>
                    <a:cubicBezTo>
                      <a:pt x="36" y="1543"/>
                      <a:pt x="44" y="1538"/>
                      <a:pt x="48" y="1530"/>
                    </a:cubicBezTo>
                    <a:cubicBezTo>
                      <a:pt x="54" y="1517"/>
                      <a:pt x="544" y="374"/>
                      <a:pt x="1024" y="206"/>
                    </a:cubicBezTo>
                    <a:cubicBezTo>
                      <a:pt x="1376" y="82"/>
                      <a:pt x="1640" y="47"/>
                      <a:pt x="1827" y="47"/>
                    </a:cubicBezTo>
                    <a:cubicBezTo>
                      <a:pt x="1896" y="47"/>
                      <a:pt x="1954" y="52"/>
                      <a:pt x="2002" y="59"/>
                    </a:cubicBezTo>
                    <a:cubicBezTo>
                      <a:pt x="2158" y="81"/>
                      <a:pt x="2228" y="398"/>
                      <a:pt x="2228" y="703"/>
                    </a:cubicBezTo>
                    <a:cubicBezTo>
                      <a:pt x="2228" y="859"/>
                      <a:pt x="2106" y="891"/>
                      <a:pt x="1937" y="935"/>
                    </a:cubicBezTo>
                    <a:cubicBezTo>
                      <a:pt x="1789" y="973"/>
                      <a:pt x="1623" y="1016"/>
                      <a:pt x="1493" y="1158"/>
                    </a:cubicBezTo>
                    <a:cubicBezTo>
                      <a:pt x="1218" y="1458"/>
                      <a:pt x="1261" y="1994"/>
                      <a:pt x="1263" y="2017"/>
                    </a:cubicBezTo>
                    <a:cubicBezTo>
                      <a:pt x="1264" y="2028"/>
                      <a:pt x="1276" y="2038"/>
                      <a:pt x="1288" y="2038"/>
                    </a:cubicBezTo>
                    <a:lnTo>
                      <a:pt x="1291" y="2038"/>
                    </a:lnTo>
                    <a:cubicBezTo>
                      <a:pt x="1305" y="2037"/>
                      <a:pt x="1315" y="2026"/>
                      <a:pt x="1314" y="2012"/>
                    </a:cubicBezTo>
                    <a:cubicBezTo>
                      <a:pt x="1311" y="2007"/>
                      <a:pt x="1268" y="1474"/>
                      <a:pt x="1529" y="1190"/>
                    </a:cubicBezTo>
                    <a:cubicBezTo>
                      <a:pt x="1649" y="1061"/>
                      <a:pt x="1809" y="1018"/>
                      <a:pt x="1950" y="982"/>
                    </a:cubicBezTo>
                    <a:cubicBezTo>
                      <a:pt x="2119" y="939"/>
                      <a:pt x="2278" y="897"/>
                      <a:pt x="2278" y="705"/>
                    </a:cubicBezTo>
                    <a:cubicBezTo>
                      <a:pt x="2278" y="389"/>
                      <a:pt x="2207" y="40"/>
                      <a:pt x="2010" y="13"/>
                    </a:cubicBezTo>
                    <a:cubicBezTo>
                      <a:pt x="1960" y="6"/>
                      <a:pt x="1900" y="1"/>
                      <a:pt x="18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1819;p62">
                <a:extLst>
                  <a:ext uri="{FF2B5EF4-FFF2-40B4-BE49-F238E27FC236}">
                    <a16:creationId xmlns:a16="http://schemas.microsoft.com/office/drawing/2014/main" id="{197ADF7E-A28E-CA3E-86F5-CA54561AB472}"/>
                  </a:ext>
                </a:extLst>
              </p:cNvPr>
              <p:cNvSpPr/>
              <p:nvPr/>
            </p:nvSpPr>
            <p:spPr>
              <a:xfrm>
                <a:off x="5745967" y="2078617"/>
                <a:ext cx="78610" cy="182059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3027" extrusionOk="0">
                    <a:moveTo>
                      <a:pt x="160" y="0"/>
                    </a:moveTo>
                    <a:lnTo>
                      <a:pt x="28" y="117"/>
                    </a:lnTo>
                    <a:cubicBezTo>
                      <a:pt x="137" y="226"/>
                      <a:pt x="247" y="325"/>
                      <a:pt x="368" y="418"/>
                    </a:cubicBezTo>
                    <a:cubicBezTo>
                      <a:pt x="382" y="427"/>
                      <a:pt x="398" y="435"/>
                      <a:pt x="411" y="446"/>
                    </a:cubicBezTo>
                    <a:lnTo>
                      <a:pt x="410" y="447"/>
                    </a:lnTo>
                    <a:cubicBezTo>
                      <a:pt x="273" y="578"/>
                      <a:pt x="170" y="733"/>
                      <a:pt x="98" y="904"/>
                    </a:cubicBezTo>
                    <a:cubicBezTo>
                      <a:pt x="0" y="1128"/>
                      <a:pt x="4" y="1386"/>
                      <a:pt x="40" y="1609"/>
                    </a:cubicBezTo>
                    <a:cubicBezTo>
                      <a:pt x="69" y="1838"/>
                      <a:pt x="110" y="2063"/>
                      <a:pt x="134" y="2290"/>
                    </a:cubicBezTo>
                    <a:cubicBezTo>
                      <a:pt x="155" y="2511"/>
                      <a:pt x="169" y="2755"/>
                      <a:pt x="45" y="2953"/>
                    </a:cubicBezTo>
                    <a:cubicBezTo>
                      <a:pt x="182" y="2761"/>
                      <a:pt x="186" y="2513"/>
                      <a:pt x="178" y="2287"/>
                    </a:cubicBezTo>
                    <a:cubicBezTo>
                      <a:pt x="168" y="2057"/>
                      <a:pt x="141" y="1828"/>
                      <a:pt x="127" y="1602"/>
                    </a:cubicBezTo>
                    <a:cubicBezTo>
                      <a:pt x="106" y="1370"/>
                      <a:pt x="121" y="1155"/>
                      <a:pt x="219" y="958"/>
                    </a:cubicBezTo>
                    <a:cubicBezTo>
                      <a:pt x="238" y="919"/>
                      <a:pt x="259" y="882"/>
                      <a:pt x="282" y="846"/>
                    </a:cubicBezTo>
                    <a:cubicBezTo>
                      <a:pt x="363" y="976"/>
                      <a:pt x="429" y="1129"/>
                      <a:pt x="475" y="1282"/>
                    </a:cubicBezTo>
                    <a:cubicBezTo>
                      <a:pt x="531" y="1474"/>
                      <a:pt x="563" y="1672"/>
                      <a:pt x="570" y="1874"/>
                    </a:cubicBezTo>
                    <a:cubicBezTo>
                      <a:pt x="579" y="2081"/>
                      <a:pt x="597" y="2289"/>
                      <a:pt x="645" y="2492"/>
                    </a:cubicBezTo>
                    <a:cubicBezTo>
                      <a:pt x="670" y="2593"/>
                      <a:pt x="701" y="2692"/>
                      <a:pt x="745" y="2786"/>
                    </a:cubicBezTo>
                    <a:cubicBezTo>
                      <a:pt x="791" y="2878"/>
                      <a:pt x="848" y="2971"/>
                      <a:pt x="936" y="3027"/>
                    </a:cubicBezTo>
                    <a:cubicBezTo>
                      <a:pt x="853" y="2964"/>
                      <a:pt x="804" y="2871"/>
                      <a:pt x="767" y="2777"/>
                    </a:cubicBezTo>
                    <a:cubicBezTo>
                      <a:pt x="729" y="2684"/>
                      <a:pt x="707" y="2583"/>
                      <a:pt x="690" y="2483"/>
                    </a:cubicBezTo>
                    <a:cubicBezTo>
                      <a:pt x="656" y="2282"/>
                      <a:pt x="653" y="2078"/>
                      <a:pt x="659" y="1874"/>
                    </a:cubicBezTo>
                    <a:cubicBezTo>
                      <a:pt x="667" y="1667"/>
                      <a:pt x="648" y="1454"/>
                      <a:pt x="603" y="1248"/>
                    </a:cubicBezTo>
                    <a:cubicBezTo>
                      <a:pt x="558" y="1059"/>
                      <a:pt x="496" y="878"/>
                      <a:pt x="392" y="701"/>
                    </a:cubicBezTo>
                    <a:cubicBezTo>
                      <a:pt x="442" y="642"/>
                      <a:pt x="496" y="587"/>
                      <a:pt x="555" y="541"/>
                    </a:cubicBezTo>
                    <a:lnTo>
                      <a:pt x="557" y="541"/>
                    </a:lnTo>
                    <a:cubicBezTo>
                      <a:pt x="558" y="542"/>
                      <a:pt x="560" y="543"/>
                      <a:pt x="562" y="544"/>
                    </a:cubicBezTo>
                    <a:cubicBezTo>
                      <a:pt x="596" y="563"/>
                      <a:pt x="632" y="579"/>
                      <a:pt x="670" y="594"/>
                    </a:cubicBezTo>
                    <a:cubicBezTo>
                      <a:pt x="712" y="607"/>
                      <a:pt x="745" y="616"/>
                      <a:pt x="776" y="624"/>
                    </a:cubicBezTo>
                    <a:cubicBezTo>
                      <a:pt x="905" y="665"/>
                      <a:pt x="1022" y="752"/>
                      <a:pt x="1112" y="863"/>
                    </a:cubicBezTo>
                    <a:cubicBezTo>
                      <a:pt x="1203" y="974"/>
                      <a:pt x="1267" y="1107"/>
                      <a:pt x="1306" y="1248"/>
                    </a:cubicBezTo>
                    <a:cubicBezTo>
                      <a:pt x="1282" y="1103"/>
                      <a:pt x="1232" y="959"/>
                      <a:pt x="1152" y="831"/>
                    </a:cubicBezTo>
                    <a:cubicBezTo>
                      <a:pt x="1071" y="704"/>
                      <a:pt x="958" y="591"/>
                      <a:pt x="813" y="525"/>
                    </a:cubicBezTo>
                    <a:lnTo>
                      <a:pt x="711" y="484"/>
                    </a:lnTo>
                    <a:cubicBezTo>
                      <a:pt x="682" y="469"/>
                      <a:pt x="651" y="456"/>
                      <a:pt x="623" y="435"/>
                    </a:cubicBezTo>
                    <a:cubicBezTo>
                      <a:pt x="565" y="398"/>
                      <a:pt x="510" y="354"/>
                      <a:pt x="457" y="307"/>
                    </a:cubicBezTo>
                    <a:cubicBezTo>
                      <a:pt x="351" y="214"/>
                      <a:pt x="250" y="107"/>
                      <a:pt x="1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1820;p62">
                <a:extLst>
                  <a:ext uri="{FF2B5EF4-FFF2-40B4-BE49-F238E27FC236}">
                    <a16:creationId xmlns:a16="http://schemas.microsoft.com/office/drawing/2014/main" id="{693A8B9F-2D5B-44D0-CF8B-4B68507461B2}"/>
                  </a:ext>
                </a:extLst>
              </p:cNvPr>
              <p:cNvSpPr/>
              <p:nvPr/>
            </p:nvSpPr>
            <p:spPr>
              <a:xfrm>
                <a:off x="5559703" y="2060935"/>
                <a:ext cx="127928" cy="167323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782" extrusionOk="0">
                    <a:moveTo>
                      <a:pt x="1554" y="0"/>
                    </a:moveTo>
                    <a:lnTo>
                      <a:pt x="1300" y="145"/>
                    </a:lnTo>
                    <a:cubicBezTo>
                      <a:pt x="1288" y="262"/>
                      <a:pt x="1221" y="414"/>
                      <a:pt x="1139" y="536"/>
                    </a:cubicBezTo>
                    <a:cubicBezTo>
                      <a:pt x="1055" y="662"/>
                      <a:pt x="953" y="785"/>
                      <a:pt x="832" y="891"/>
                    </a:cubicBezTo>
                    <a:cubicBezTo>
                      <a:pt x="672" y="1029"/>
                      <a:pt x="495" y="1150"/>
                      <a:pt x="307" y="1259"/>
                    </a:cubicBezTo>
                    <a:cubicBezTo>
                      <a:pt x="248" y="1291"/>
                      <a:pt x="190" y="1323"/>
                      <a:pt x="132" y="1353"/>
                    </a:cubicBezTo>
                    <a:cubicBezTo>
                      <a:pt x="89" y="1375"/>
                      <a:pt x="45" y="1397"/>
                      <a:pt x="1" y="1418"/>
                    </a:cubicBezTo>
                    <a:cubicBezTo>
                      <a:pt x="45" y="1408"/>
                      <a:pt x="89" y="1401"/>
                      <a:pt x="133" y="1390"/>
                    </a:cubicBezTo>
                    <a:cubicBezTo>
                      <a:pt x="138" y="1501"/>
                      <a:pt x="160" y="1606"/>
                      <a:pt x="189" y="1712"/>
                    </a:cubicBezTo>
                    <a:cubicBezTo>
                      <a:pt x="234" y="1867"/>
                      <a:pt x="305" y="2014"/>
                      <a:pt x="399" y="2141"/>
                    </a:cubicBezTo>
                    <a:cubicBezTo>
                      <a:pt x="493" y="2267"/>
                      <a:pt x="596" y="2382"/>
                      <a:pt x="706" y="2490"/>
                    </a:cubicBezTo>
                    <a:cubicBezTo>
                      <a:pt x="816" y="2599"/>
                      <a:pt x="932" y="2700"/>
                      <a:pt x="1063" y="2781"/>
                    </a:cubicBezTo>
                    <a:cubicBezTo>
                      <a:pt x="942" y="2687"/>
                      <a:pt x="838" y="2576"/>
                      <a:pt x="741" y="2457"/>
                    </a:cubicBezTo>
                    <a:cubicBezTo>
                      <a:pt x="643" y="2341"/>
                      <a:pt x="554" y="2216"/>
                      <a:pt x="477" y="2090"/>
                    </a:cubicBezTo>
                    <a:cubicBezTo>
                      <a:pt x="400" y="1963"/>
                      <a:pt x="349" y="1824"/>
                      <a:pt x="319" y="1682"/>
                    </a:cubicBezTo>
                    <a:cubicBezTo>
                      <a:pt x="297" y="1572"/>
                      <a:pt x="286" y="1451"/>
                      <a:pt x="296" y="1342"/>
                    </a:cubicBezTo>
                    <a:cubicBezTo>
                      <a:pt x="360" y="1322"/>
                      <a:pt x="422" y="1300"/>
                      <a:pt x="484" y="1274"/>
                    </a:cubicBezTo>
                    <a:cubicBezTo>
                      <a:pt x="642" y="1209"/>
                      <a:pt x="795" y="1131"/>
                      <a:pt x="938" y="1029"/>
                    </a:cubicBezTo>
                    <a:cubicBezTo>
                      <a:pt x="958" y="1014"/>
                      <a:pt x="978" y="998"/>
                      <a:pt x="997" y="984"/>
                    </a:cubicBezTo>
                    <a:cubicBezTo>
                      <a:pt x="1034" y="1064"/>
                      <a:pt x="1082" y="1134"/>
                      <a:pt x="1140" y="1197"/>
                    </a:cubicBezTo>
                    <a:cubicBezTo>
                      <a:pt x="1234" y="1294"/>
                      <a:pt x="1353" y="1359"/>
                      <a:pt x="1471" y="1400"/>
                    </a:cubicBezTo>
                    <a:cubicBezTo>
                      <a:pt x="1698" y="1484"/>
                      <a:pt x="1917" y="1590"/>
                      <a:pt x="2126" y="1716"/>
                    </a:cubicBezTo>
                    <a:cubicBezTo>
                      <a:pt x="1934" y="1563"/>
                      <a:pt x="1725" y="1432"/>
                      <a:pt x="1507" y="1317"/>
                    </a:cubicBezTo>
                    <a:cubicBezTo>
                      <a:pt x="1399" y="1263"/>
                      <a:pt x="1307" y="1197"/>
                      <a:pt x="1240" y="1108"/>
                    </a:cubicBezTo>
                    <a:cubicBezTo>
                      <a:pt x="1186" y="1037"/>
                      <a:pt x="1149" y="949"/>
                      <a:pt x="1134" y="868"/>
                    </a:cubicBezTo>
                    <a:cubicBezTo>
                      <a:pt x="1202" y="805"/>
                      <a:pt x="1264" y="736"/>
                      <a:pt x="1319" y="659"/>
                    </a:cubicBezTo>
                    <a:cubicBezTo>
                      <a:pt x="1422" y="507"/>
                      <a:pt x="1587" y="220"/>
                      <a:pt x="15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821;p62">
              <a:extLst>
                <a:ext uri="{FF2B5EF4-FFF2-40B4-BE49-F238E27FC236}">
                  <a16:creationId xmlns:a16="http://schemas.microsoft.com/office/drawing/2014/main" id="{E92B0C08-3A36-F117-07E4-532B7955EEB9}"/>
                </a:ext>
              </a:extLst>
            </p:cNvPr>
            <p:cNvGrpSpPr/>
            <p:nvPr/>
          </p:nvGrpSpPr>
          <p:grpSpPr>
            <a:xfrm>
              <a:off x="5494306" y="3638476"/>
              <a:ext cx="489572" cy="339334"/>
              <a:chOff x="5353231" y="3249188"/>
              <a:chExt cx="489572" cy="339334"/>
            </a:xfrm>
          </p:grpSpPr>
          <p:sp>
            <p:nvSpPr>
              <p:cNvPr id="301" name="Google Shape;1822;p62">
                <a:extLst>
                  <a:ext uri="{FF2B5EF4-FFF2-40B4-BE49-F238E27FC236}">
                    <a16:creationId xmlns:a16="http://schemas.microsoft.com/office/drawing/2014/main" id="{21DF3B0F-651B-7E38-8057-49AA4E6C5CDB}"/>
                  </a:ext>
                </a:extLst>
              </p:cNvPr>
              <p:cNvSpPr/>
              <p:nvPr/>
            </p:nvSpPr>
            <p:spPr>
              <a:xfrm>
                <a:off x="5628206" y="3407064"/>
                <a:ext cx="71633" cy="180796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3006" extrusionOk="0">
                    <a:moveTo>
                      <a:pt x="1107" y="1"/>
                    </a:moveTo>
                    <a:cubicBezTo>
                      <a:pt x="1072" y="1"/>
                      <a:pt x="1014" y="25"/>
                      <a:pt x="922" y="74"/>
                    </a:cubicBezTo>
                    <a:cubicBezTo>
                      <a:pt x="922" y="74"/>
                      <a:pt x="237" y="524"/>
                      <a:pt x="119" y="1068"/>
                    </a:cubicBezTo>
                    <a:cubicBezTo>
                      <a:pt x="0" y="1611"/>
                      <a:pt x="48" y="2982"/>
                      <a:pt x="48" y="2982"/>
                    </a:cubicBezTo>
                    <a:lnTo>
                      <a:pt x="332" y="3006"/>
                    </a:lnTo>
                    <a:cubicBezTo>
                      <a:pt x="332" y="3006"/>
                      <a:pt x="237" y="1612"/>
                      <a:pt x="332" y="1375"/>
                    </a:cubicBezTo>
                    <a:cubicBezTo>
                      <a:pt x="427" y="1139"/>
                      <a:pt x="827" y="1139"/>
                      <a:pt x="827" y="1139"/>
                    </a:cubicBezTo>
                    <a:cubicBezTo>
                      <a:pt x="827" y="1139"/>
                      <a:pt x="1111" y="737"/>
                      <a:pt x="1135" y="382"/>
                    </a:cubicBezTo>
                    <a:cubicBezTo>
                      <a:pt x="1151" y="133"/>
                      <a:pt x="1190" y="1"/>
                      <a:pt x="11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1823;p62">
                <a:extLst>
                  <a:ext uri="{FF2B5EF4-FFF2-40B4-BE49-F238E27FC236}">
                    <a16:creationId xmlns:a16="http://schemas.microsoft.com/office/drawing/2014/main" id="{36ACB5DA-7B80-D75D-1468-4DF9368079E2}"/>
                  </a:ext>
                </a:extLst>
              </p:cNvPr>
              <p:cNvSpPr/>
              <p:nvPr/>
            </p:nvSpPr>
            <p:spPr>
              <a:xfrm>
                <a:off x="5627545" y="3406343"/>
                <a:ext cx="71633" cy="182179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3029" extrusionOk="0">
                    <a:moveTo>
                      <a:pt x="1117" y="24"/>
                    </a:moveTo>
                    <a:cubicBezTo>
                      <a:pt x="1126" y="24"/>
                      <a:pt x="1133" y="26"/>
                      <a:pt x="1138" y="30"/>
                    </a:cubicBezTo>
                    <a:cubicBezTo>
                      <a:pt x="1165" y="48"/>
                      <a:pt x="1157" y="121"/>
                      <a:pt x="1146" y="233"/>
                    </a:cubicBezTo>
                    <a:cubicBezTo>
                      <a:pt x="1142" y="280"/>
                      <a:pt x="1137" y="333"/>
                      <a:pt x="1133" y="393"/>
                    </a:cubicBezTo>
                    <a:cubicBezTo>
                      <a:pt x="1111" y="718"/>
                      <a:pt x="864" y="1091"/>
                      <a:pt x="832" y="1138"/>
                    </a:cubicBezTo>
                    <a:cubicBezTo>
                      <a:pt x="779" y="1139"/>
                      <a:pt x="422" y="1154"/>
                      <a:pt x="331" y="1381"/>
                    </a:cubicBezTo>
                    <a:cubicBezTo>
                      <a:pt x="240" y="1607"/>
                      <a:pt x="319" y="2850"/>
                      <a:pt x="330" y="3004"/>
                    </a:cubicBezTo>
                    <a:lnTo>
                      <a:pt x="70" y="2982"/>
                    </a:lnTo>
                    <a:cubicBezTo>
                      <a:pt x="66" y="2854"/>
                      <a:pt x="29" y="1592"/>
                      <a:pt x="140" y="1081"/>
                    </a:cubicBezTo>
                    <a:cubicBezTo>
                      <a:pt x="255" y="554"/>
                      <a:pt x="918" y="110"/>
                      <a:pt x="939" y="96"/>
                    </a:cubicBezTo>
                    <a:cubicBezTo>
                      <a:pt x="1005" y="60"/>
                      <a:pt x="1078" y="24"/>
                      <a:pt x="1117" y="24"/>
                    </a:cubicBezTo>
                    <a:close/>
                    <a:moveTo>
                      <a:pt x="1116" y="1"/>
                    </a:moveTo>
                    <a:cubicBezTo>
                      <a:pt x="1079" y="1"/>
                      <a:pt x="1022" y="24"/>
                      <a:pt x="927" y="75"/>
                    </a:cubicBezTo>
                    <a:lnTo>
                      <a:pt x="925" y="75"/>
                    </a:lnTo>
                    <a:cubicBezTo>
                      <a:pt x="918" y="80"/>
                      <a:pt x="234" y="533"/>
                      <a:pt x="117" y="1075"/>
                    </a:cubicBezTo>
                    <a:cubicBezTo>
                      <a:pt x="1" y="1615"/>
                      <a:pt x="45" y="2979"/>
                      <a:pt x="45" y="2993"/>
                    </a:cubicBezTo>
                    <a:cubicBezTo>
                      <a:pt x="45" y="2999"/>
                      <a:pt x="50" y="3005"/>
                      <a:pt x="56" y="3005"/>
                    </a:cubicBezTo>
                    <a:lnTo>
                      <a:pt x="342" y="3028"/>
                    </a:lnTo>
                    <a:cubicBezTo>
                      <a:pt x="346" y="3028"/>
                      <a:pt x="348" y="3027"/>
                      <a:pt x="351" y="3026"/>
                    </a:cubicBezTo>
                    <a:cubicBezTo>
                      <a:pt x="353" y="3023"/>
                      <a:pt x="354" y="3021"/>
                      <a:pt x="354" y="3017"/>
                    </a:cubicBezTo>
                    <a:cubicBezTo>
                      <a:pt x="353" y="3002"/>
                      <a:pt x="262" y="1621"/>
                      <a:pt x="353" y="1391"/>
                    </a:cubicBezTo>
                    <a:cubicBezTo>
                      <a:pt x="444" y="1165"/>
                      <a:pt x="834" y="1162"/>
                      <a:pt x="838" y="1162"/>
                    </a:cubicBezTo>
                    <a:cubicBezTo>
                      <a:pt x="843" y="1162"/>
                      <a:pt x="845" y="1160"/>
                      <a:pt x="848" y="1156"/>
                    </a:cubicBezTo>
                    <a:cubicBezTo>
                      <a:pt x="850" y="1152"/>
                      <a:pt x="1133" y="747"/>
                      <a:pt x="1157" y="394"/>
                    </a:cubicBezTo>
                    <a:cubicBezTo>
                      <a:pt x="1159" y="335"/>
                      <a:pt x="1165" y="282"/>
                      <a:pt x="1170" y="235"/>
                    </a:cubicBezTo>
                    <a:cubicBezTo>
                      <a:pt x="1184" y="107"/>
                      <a:pt x="1190" y="37"/>
                      <a:pt x="1152" y="10"/>
                    </a:cubicBezTo>
                    <a:cubicBezTo>
                      <a:pt x="1142" y="4"/>
                      <a:pt x="1131" y="1"/>
                      <a:pt x="11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1824;p62">
                <a:extLst>
                  <a:ext uri="{FF2B5EF4-FFF2-40B4-BE49-F238E27FC236}">
                    <a16:creationId xmlns:a16="http://schemas.microsoft.com/office/drawing/2014/main" id="{CA78F5CF-DB2A-5AD2-33EB-9A22440E6B64}"/>
                  </a:ext>
                </a:extLst>
              </p:cNvPr>
              <p:cNvSpPr/>
              <p:nvPr/>
            </p:nvSpPr>
            <p:spPr>
              <a:xfrm>
                <a:off x="5618222" y="3383067"/>
                <a:ext cx="98157" cy="38072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33" extrusionOk="0">
                    <a:moveTo>
                      <a:pt x="1253" y="1"/>
                    </a:moveTo>
                    <a:cubicBezTo>
                      <a:pt x="1253" y="1"/>
                      <a:pt x="1018" y="214"/>
                      <a:pt x="780" y="308"/>
                    </a:cubicBezTo>
                    <a:cubicBezTo>
                      <a:pt x="685" y="346"/>
                      <a:pt x="540" y="358"/>
                      <a:pt x="401" y="358"/>
                    </a:cubicBezTo>
                    <a:cubicBezTo>
                      <a:pt x="195" y="358"/>
                      <a:pt x="1" y="332"/>
                      <a:pt x="1" y="332"/>
                    </a:cubicBezTo>
                    <a:lnTo>
                      <a:pt x="1" y="332"/>
                    </a:lnTo>
                    <a:lnTo>
                      <a:pt x="24" y="593"/>
                    </a:lnTo>
                    <a:cubicBezTo>
                      <a:pt x="24" y="593"/>
                      <a:pt x="210" y="632"/>
                      <a:pt x="433" y="632"/>
                    </a:cubicBezTo>
                    <a:cubicBezTo>
                      <a:pt x="507" y="632"/>
                      <a:pt x="586" y="628"/>
                      <a:pt x="663" y="616"/>
                    </a:cubicBezTo>
                    <a:cubicBezTo>
                      <a:pt x="971" y="569"/>
                      <a:pt x="1325" y="427"/>
                      <a:pt x="1325" y="427"/>
                    </a:cubicBezTo>
                    <a:cubicBezTo>
                      <a:pt x="1325" y="427"/>
                      <a:pt x="1632" y="71"/>
                      <a:pt x="12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1825;p62">
                <a:extLst>
                  <a:ext uri="{FF2B5EF4-FFF2-40B4-BE49-F238E27FC236}">
                    <a16:creationId xmlns:a16="http://schemas.microsoft.com/office/drawing/2014/main" id="{FDEB2644-A73F-D6CA-4E6B-16821CB2348C}"/>
                  </a:ext>
                </a:extLst>
              </p:cNvPr>
              <p:cNvSpPr/>
              <p:nvPr/>
            </p:nvSpPr>
            <p:spPr>
              <a:xfrm>
                <a:off x="5617441" y="3382406"/>
                <a:ext cx="90458" cy="39335"/>
              </a:xfrm>
              <a:custGeom>
                <a:avLst/>
                <a:gdLst/>
                <a:ahLst/>
                <a:cxnLst/>
                <a:rect l="l" t="t" r="r" b="b"/>
                <a:pathLst>
                  <a:path w="1504" h="654" extrusionOk="0">
                    <a:moveTo>
                      <a:pt x="1271" y="24"/>
                    </a:moveTo>
                    <a:cubicBezTo>
                      <a:pt x="1361" y="42"/>
                      <a:pt x="1417" y="78"/>
                      <a:pt x="1436" y="132"/>
                    </a:cubicBezTo>
                    <a:cubicBezTo>
                      <a:pt x="1475" y="246"/>
                      <a:pt x="1347" y="406"/>
                      <a:pt x="1330" y="426"/>
                    </a:cubicBezTo>
                    <a:cubicBezTo>
                      <a:pt x="1295" y="439"/>
                      <a:pt x="962" y="569"/>
                      <a:pt x="674" y="614"/>
                    </a:cubicBezTo>
                    <a:cubicBezTo>
                      <a:pt x="597" y="626"/>
                      <a:pt x="519" y="630"/>
                      <a:pt x="445" y="630"/>
                    </a:cubicBezTo>
                    <a:cubicBezTo>
                      <a:pt x="252" y="630"/>
                      <a:pt x="87" y="601"/>
                      <a:pt x="48" y="593"/>
                    </a:cubicBezTo>
                    <a:lnTo>
                      <a:pt x="27" y="355"/>
                    </a:lnTo>
                    <a:lnTo>
                      <a:pt x="27" y="355"/>
                    </a:lnTo>
                    <a:cubicBezTo>
                      <a:pt x="77" y="361"/>
                      <a:pt x="241" y="379"/>
                      <a:pt x="414" y="379"/>
                    </a:cubicBezTo>
                    <a:cubicBezTo>
                      <a:pt x="555" y="379"/>
                      <a:pt x="701" y="367"/>
                      <a:pt x="799" y="329"/>
                    </a:cubicBezTo>
                    <a:cubicBezTo>
                      <a:pt x="1016" y="242"/>
                      <a:pt x="1237" y="52"/>
                      <a:pt x="1271" y="24"/>
                    </a:cubicBezTo>
                    <a:close/>
                    <a:moveTo>
                      <a:pt x="1264" y="0"/>
                    </a:moveTo>
                    <a:cubicBezTo>
                      <a:pt x="1261" y="0"/>
                      <a:pt x="1259" y="2"/>
                      <a:pt x="1257" y="3"/>
                    </a:cubicBezTo>
                    <a:cubicBezTo>
                      <a:pt x="1255" y="7"/>
                      <a:pt x="1020" y="216"/>
                      <a:pt x="788" y="308"/>
                    </a:cubicBezTo>
                    <a:cubicBezTo>
                      <a:pt x="695" y="346"/>
                      <a:pt x="552" y="357"/>
                      <a:pt x="414" y="357"/>
                    </a:cubicBezTo>
                    <a:cubicBezTo>
                      <a:pt x="210" y="357"/>
                      <a:pt x="17" y="332"/>
                      <a:pt x="14" y="332"/>
                    </a:cubicBezTo>
                    <a:cubicBezTo>
                      <a:pt x="13" y="331"/>
                      <a:pt x="12" y="331"/>
                      <a:pt x="11" y="331"/>
                    </a:cubicBezTo>
                    <a:cubicBezTo>
                      <a:pt x="9" y="331"/>
                      <a:pt x="7" y="332"/>
                      <a:pt x="4" y="334"/>
                    </a:cubicBezTo>
                    <a:cubicBezTo>
                      <a:pt x="2" y="337"/>
                      <a:pt x="0" y="339"/>
                      <a:pt x="0" y="343"/>
                    </a:cubicBezTo>
                    <a:lnTo>
                      <a:pt x="25" y="604"/>
                    </a:lnTo>
                    <a:cubicBezTo>
                      <a:pt x="25" y="609"/>
                      <a:pt x="29" y="612"/>
                      <a:pt x="34" y="614"/>
                    </a:cubicBezTo>
                    <a:cubicBezTo>
                      <a:pt x="36" y="614"/>
                      <a:pt x="224" y="654"/>
                      <a:pt x="447" y="654"/>
                    </a:cubicBezTo>
                    <a:cubicBezTo>
                      <a:pt x="521" y="654"/>
                      <a:pt x="600" y="649"/>
                      <a:pt x="676" y="637"/>
                    </a:cubicBezTo>
                    <a:cubicBezTo>
                      <a:pt x="981" y="590"/>
                      <a:pt x="1337" y="449"/>
                      <a:pt x="1341" y="447"/>
                    </a:cubicBezTo>
                    <a:cubicBezTo>
                      <a:pt x="1342" y="447"/>
                      <a:pt x="1343" y="446"/>
                      <a:pt x="1345" y="445"/>
                    </a:cubicBezTo>
                    <a:cubicBezTo>
                      <a:pt x="1352" y="438"/>
                      <a:pt x="1503" y="260"/>
                      <a:pt x="1457" y="126"/>
                    </a:cubicBezTo>
                    <a:cubicBezTo>
                      <a:pt x="1434" y="62"/>
                      <a:pt x="1372" y="20"/>
                      <a:pt x="1268" y="1"/>
                    </a:cubicBezTo>
                    <a:cubicBezTo>
                      <a:pt x="1266" y="1"/>
                      <a:pt x="1265" y="0"/>
                      <a:pt x="12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1826;p62">
                <a:extLst>
                  <a:ext uri="{FF2B5EF4-FFF2-40B4-BE49-F238E27FC236}">
                    <a16:creationId xmlns:a16="http://schemas.microsoft.com/office/drawing/2014/main" id="{A71BCB00-1420-9D05-8DA3-2CC2898554F1}"/>
                  </a:ext>
                </a:extLst>
              </p:cNvPr>
              <p:cNvSpPr/>
              <p:nvPr/>
            </p:nvSpPr>
            <p:spPr>
              <a:xfrm>
                <a:off x="5623936" y="3430039"/>
                <a:ext cx="85346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332" extrusionOk="0">
                    <a:moveTo>
                      <a:pt x="1205" y="0"/>
                    </a:moveTo>
                    <a:lnTo>
                      <a:pt x="47" y="95"/>
                    </a:lnTo>
                    <a:lnTo>
                      <a:pt x="1" y="308"/>
                    </a:lnTo>
                    <a:cubicBezTo>
                      <a:pt x="1" y="308"/>
                      <a:pt x="127" y="297"/>
                      <a:pt x="288" y="297"/>
                    </a:cubicBezTo>
                    <a:cubicBezTo>
                      <a:pt x="368" y="297"/>
                      <a:pt x="458" y="300"/>
                      <a:pt x="544" y="308"/>
                    </a:cubicBezTo>
                    <a:cubicBezTo>
                      <a:pt x="804" y="332"/>
                      <a:pt x="1088" y="332"/>
                      <a:pt x="1088" y="332"/>
                    </a:cubicBezTo>
                    <a:cubicBezTo>
                      <a:pt x="1088" y="332"/>
                      <a:pt x="1419" y="307"/>
                      <a:pt x="12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1827;p62">
                <a:extLst>
                  <a:ext uri="{FF2B5EF4-FFF2-40B4-BE49-F238E27FC236}">
                    <a16:creationId xmlns:a16="http://schemas.microsoft.com/office/drawing/2014/main" id="{45CCB784-80DC-2749-1CB7-A48F5FB36BFA}"/>
                  </a:ext>
                </a:extLst>
              </p:cNvPr>
              <p:cNvSpPr/>
              <p:nvPr/>
            </p:nvSpPr>
            <p:spPr>
              <a:xfrm>
                <a:off x="5623214" y="3429197"/>
                <a:ext cx="79271" cy="21472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357" extrusionOk="0">
                    <a:moveTo>
                      <a:pt x="1212" y="26"/>
                    </a:moveTo>
                    <a:cubicBezTo>
                      <a:pt x="1273" y="117"/>
                      <a:pt x="1292" y="189"/>
                      <a:pt x="1266" y="242"/>
                    </a:cubicBezTo>
                    <a:cubicBezTo>
                      <a:pt x="1228" y="322"/>
                      <a:pt x="1100" y="333"/>
                      <a:pt x="1100" y="333"/>
                    </a:cubicBezTo>
                    <a:cubicBezTo>
                      <a:pt x="1097" y="333"/>
                      <a:pt x="813" y="333"/>
                      <a:pt x="558" y="308"/>
                    </a:cubicBezTo>
                    <a:cubicBezTo>
                      <a:pt x="470" y="301"/>
                      <a:pt x="382" y="298"/>
                      <a:pt x="301" y="298"/>
                    </a:cubicBezTo>
                    <a:cubicBezTo>
                      <a:pt x="173" y="298"/>
                      <a:pt x="66" y="305"/>
                      <a:pt x="28" y="308"/>
                    </a:cubicBezTo>
                    <a:lnTo>
                      <a:pt x="69" y="120"/>
                    </a:lnTo>
                    <a:lnTo>
                      <a:pt x="1212" y="26"/>
                    </a:lnTo>
                    <a:close/>
                    <a:moveTo>
                      <a:pt x="1216" y="0"/>
                    </a:moveTo>
                    <a:lnTo>
                      <a:pt x="59" y="95"/>
                    </a:lnTo>
                    <a:cubicBezTo>
                      <a:pt x="53" y="95"/>
                      <a:pt x="49" y="99"/>
                      <a:pt x="48" y="105"/>
                    </a:cubicBezTo>
                    <a:lnTo>
                      <a:pt x="1" y="318"/>
                    </a:lnTo>
                    <a:cubicBezTo>
                      <a:pt x="0" y="322"/>
                      <a:pt x="1" y="327"/>
                      <a:pt x="4" y="329"/>
                    </a:cubicBezTo>
                    <a:cubicBezTo>
                      <a:pt x="5" y="332"/>
                      <a:pt x="10" y="333"/>
                      <a:pt x="14" y="333"/>
                    </a:cubicBezTo>
                    <a:cubicBezTo>
                      <a:pt x="15" y="333"/>
                      <a:pt x="141" y="323"/>
                      <a:pt x="301" y="323"/>
                    </a:cubicBezTo>
                    <a:cubicBezTo>
                      <a:pt x="381" y="323"/>
                      <a:pt x="469" y="325"/>
                      <a:pt x="554" y="333"/>
                    </a:cubicBezTo>
                    <a:cubicBezTo>
                      <a:pt x="807" y="355"/>
                      <a:pt x="1082" y="356"/>
                      <a:pt x="1100" y="356"/>
                    </a:cubicBezTo>
                    <a:cubicBezTo>
                      <a:pt x="1107" y="355"/>
                      <a:pt x="1242" y="345"/>
                      <a:pt x="1288" y="251"/>
                    </a:cubicBezTo>
                    <a:cubicBezTo>
                      <a:pt x="1318" y="190"/>
                      <a:pt x="1296" y="107"/>
                      <a:pt x="1227" y="6"/>
                    </a:cubicBezTo>
                    <a:cubicBezTo>
                      <a:pt x="1225" y="2"/>
                      <a:pt x="1221" y="0"/>
                      <a:pt x="12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1828;p62">
                <a:extLst>
                  <a:ext uri="{FF2B5EF4-FFF2-40B4-BE49-F238E27FC236}">
                    <a16:creationId xmlns:a16="http://schemas.microsoft.com/office/drawing/2014/main" id="{74ED072C-6B00-586B-4BE8-EAB0710BD3D7}"/>
                  </a:ext>
                </a:extLst>
              </p:cNvPr>
              <p:cNvSpPr/>
              <p:nvPr/>
            </p:nvSpPr>
            <p:spPr>
              <a:xfrm>
                <a:off x="5643904" y="3250571"/>
                <a:ext cx="197516" cy="32352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379" extrusionOk="0">
                    <a:moveTo>
                      <a:pt x="1398" y="0"/>
                    </a:moveTo>
                    <a:cubicBezTo>
                      <a:pt x="782" y="0"/>
                      <a:pt x="87" y="476"/>
                      <a:pt x="47" y="952"/>
                    </a:cubicBezTo>
                    <a:cubicBezTo>
                      <a:pt x="0" y="1496"/>
                      <a:pt x="826" y="2205"/>
                      <a:pt x="826" y="2205"/>
                    </a:cubicBezTo>
                    <a:cubicBezTo>
                      <a:pt x="826" y="2205"/>
                      <a:pt x="661" y="2464"/>
                      <a:pt x="661" y="2677"/>
                    </a:cubicBezTo>
                    <a:cubicBezTo>
                      <a:pt x="661" y="2890"/>
                      <a:pt x="732" y="3127"/>
                      <a:pt x="732" y="3127"/>
                    </a:cubicBezTo>
                    <a:cubicBezTo>
                      <a:pt x="732" y="3127"/>
                      <a:pt x="283" y="3741"/>
                      <a:pt x="236" y="4238"/>
                    </a:cubicBezTo>
                    <a:cubicBezTo>
                      <a:pt x="189" y="4733"/>
                      <a:pt x="732" y="5302"/>
                      <a:pt x="1559" y="5372"/>
                    </a:cubicBezTo>
                    <a:cubicBezTo>
                      <a:pt x="1612" y="5377"/>
                      <a:pt x="1664" y="5379"/>
                      <a:pt x="1714" y="5379"/>
                    </a:cubicBezTo>
                    <a:cubicBezTo>
                      <a:pt x="2434" y="5379"/>
                      <a:pt x="2767" y="4922"/>
                      <a:pt x="2811" y="4568"/>
                    </a:cubicBezTo>
                    <a:cubicBezTo>
                      <a:pt x="2858" y="4190"/>
                      <a:pt x="2836" y="3978"/>
                      <a:pt x="2836" y="3978"/>
                    </a:cubicBezTo>
                    <a:cubicBezTo>
                      <a:pt x="2836" y="3978"/>
                      <a:pt x="3237" y="3553"/>
                      <a:pt x="3260" y="2631"/>
                    </a:cubicBezTo>
                    <a:cubicBezTo>
                      <a:pt x="3284" y="1708"/>
                      <a:pt x="2718" y="1424"/>
                      <a:pt x="2718" y="1424"/>
                    </a:cubicBezTo>
                    <a:cubicBezTo>
                      <a:pt x="2718" y="1424"/>
                      <a:pt x="2315" y="196"/>
                      <a:pt x="1654" y="30"/>
                    </a:cubicBezTo>
                    <a:cubicBezTo>
                      <a:pt x="1571" y="10"/>
                      <a:pt x="1485" y="0"/>
                      <a:pt x="1398" y="0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1829;p62">
                <a:extLst>
                  <a:ext uri="{FF2B5EF4-FFF2-40B4-BE49-F238E27FC236}">
                    <a16:creationId xmlns:a16="http://schemas.microsoft.com/office/drawing/2014/main" id="{87E1E205-EB47-1E00-F99C-BABF7FEA352C}"/>
                  </a:ext>
                </a:extLst>
              </p:cNvPr>
              <p:cNvSpPr/>
              <p:nvPr/>
            </p:nvSpPr>
            <p:spPr>
              <a:xfrm>
                <a:off x="5643904" y="3250571"/>
                <a:ext cx="197516" cy="32352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5379" extrusionOk="0">
                    <a:moveTo>
                      <a:pt x="1398" y="0"/>
                    </a:moveTo>
                    <a:cubicBezTo>
                      <a:pt x="782" y="0"/>
                      <a:pt x="87" y="476"/>
                      <a:pt x="47" y="952"/>
                    </a:cubicBezTo>
                    <a:cubicBezTo>
                      <a:pt x="0" y="1496"/>
                      <a:pt x="826" y="2205"/>
                      <a:pt x="826" y="2205"/>
                    </a:cubicBezTo>
                    <a:cubicBezTo>
                      <a:pt x="826" y="2205"/>
                      <a:pt x="661" y="2464"/>
                      <a:pt x="661" y="2677"/>
                    </a:cubicBezTo>
                    <a:cubicBezTo>
                      <a:pt x="661" y="2890"/>
                      <a:pt x="732" y="3127"/>
                      <a:pt x="732" y="3127"/>
                    </a:cubicBezTo>
                    <a:cubicBezTo>
                      <a:pt x="732" y="3127"/>
                      <a:pt x="283" y="3741"/>
                      <a:pt x="236" y="4238"/>
                    </a:cubicBezTo>
                    <a:cubicBezTo>
                      <a:pt x="189" y="4733"/>
                      <a:pt x="732" y="5302"/>
                      <a:pt x="1559" y="5372"/>
                    </a:cubicBezTo>
                    <a:cubicBezTo>
                      <a:pt x="1612" y="5377"/>
                      <a:pt x="1664" y="5379"/>
                      <a:pt x="1714" y="5379"/>
                    </a:cubicBezTo>
                    <a:cubicBezTo>
                      <a:pt x="2434" y="5379"/>
                      <a:pt x="2767" y="4922"/>
                      <a:pt x="2811" y="4568"/>
                    </a:cubicBezTo>
                    <a:cubicBezTo>
                      <a:pt x="2858" y="4190"/>
                      <a:pt x="2836" y="3978"/>
                      <a:pt x="2836" y="3978"/>
                    </a:cubicBezTo>
                    <a:cubicBezTo>
                      <a:pt x="2836" y="3978"/>
                      <a:pt x="3237" y="3553"/>
                      <a:pt x="3260" y="2631"/>
                    </a:cubicBezTo>
                    <a:cubicBezTo>
                      <a:pt x="3284" y="1708"/>
                      <a:pt x="2718" y="1424"/>
                      <a:pt x="2718" y="1424"/>
                    </a:cubicBezTo>
                    <a:cubicBezTo>
                      <a:pt x="2718" y="1424"/>
                      <a:pt x="2315" y="196"/>
                      <a:pt x="1654" y="30"/>
                    </a:cubicBezTo>
                    <a:cubicBezTo>
                      <a:pt x="1571" y="10"/>
                      <a:pt x="1485" y="0"/>
                      <a:pt x="13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1830;p62">
                <a:extLst>
                  <a:ext uri="{FF2B5EF4-FFF2-40B4-BE49-F238E27FC236}">
                    <a16:creationId xmlns:a16="http://schemas.microsoft.com/office/drawing/2014/main" id="{20A5F0BD-CB07-2E50-EA06-EBDAA1056EF4}"/>
                  </a:ext>
                </a:extLst>
              </p:cNvPr>
              <p:cNvSpPr/>
              <p:nvPr/>
            </p:nvSpPr>
            <p:spPr>
              <a:xfrm>
                <a:off x="5768821" y="3339704"/>
                <a:ext cx="19427" cy="17141"/>
              </a:xfrm>
              <a:custGeom>
                <a:avLst/>
                <a:gdLst/>
                <a:ahLst/>
                <a:cxnLst/>
                <a:rect l="l" t="t" r="r" b="b"/>
                <a:pathLst>
                  <a:path w="323" h="285" extrusionOk="0">
                    <a:moveTo>
                      <a:pt x="309" y="0"/>
                    </a:moveTo>
                    <a:cubicBezTo>
                      <a:pt x="306" y="0"/>
                      <a:pt x="303" y="2"/>
                      <a:pt x="300" y="5"/>
                    </a:cubicBezTo>
                    <a:cubicBezTo>
                      <a:pt x="214" y="100"/>
                      <a:pt x="115" y="187"/>
                      <a:pt x="7" y="264"/>
                    </a:cubicBezTo>
                    <a:cubicBezTo>
                      <a:pt x="2" y="266"/>
                      <a:pt x="1" y="274"/>
                      <a:pt x="4" y="280"/>
                    </a:cubicBezTo>
                    <a:cubicBezTo>
                      <a:pt x="6" y="283"/>
                      <a:pt x="9" y="285"/>
                      <a:pt x="14" y="285"/>
                    </a:cubicBezTo>
                    <a:cubicBezTo>
                      <a:pt x="17" y="285"/>
                      <a:pt x="19" y="283"/>
                      <a:pt x="22" y="282"/>
                    </a:cubicBezTo>
                    <a:cubicBezTo>
                      <a:pt x="131" y="205"/>
                      <a:pt x="231" y="116"/>
                      <a:pt x="319" y="21"/>
                    </a:cubicBezTo>
                    <a:cubicBezTo>
                      <a:pt x="323" y="15"/>
                      <a:pt x="323" y="8"/>
                      <a:pt x="318" y="3"/>
                    </a:cubicBezTo>
                    <a:cubicBezTo>
                      <a:pt x="315" y="1"/>
                      <a:pt x="312" y="0"/>
                      <a:pt x="3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1831;p62">
                <a:extLst>
                  <a:ext uri="{FF2B5EF4-FFF2-40B4-BE49-F238E27FC236}">
                    <a16:creationId xmlns:a16="http://schemas.microsoft.com/office/drawing/2014/main" id="{7B231501-8D76-10E4-36F2-9E1DEE115E5F}"/>
                  </a:ext>
                </a:extLst>
              </p:cNvPr>
              <p:cNvSpPr/>
              <p:nvPr/>
            </p:nvSpPr>
            <p:spPr>
              <a:xfrm>
                <a:off x="5715655" y="3363100"/>
                <a:ext cx="42222" cy="15036"/>
              </a:xfrm>
              <a:custGeom>
                <a:avLst/>
                <a:gdLst/>
                <a:ahLst/>
                <a:cxnLst/>
                <a:rect l="l" t="t" r="r" b="b"/>
                <a:pathLst>
                  <a:path w="702" h="250" extrusionOk="0">
                    <a:moveTo>
                      <a:pt x="690" y="1"/>
                    </a:moveTo>
                    <a:cubicBezTo>
                      <a:pt x="688" y="1"/>
                      <a:pt x="685" y="1"/>
                      <a:pt x="683" y="2"/>
                    </a:cubicBezTo>
                    <a:cubicBezTo>
                      <a:pt x="331" y="191"/>
                      <a:pt x="13" y="226"/>
                      <a:pt x="11" y="226"/>
                    </a:cubicBezTo>
                    <a:cubicBezTo>
                      <a:pt x="3" y="227"/>
                      <a:pt x="0" y="233"/>
                      <a:pt x="0" y="239"/>
                    </a:cubicBezTo>
                    <a:cubicBezTo>
                      <a:pt x="1" y="246"/>
                      <a:pt x="5" y="250"/>
                      <a:pt x="12" y="250"/>
                    </a:cubicBezTo>
                    <a:cubicBezTo>
                      <a:pt x="16" y="250"/>
                      <a:pt x="337" y="216"/>
                      <a:pt x="694" y="23"/>
                    </a:cubicBezTo>
                    <a:cubicBezTo>
                      <a:pt x="701" y="21"/>
                      <a:pt x="702" y="12"/>
                      <a:pt x="699" y="7"/>
                    </a:cubicBezTo>
                    <a:cubicBezTo>
                      <a:pt x="697" y="3"/>
                      <a:pt x="694" y="1"/>
                      <a:pt x="6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1832;p62">
                <a:extLst>
                  <a:ext uri="{FF2B5EF4-FFF2-40B4-BE49-F238E27FC236}">
                    <a16:creationId xmlns:a16="http://schemas.microsoft.com/office/drawing/2014/main" id="{D80E22D9-3AFD-E396-E511-51FAE8E476AC}"/>
                  </a:ext>
                </a:extLst>
              </p:cNvPr>
              <p:cNvSpPr/>
              <p:nvPr/>
            </p:nvSpPr>
            <p:spPr>
              <a:xfrm>
                <a:off x="5704227" y="3441647"/>
                <a:ext cx="102547" cy="37410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622" extrusionOk="0">
                    <a:moveTo>
                      <a:pt x="201" y="0"/>
                    </a:moveTo>
                    <a:cubicBezTo>
                      <a:pt x="86" y="0"/>
                      <a:pt x="14" y="7"/>
                      <a:pt x="11" y="8"/>
                    </a:cubicBezTo>
                    <a:cubicBezTo>
                      <a:pt x="5" y="9"/>
                      <a:pt x="0" y="14"/>
                      <a:pt x="0" y="20"/>
                    </a:cubicBezTo>
                    <a:cubicBezTo>
                      <a:pt x="1" y="26"/>
                      <a:pt x="6" y="31"/>
                      <a:pt x="12" y="31"/>
                    </a:cubicBezTo>
                    <a:cubicBezTo>
                      <a:pt x="13" y="31"/>
                      <a:pt x="14" y="31"/>
                      <a:pt x="14" y="31"/>
                    </a:cubicBezTo>
                    <a:cubicBezTo>
                      <a:pt x="17" y="31"/>
                      <a:pt x="88" y="24"/>
                      <a:pt x="200" y="24"/>
                    </a:cubicBezTo>
                    <a:cubicBezTo>
                      <a:pt x="555" y="24"/>
                      <a:pt x="1328" y="89"/>
                      <a:pt x="1680" y="616"/>
                    </a:cubicBezTo>
                    <a:cubicBezTo>
                      <a:pt x="1683" y="619"/>
                      <a:pt x="1686" y="622"/>
                      <a:pt x="1690" y="622"/>
                    </a:cubicBezTo>
                    <a:cubicBezTo>
                      <a:pt x="1693" y="622"/>
                      <a:pt x="1694" y="622"/>
                      <a:pt x="1697" y="618"/>
                    </a:cubicBezTo>
                    <a:cubicBezTo>
                      <a:pt x="1704" y="616"/>
                      <a:pt x="1705" y="608"/>
                      <a:pt x="1701" y="602"/>
                    </a:cubicBezTo>
                    <a:cubicBezTo>
                      <a:pt x="1342" y="67"/>
                      <a:pt x="561" y="0"/>
                      <a:pt x="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1833;p62">
                <a:extLst>
                  <a:ext uri="{FF2B5EF4-FFF2-40B4-BE49-F238E27FC236}">
                    <a16:creationId xmlns:a16="http://schemas.microsoft.com/office/drawing/2014/main" id="{CFF2F04F-C7ED-1F4A-0964-C07F9E05A5BC}"/>
                  </a:ext>
                </a:extLst>
              </p:cNvPr>
              <p:cNvSpPr/>
              <p:nvPr/>
            </p:nvSpPr>
            <p:spPr>
              <a:xfrm>
                <a:off x="5642641" y="3249248"/>
                <a:ext cx="200163" cy="326226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5424" extrusionOk="0">
                    <a:moveTo>
                      <a:pt x="1420" y="46"/>
                    </a:moveTo>
                    <a:cubicBezTo>
                      <a:pt x="1507" y="46"/>
                      <a:pt x="1590" y="55"/>
                      <a:pt x="1670" y="75"/>
                    </a:cubicBezTo>
                    <a:cubicBezTo>
                      <a:pt x="2312" y="236"/>
                      <a:pt x="2713" y="1442"/>
                      <a:pt x="2717" y="1454"/>
                    </a:cubicBezTo>
                    <a:lnTo>
                      <a:pt x="2719" y="1464"/>
                    </a:lnTo>
                    <a:lnTo>
                      <a:pt x="2729" y="1467"/>
                    </a:lnTo>
                    <a:cubicBezTo>
                      <a:pt x="2734" y="1470"/>
                      <a:pt x="3282" y="1754"/>
                      <a:pt x="3259" y="2650"/>
                    </a:cubicBezTo>
                    <a:cubicBezTo>
                      <a:pt x="3236" y="3551"/>
                      <a:pt x="2845" y="3977"/>
                      <a:pt x="2841" y="3982"/>
                    </a:cubicBezTo>
                    <a:lnTo>
                      <a:pt x="2832" y="3990"/>
                    </a:lnTo>
                    <a:lnTo>
                      <a:pt x="2834" y="4001"/>
                    </a:lnTo>
                    <a:cubicBezTo>
                      <a:pt x="2834" y="4002"/>
                      <a:pt x="2857" y="4215"/>
                      <a:pt x="2810" y="4585"/>
                    </a:cubicBezTo>
                    <a:cubicBezTo>
                      <a:pt x="2736" y="5174"/>
                      <a:pt x="2146" y="5372"/>
                      <a:pt x="1702" y="5372"/>
                    </a:cubicBezTo>
                    <a:cubicBezTo>
                      <a:pt x="1661" y="5372"/>
                      <a:pt x="1621" y="5371"/>
                      <a:pt x="1583" y="5367"/>
                    </a:cubicBezTo>
                    <a:cubicBezTo>
                      <a:pt x="1134" y="5329"/>
                      <a:pt x="737" y="5138"/>
                      <a:pt x="491" y="4845"/>
                    </a:cubicBezTo>
                    <a:cubicBezTo>
                      <a:pt x="337" y="4660"/>
                      <a:pt x="262" y="4452"/>
                      <a:pt x="281" y="4259"/>
                    </a:cubicBezTo>
                    <a:cubicBezTo>
                      <a:pt x="326" y="3775"/>
                      <a:pt x="769" y="3166"/>
                      <a:pt x="773" y="3160"/>
                    </a:cubicBezTo>
                    <a:lnTo>
                      <a:pt x="779" y="3150"/>
                    </a:lnTo>
                    <a:lnTo>
                      <a:pt x="775" y="3139"/>
                    </a:lnTo>
                    <a:cubicBezTo>
                      <a:pt x="775" y="3137"/>
                      <a:pt x="706" y="2904"/>
                      <a:pt x="706" y="2697"/>
                    </a:cubicBezTo>
                    <a:cubicBezTo>
                      <a:pt x="706" y="2495"/>
                      <a:pt x="866" y="2240"/>
                      <a:pt x="868" y="2238"/>
                    </a:cubicBezTo>
                    <a:lnTo>
                      <a:pt x="878" y="2221"/>
                    </a:lnTo>
                    <a:lnTo>
                      <a:pt x="862" y="2207"/>
                    </a:lnTo>
                    <a:cubicBezTo>
                      <a:pt x="854" y="2200"/>
                      <a:pt x="45" y="1499"/>
                      <a:pt x="91" y="974"/>
                    </a:cubicBezTo>
                    <a:cubicBezTo>
                      <a:pt x="109" y="760"/>
                      <a:pt x="269" y="532"/>
                      <a:pt x="528" y="347"/>
                    </a:cubicBezTo>
                    <a:cubicBezTo>
                      <a:pt x="800" y="154"/>
                      <a:pt x="1127" y="46"/>
                      <a:pt x="1420" y="46"/>
                    </a:cubicBezTo>
                    <a:close/>
                    <a:moveTo>
                      <a:pt x="1422" y="0"/>
                    </a:moveTo>
                    <a:cubicBezTo>
                      <a:pt x="1120" y="0"/>
                      <a:pt x="781" y="112"/>
                      <a:pt x="502" y="310"/>
                    </a:cubicBezTo>
                    <a:cubicBezTo>
                      <a:pt x="231" y="504"/>
                      <a:pt x="65" y="745"/>
                      <a:pt x="45" y="973"/>
                    </a:cubicBezTo>
                    <a:cubicBezTo>
                      <a:pt x="0" y="1487"/>
                      <a:pt x="700" y="2130"/>
                      <a:pt x="818" y="2232"/>
                    </a:cubicBezTo>
                    <a:cubicBezTo>
                      <a:pt x="780" y="2295"/>
                      <a:pt x="660" y="2512"/>
                      <a:pt x="660" y="2700"/>
                    </a:cubicBezTo>
                    <a:cubicBezTo>
                      <a:pt x="660" y="2890"/>
                      <a:pt x="713" y="3095"/>
                      <a:pt x="727" y="3145"/>
                    </a:cubicBezTo>
                    <a:cubicBezTo>
                      <a:pt x="667" y="3228"/>
                      <a:pt x="278" y="3789"/>
                      <a:pt x="233" y="4258"/>
                    </a:cubicBezTo>
                    <a:cubicBezTo>
                      <a:pt x="213" y="4462"/>
                      <a:pt x="292" y="4684"/>
                      <a:pt x="454" y="4878"/>
                    </a:cubicBezTo>
                    <a:cubicBezTo>
                      <a:pt x="706" y="5181"/>
                      <a:pt x="1116" y="5377"/>
                      <a:pt x="1578" y="5416"/>
                    </a:cubicBezTo>
                    <a:cubicBezTo>
                      <a:pt x="1632" y="5421"/>
                      <a:pt x="1684" y="5424"/>
                      <a:pt x="1734" y="5424"/>
                    </a:cubicBezTo>
                    <a:cubicBezTo>
                      <a:pt x="2477" y="5424"/>
                      <a:pt x="2813" y="4940"/>
                      <a:pt x="2856" y="4595"/>
                    </a:cubicBezTo>
                    <a:cubicBezTo>
                      <a:pt x="2898" y="4260"/>
                      <a:pt x="2885" y="4056"/>
                      <a:pt x="2880" y="4008"/>
                    </a:cubicBezTo>
                    <a:cubicBezTo>
                      <a:pt x="2938" y="3943"/>
                      <a:pt x="3283" y="3516"/>
                      <a:pt x="3306" y="2653"/>
                    </a:cubicBezTo>
                    <a:cubicBezTo>
                      <a:pt x="3328" y="1791"/>
                      <a:pt x="2831" y="1474"/>
                      <a:pt x="2758" y="1432"/>
                    </a:cubicBezTo>
                    <a:cubicBezTo>
                      <a:pt x="2740" y="1378"/>
                      <a:pt x="2640" y="1097"/>
                      <a:pt x="2475" y="801"/>
                    </a:cubicBezTo>
                    <a:cubicBezTo>
                      <a:pt x="2230" y="360"/>
                      <a:pt x="1962" y="101"/>
                      <a:pt x="1681" y="31"/>
                    </a:cubicBezTo>
                    <a:cubicBezTo>
                      <a:pt x="1600" y="10"/>
                      <a:pt x="1513" y="0"/>
                      <a:pt x="14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1834;p62">
                <a:extLst>
                  <a:ext uri="{FF2B5EF4-FFF2-40B4-BE49-F238E27FC236}">
                    <a16:creationId xmlns:a16="http://schemas.microsoft.com/office/drawing/2014/main" id="{D0D74453-4E98-03DB-AAE3-1CD3FFB62788}"/>
                  </a:ext>
                </a:extLst>
              </p:cNvPr>
              <p:cNvSpPr/>
              <p:nvPr/>
            </p:nvSpPr>
            <p:spPr>
              <a:xfrm>
                <a:off x="5496252" y="3407064"/>
                <a:ext cx="71753" cy="180796"/>
              </a:xfrm>
              <a:custGeom>
                <a:avLst/>
                <a:gdLst/>
                <a:ahLst/>
                <a:cxnLst/>
                <a:rect l="l" t="t" r="r" b="b"/>
                <a:pathLst>
                  <a:path w="1193" h="3006" extrusionOk="0">
                    <a:moveTo>
                      <a:pt x="84" y="1"/>
                    </a:moveTo>
                    <a:cubicBezTo>
                      <a:pt x="1" y="1"/>
                      <a:pt x="41" y="133"/>
                      <a:pt x="57" y="382"/>
                    </a:cubicBezTo>
                    <a:cubicBezTo>
                      <a:pt x="80" y="737"/>
                      <a:pt x="365" y="1139"/>
                      <a:pt x="365" y="1139"/>
                    </a:cubicBezTo>
                    <a:cubicBezTo>
                      <a:pt x="365" y="1139"/>
                      <a:pt x="365" y="1139"/>
                      <a:pt x="365" y="1139"/>
                    </a:cubicBezTo>
                    <a:cubicBezTo>
                      <a:pt x="372" y="1139"/>
                      <a:pt x="767" y="1140"/>
                      <a:pt x="861" y="1375"/>
                    </a:cubicBezTo>
                    <a:cubicBezTo>
                      <a:pt x="954" y="1612"/>
                      <a:pt x="861" y="3006"/>
                      <a:pt x="861" y="3006"/>
                    </a:cubicBezTo>
                    <a:lnTo>
                      <a:pt x="1144" y="2982"/>
                    </a:lnTo>
                    <a:cubicBezTo>
                      <a:pt x="1144" y="2982"/>
                      <a:pt x="1192" y="1611"/>
                      <a:pt x="1074" y="1068"/>
                    </a:cubicBezTo>
                    <a:cubicBezTo>
                      <a:pt x="954" y="524"/>
                      <a:pt x="270" y="74"/>
                      <a:pt x="270" y="74"/>
                    </a:cubicBezTo>
                    <a:cubicBezTo>
                      <a:pt x="178" y="25"/>
                      <a:pt x="120" y="1"/>
                      <a:pt x="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1835;p62">
                <a:extLst>
                  <a:ext uri="{FF2B5EF4-FFF2-40B4-BE49-F238E27FC236}">
                    <a16:creationId xmlns:a16="http://schemas.microsoft.com/office/drawing/2014/main" id="{8526BDC1-909B-750E-1B06-5195E9AFAFF2}"/>
                  </a:ext>
                </a:extLst>
              </p:cNvPr>
              <p:cNvSpPr/>
              <p:nvPr/>
            </p:nvSpPr>
            <p:spPr>
              <a:xfrm>
                <a:off x="5497034" y="3406343"/>
                <a:ext cx="71633" cy="182179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3029" extrusionOk="0">
                    <a:moveTo>
                      <a:pt x="72" y="24"/>
                    </a:moveTo>
                    <a:cubicBezTo>
                      <a:pt x="112" y="24"/>
                      <a:pt x="183" y="60"/>
                      <a:pt x="252" y="96"/>
                    </a:cubicBezTo>
                    <a:cubicBezTo>
                      <a:pt x="272" y="110"/>
                      <a:pt x="935" y="553"/>
                      <a:pt x="1050" y="1081"/>
                    </a:cubicBezTo>
                    <a:cubicBezTo>
                      <a:pt x="1160" y="1592"/>
                      <a:pt x="1125" y="2854"/>
                      <a:pt x="1121" y="2982"/>
                    </a:cubicBezTo>
                    <a:lnTo>
                      <a:pt x="860" y="3004"/>
                    </a:lnTo>
                    <a:cubicBezTo>
                      <a:pt x="871" y="2850"/>
                      <a:pt x="950" y="1608"/>
                      <a:pt x="859" y="1381"/>
                    </a:cubicBezTo>
                    <a:cubicBezTo>
                      <a:pt x="769" y="1154"/>
                      <a:pt x="412" y="1139"/>
                      <a:pt x="358" y="1138"/>
                    </a:cubicBezTo>
                    <a:cubicBezTo>
                      <a:pt x="326" y="1091"/>
                      <a:pt x="78" y="719"/>
                      <a:pt x="57" y="393"/>
                    </a:cubicBezTo>
                    <a:cubicBezTo>
                      <a:pt x="55" y="333"/>
                      <a:pt x="49" y="280"/>
                      <a:pt x="44" y="233"/>
                    </a:cubicBezTo>
                    <a:cubicBezTo>
                      <a:pt x="32" y="121"/>
                      <a:pt x="25" y="48"/>
                      <a:pt x="51" y="30"/>
                    </a:cubicBezTo>
                    <a:cubicBezTo>
                      <a:pt x="57" y="26"/>
                      <a:pt x="64" y="24"/>
                      <a:pt x="72" y="24"/>
                    </a:cubicBezTo>
                    <a:close/>
                    <a:moveTo>
                      <a:pt x="72" y="0"/>
                    </a:moveTo>
                    <a:cubicBezTo>
                      <a:pt x="58" y="0"/>
                      <a:pt x="48" y="3"/>
                      <a:pt x="39" y="9"/>
                    </a:cubicBezTo>
                    <a:cubicBezTo>
                      <a:pt x="0" y="35"/>
                      <a:pt x="7" y="105"/>
                      <a:pt x="19" y="234"/>
                    </a:cubicBezTo>
                    <a:cubicBezTo>
                      <a:pt x="24" y="281"/>
                      <a:pt x="29" y="333"/>
                      <a:pt x="33" y="393"/>
                    </a:cubicBezTo>
                    <a:cubicBezTo>
                      <a:pt x="56" y="746"/>
                      <a:pt x="339" y="1151"/>
                      <a:pt x="342" y="1155"/>
                    </a:cubicBezTo>
                    <a:cubicBezTo>
                      <a:pt x="343" y="1160"/>
                      <a:pt x="348" y="1161"/>
                      <a:pt x="352" y="1161"/>
                    </a:cubicBezTo>
                    <a:cubicBezTo>
                      <a:pt x="355" y="1161"/>
                      <a:pt x="746" y="1163"/>
                      <a:pt x="837" y="1390"/>
                    </a:cubicBezTo>
                    <a:cubicBezTo>
                      <a:pt x="929" y="1621"/>
                      <a:pt x="837" y="3002"/>
                      <a:pt x="835" y="3015"/>
                    </a:cubicBezTo>
                    <a:cubicBezTo>
                      <a:pt x="835" y="3020"/>
                      <a:pt x="836" y="3022"/>
                      <a:pt x="839" y="3025"/>
                    </a:cubicBezTo>
                    <a:cubicBezTo>
                      <a:pt x="840" y="3027"/>
                      <a:pt x="844" y="3028"/>
                      <a:pt x="848" y="3028"/>
                    </a:cubicBezTo>
                    <a:lnTo>
                      <a:pt x="1133" y="3004"/>
                    </a:lnTo>
                    <a:cubicBezTo>
                      <a:pt x="1139" y="3002"/>
                      <a:pt x="1144" y="2998"/>
                      <a:pt x="1144" y="2991"/>
                    </a:cubicBezTo>
                    <a:cubicBezTo>
                      <a:pt x="1146" y="2977"/>
                      <a:pt x="1191" y="1613"/>
                      <a:pt x="1074" y="1074"/>
                    </a:cubicBezTo>
                    <a:cubicBezTo>
                      <a:pt x="955" y="533"/>
                      <a:pt x="272" y="79"/>
                      <a:pt x="265" y="74"/>
                    </a:cubicBezTo>
                    <a:lnTo>
                      <a:pt x="263" y="74"/>
                    </a:lnTo>
                    <a:cubicBezTo>
                      <a:pt x="167" y="23"/>
                      <a:pt x="109" y="0"/>
                      <a:pt x="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1836;p62">
                <a:extLst>
                  <a:ext uri="{FF2B5EF4-FFF2-40B4-BE49-F238E27FC236}">
                    <a16:creationId xmlns:a16="http://schemas.microsoft.com/office/drawing/2014/main" id="{DF49C62D-9D64-085C-53CE-C82EA1FBD7F3}"/>
                  </a:ext>
                </a:extLst>
              </p:cNvPr>
              <p:cNvSpPr/>
              <p:nvPr/>
            </p:nvSpPr>
            <p:spPr>
              <a:xfrm>
                <a:off x="5479772" y="3383067"/>
                <a:ext cx="98157" cy="38072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33" extrusionOk="0">
                    <a:moveTo>
                      <a:pt x="379" y="1"/>
                    </a:moveTo>
                    <a:cubicBezTo>
                      <a:pt x="0" y="71"/>
                      <a:pt x="306" y="427"/>
                      <a:pt x="306" y="427"/>
                    </a:cubicBezTo>
                    <a:cubicBezTo>
                      <a:pt x="306" y="427"/>
                      <a:pt x="661" y="569"/>
                      <a:pt x="969" y="616"/>
                    </a:cubicBezTo>
                    <a:cubicBezTo>
                      <a:pt x="1046" y="628"/>
                      <a:pt x="1124" y="632"/>
                      <a:pt x="1199" y="632"/>
                    </a:cubicBezTo>
                    <a:cubicBezTo>
                      <a:pt x="1421" y="632"/>
                      <a:pt x="1607" y="593"/>
                      <a:pt x="1607" y="593"/>
                    </a:cubicBezTo>
                    <a:lnTo>
                      <a:pt x="1631" y="332"/>
                    </a:lnTo>
                    <a:lnTo>
                      <a:pt x="1631" y="332"/>
                    </a:lnTo>
                    <a:cubicBezTo>
                      <a:pt x="1631" y="332"/>
                      <a:pt x="1437" y="358"/>
                      <a:pt x="1231" y="358"/>
                    </a:cubicBezTo>
                    <a:cubicBezTo>
                      <a:pt x="1092" y="358"/>
                      <a:pt x="947" y="346"/>
                      <a:pt x="852" y="308"/>
                    </a:cubicBezTo>
                    <a:cubicBezTo>
                      <a:pt x="614" y="214"/>
                      <a:pt x="379" y="1"/>
                      <a:pt x="37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1837;p62">
                <a:extLst>
                  <a:ext uri="{FF2B5EF4-FFF2-40B4-BE49-F238E27FC236}">
                    <a16:creationId xmlns:a16="http://schemas.microsoft.com/office/drawing/2014/main" id="{9FF292AB-B767-6484-8B38-F8B909C65996}"/>
                  </a:ext>
                </a:extLst>
              </p:cNvPr>
              <p:cNvSpPr/>
              <p:nvPr/>
            </p:nvSpPr>
            <p:spPr>
              <a:xfrm>
                <a:off x="5488132" y="3382466"/>
                <a:ext cx="90458" cy="39275"/>
              </a:xfrm>
              <a:custGeom>
                <a:avLst/>
                <a:gdLst/>
                <a:ahLst/>
                <a:cxnLst/>
                <a:rect l="l" t="t" r="r" b="b"/>
                <a:pathLst>
                  <a:path w="1504" h="653" extrusionOk="0">
                    <a:moveTo>
                      <a:pt x="236" y="24"/>
                    </a:moveTo>
                    <a:cubicBezTo>
                      <a:pt x="269" y="54"/>
                      <a:pt x="490" y="242"/>
                      <a:pt x="708" y="329"/>
                    </a:cubicBezTo>
                    <a:cubicBezTo>
                      <a:pt x="805" y="368"/>
                      <a:pt x="950" y="380"/>
                      <a:pt x="1089" y="380"/>
                    </a:cubicBezTo>
                    <a:cubicBezTo>
                      <a:pt x="1263" y="380"/>
                      <a:pt x="1428" y="361"/>
                      <a:pt x="1479" y="355"/>
                    </a:cubicBezTo>
                    <a:lnTo>
                      <a:pt x="1479" y="355"/>
                    </a:lnTo>
                    <a:lnTo>
                      <a:pt x="1457" y="593"/>
                    </a:lnTo>
                    <a:cubicBezTo>
                      <a:pt x="1419" y="601"/>
                      <a:pt x="1254" y="631"/>
                      <a:pt x="1061" y="631"/>
                    </a:cubicBezTo>
                    <a:cubicBezTo>
                      <a:pt x="987" y="631"/>
                      <a:pt x="909" y="626"/>
                      <a:pt x="833" y="614"/>
                    </a:cubicBezTo>
                    <a:cubicBezTo>
                      <a:pt x="544" y="568"/>
                      <a:pt x="209" y="439"/>
                      <a:pt x="176" y="427"/>
                    </a:cubicBezTo>
                    <a:cubicBezTo>
                      <a:pt x="159" y="406"/>
                      <a:pt x="31" y="247"/>
                      <a:pt x="70" y="134"/>
                    </a:cubicBezTo>
                    <a:cubicBezTo>
                      <a:pt x="90" y="78"/>
                      <a:pt x="145" y="43"/>
                      <a:pt x="236" y="24"/>
                    </a:cubicBezTo>
                    <a:close/>
                    <a:moveTo>
                      <a:pt x="239" y="1"/>
                    </a:moveTo>
                    <a:cubicBezTo>
                      <a:pt x="238" y="1"/>
                      <a:pt x="237" y="1"/>
                      <a:pt x="236" y="1"/>
                    </a:cubicBezTo>
                    <a:cubicBezTo>
                      <a:pt x="133" y="19"/>
                      <a:pt x="69" y="62"/>
                      <a:pt x="47" y="126"/>
                    </a:cubicBezTo>
                    <a:cubicBezTo>
                      <a:pt x="0" y="259"/>
                      <a:pt x="151" y="437"/>
                      <a:pt x="159" y="445"/>
                    </a:cubicBezTo>
                    <a:cubicBezTo>
                      <a:pt x="160" y="446"/>
                      <a:pt x="161" y="446"/>
                      <a:pt x="162" y="448"/>
                    </a:cubicBezTo>
                    <a:cubicBezTo>
                      <a:pt x="166" y="449"/>
                      <a:pt x="522" y="590"/>
                      <a:pt x="827" y="637"/>
                    </a:cubicBezTo>
                    <a:cubicBezTo>
                      <a:pt x="905" y="648"/>
                      <a:pt x="983" y="653"/>
                      <a:pt x="1057" y="653"/>
                    </a:cubicBezTo>
                    <a:cubicBezTo>
                      <a:pt x="1280" y="653"/>
                      <a:pt x="1468" y="614"/>
                      <a:pt x="1470" y="614"/>
                    </a:cubicBezTo>
                    <a:cubicBezTo>
                      <a:pt x="1475" y="613"/>
                      <a:pt x="1479" y="609"/>
                      <a:pt x="1479" y="604"/>
                    </a:cubicBezTo>
                    <a:lnTo>
                      <a:pt x="1503" y="344"/>
                    </a:lnTo>
                    <a:cubicBezTo>
                      <a:pt x="1503" y="341"/>
                      <a:pt x="1502" y="337"/>
                      <a:pt x="1499" y="334"/>
                    </a:cubicBezTo>
                    <a:cubicBezTo>
                      <a:pt x="1497" y="333"/>
                      <a:pt x="1493" y="332"/>
                      <a:pt x="1489" y="332"/>
                    </a:cubicBezTo>
                    <a:cubicBezTo>
                      <a:pt x="1486" y="332"/>
                      <a:pt x="1291" y="357"/>
                      <a:pt x="1086" y="357"/>
                    </a:cubicBezTo>
                    <a:cubicBezTo>
                      <a:pt x="949" y="357"/>
                      <a:pt x="808" y="346"/>
                      <a:pt x="715" y="309"/>
                    </a:cubicBezTo>
                    <a:cubicBezTo>
                      <a:pt x="484" y="216"/>
                      <a:pt x="249" y="7"/>
                      <a:pt x="246" y="3"/>
                    </a:cubicBezTo>
                    <a:cubicBezTo>
                      <a:pt x="245" y="2"/>
                      <a:pt x="242" y="1"/>
                      <a:pt x="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1838;p62">
                <a:extLst>
                  <a:ext uri="{FF2B5EF4-FFF2-40B4-BE49-F238E27FC236}">
                    <a16:creationId xmlns:a16="http://schemas.microsoft.com/office/drawing/2014/main" id="{ABF32294-40F0-3A44-2413-0F1E6FF5C68B}"/>
                  </a:ext>
                </a:extLst>
              </p:cNvPr>
              <p:cNvSpPr/>
              <p:nvPr/>
            </p:nvSpPr>
            <p:spPr>
              <a:xfrm>
                <a:off x="5486869" y="3430039"/>
                <a:ext cx="85286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332" extrusionOk="0">
                    <a:moveTo>
                      <a:pt x="213" y="0"/>
                    </a:moveTo>
                    <a:cubicBezTo>
                      <a:pt x="1" y="307"/>
                      <a:pt x="330" y="332"/>
                      <a:pt x="330" y="332"/>
                    </a:cubicBezTo>
                    <a:cubicBezTo>
                      <a:pt x="330" y="332"/>
                      <a:pt x="614" y="332"/>
                      <a:pt x="874" y="308"/>
                    </a:cubicBezTo>
                    <a:cubicBezTo>
                      <a:pt x="961" y="300"/>
                      <a:pt x="1050" y="297"/>
                      <a:pt x="1130" y="297"/>
                    </a:cubicBezTo>
                    <a:cubicBezTo>
                      <a:pt x="1291" y="297"/>
                      <a:pt x="1417" y="308"/>
                      <a:pt x="1417" y="308"/>
                    </a:cubicBezTo>
                    <a:lnTo>
                      <a:pt x="1371" y="95"/>
                    </a:lnTo>
                    <a:lnTo>
                      <a:pt x="21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1839;p62">
                <a:extLst>
                  <a:ext uri="{FF2B5EF4-FFF2-40B4-BE49-F238E27FC236}">
                    <a16:creationId xmlns:a16="http://schemas.microsoft.com/office/drawing/2014/main" id="{47630B4A-4815-D822-753B-3C2365A78A54}"/>
                  </a:ext>
                </a:extLst>
              </p:cNvPr>
              <p:cNvSpPr/>
              <p:nvPr/>
            </p:nvSpPr>
            <p:spPr>
              <a:xfrm>
                <a:off x="5493666" y="3429318"/>
                <a:ext cx="79271" cy="21351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355" extrusionOk="0">
                    <a:moveTo>
                      <a:pt x="106" y="24"/>
                    </a:moveTo>
                    <a:lnTo>
                      <a:pt x="1250" y="117"/>
                    </a:lnTo>
                    <a:lnTo>
                      <a:pt x="1291" y="305"/>
                    </a:lnTo>
                    <a:cubicBezTo>
                      <a:pt x="1253" y="303"/>
                      <a:pt x="1146" y="297"/>
                      <a:pt x="1018" y="297"/>
                    </a:cubicBezTo>
                    <a:cubicBezTo>
                      <a:pt x="937" y="297"/>
                      <a:pt x="848" y="299"/>
                      <a:pt x="762" y="306"/>
                    </a:cubicBezTo>
                    <a:cubicBezTo>
                      <a:pt x="505" y="331"/>
                      <a:pt x="221" y="331"/>
                      <a:pt x="219" y="331"/>
                    </a:cubicBezTo>
                    <a:cubicBezTo>
                      <a:pt x="218" y="331"/>
                      <a:pt x="90" y="320"/>
                      <a:pt x="52" y="240"/>
                    </a:cubicBezTo>
                    <a:cubicBezTo>
                      <a:pt x="26" y="188"/>
                      <a:pt x="46" y="115"/>
                      <a:pt x="106" y="24"/>
                    </a:cubicBezTo>
                    <a:close/>
                    <a:moveTo>
                      <a:pt x="101" y="0"/>
                    </a:moveTo>
                    <a:cubicBezTo>
                      <a:pt x="97" y="0"/>
                      <a:pt x="94" y="2"/>
                      <a:pt x="90" y="6"/>
                    </a:cubicBezTo>
                    <a:cubicBezTo>
                      <a:pt x="21" y="106"/>
                      <a:pt x="1" y="188"/>
                      <a:pt x="31" y="251"/>
                    </a:cubicBezTo>
                    <a:cubicBezTo>
                      <a:pt x="74" y="344"/>
                      <a:pt x="212" y="354"/>
                      <a:pt x="218" y="354"/>
                    </a:cubicBezTo>
                    <a:cubicBezTo>
                      <a:pt x="221" y="354"/>
                      <a:pt x="506" y="353"/>
                      <a:pt x="763" y="332"/>
                    </a:cubicBezTo>
                    <a:cubicBezTo>
                      <a:pt x="848" y="325"/>
                      <a:pt x="936" y="322"/>
                      <a:pt x="1016" y="322"/>
                    </a:cubicBezTo>
                    <a:cubicBezTo>
                      <a:pt x="1176" y="322"/>
                      <a:pt x="1302" y="332"/>
                      <a:pt x="1304" y="332"/>
                    </a:cubicBezTo>
                    <a:cubicBezTo>
                      <a:pt x="1305" y="332"/>
                      <a:pt x="1305" y="332"/>
                      <a:pt x="1306" y="332"/>
                    </a:cubicBezTo>
                    <a:cubicBezTo>
                      <a:pt x="1308" y="332"/>
                      <a:pt x="1311" y="330"/>
                      <a:pt x="1313" y="328"/>
                    </a:cubicBezTo>
                    <a:cubicBezTo>
                      <a:pt x="1316" y="326"/>
                      <a:pt x="1317" y="321"/>
                      <a:pt x="1316" y="317"/>
                    </a:cubicBezTo>
                    <a:lnTo>
                      <a:pt x="1269" y="104"/>
                    </a:lnTo>
                    <a:cubicBezTo>
                      <a:pt x="1268" y="99"/>
                      <a:pt x="1264" y="95"/>
                      <a:pt x="1259" y="95"/>
                    </a:cubicBez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1840;p62">
                <a:extLst>
                  <a:ext uri="{FF2B5EF4-FFF2-40B4-BE49-F238E27FC236}">
                    <a16:creationId xmlns:a16="http://schemas.microsoft.com/office/drawing/2014/main" id="{C6C36EAF-0178-B60B-CECB-C35C902F001A}"/>
                  </a:ext>
                </a:extLst>
              </p:cNvPr>
              <p:cNvSpPr/>
              <p:nvPr/>
            </p:nvSpPr>
            <p:spPr>
              <a:xfrm>
                <a:off x="5354674" y="3250571"/>
                <a:ext cx="197576" cy="323520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5379" extrusionOk="0">
                    <a:moveTo>
                      <a:pt x="1887" y="0"/>
                    </a:moveTo>
                    <a:cubicBezTo>
                      <a:pt x="1799" y="0"/>
                      <a:pt x="1713" y="10"/>
                      <a:pt x="1631" y="30"/>
                    </a:cubicBezTo>
                    <a:cubicBezTo>
                      <a:pt x="971" y="196"/>
                      <a:pt x="568" y="1424"/>
                      <a:pt x="568" y="1424"/>
                    </a:cubicBezTo>
                    <a:cubicBezTo>
                      <a:pt x="568" y="1424"/>
                      <a:pt x="1" y="1708"/>
                      <a:pt x="24" y="2631"/>
                    </a:cubicBezTo>
                    <a:cubicBezTo>
                      <a:pt x="47" y="3553"/>
                      <a:pt x="450" y="3978"/>
                      <a:pt x="450" y="3978"/>
                    </a:cubicBezTo>
                    <a:cubicBezTo>
                      <a:pt x="450" y="3978"/>
                      <a:pt x="427" y="4190"/>
                      <a:pt x="473" y="4568"/>
                    </a:cubicBezTo>
                    <a:cubicBezTo>
                      <a:pt x="517" y="4922"/>
                      <a:pt x="851" y="5379"/>
                      <a:pt x="1571" y="5379"/>
                    </a:cubicBezTo>
                    <a:cubicBezTo>
                      <a:pt x="1620" y="5379"/>
                      <a:pt x="1672" y="5377"/>
                      <a:pt x="1725" y="5372"/>
                    </a:cubicBezTo>
                    <a:cubicBezTo>
                      <a:pt x="2554" y="5302"/>
                      <a:pt x="3095" y="4733"/>
                      <a:pt x="3049" y="4238"/>
                    </a:cubicBezTo>
                    <a:cubicBezTo>
                      <a:pt x="3003" y="3741"/>
                      <a:pt x="2554" y="3127"/>
                      <a:pt x="2554" y="3127"/>
                    </a:cubicBezTo>
                    <a:cubicBezTo>
                      <a:pt x="2554" y="3127"/>
                      <a:pt x="2624" y="2890"/>
                      <a:pt x="2624" y="2677"/>
                    </a:cubicBezTo>
                    <a:cubicBezTo>
                      <a:pt x="2624" y="2464"/>
                      <a:pt x="2459" y="2205"/>
                      <a:pt x="2459" y="2205"/>
                    </a:cubicBezTo>
                    <a:cubicBezTo>
                      <a:pt x="2459" y="2205"/>
                      <a:pt x="3285" y="1496"/>
                      <a:pt x="3238" y="952"/>
                    </a:cubicBezTo>
                    <a:cubicBezTo>
                      <a:pt x="3197" y="476"/>
                      <a:pt x="2504" y="0"/>
                      <a:pt x="1887" y="0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1841;p62">
                <a:extLst>
                  <a:ext uri="{FF2B5EF4-FFF2-40B4-BE49-F238E27FC236}">
                    <a16:creationId xmlns:a16="http://schemas.microsoft.com/office/drawing/2014/main" id="{EB21BFF5-360A-E554-6176-D9CBCD3F0E56}"/>
                  </a:ext>
                </a:extLst>
              </p:cNvPr>
              <p:cNvSpPr/>
              <p:nvPr/>
            </p:nvSpPr>
            <p:spPr>
              <a:xfrm>
                <a:off x="5354674" y="3250571"/>
                <a:ext cx="197576" cy="323520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5379" extrusionOk="0">
                    <a:moveTo>
                      <a:pt x="1887" y="0"/>
                    </a:moveTo>
                    <a:cubicBezTo>
                      <a:pt x="1799" y="0"/>
                      <a:pt x="1713" y="10"/>
                      <a:pt x="1631" y="30"/>
                    </a:cubicBezTo>
                    <a:cubicBezTo>
                      <a:pt x="971" y="196"/>
                      <a:pt x="568" y="1424"/>
                      <a:pt x="568" y="1424"/>
                    </a:cubicBezTo>
                    <a:cubicBezTo>
                      <a:pt x="568" y="1424"/>
                      <a:pt x="1" y="1708"/>
                      <a:pt x="24" y="2631"/>
                    </a:cubicBezTo>
                    <a:cubicBezTo>
                      <a:pt x="47" y="3553"/>
                      <a:pt x="450" y="3978"/>
                      <a:pt x="450" y="3978"/>
                    </a:cubicBezTo>
                    <a:cubicBezTo>
                      <a:pt x="450" y="3978"/>
                      <a:pt x="427" y="4190"/>
                      <a:pt x="473" y="4568"/>
                    </a:cubicBezTo>
                    <a:cubicBezTo>
                      <a:pt x="517" y="4922"/>
                      <a:pt x="851" y="5379"/>
                      <a:pt x="1571" y="5379"/>
                    </a:cubicBezTo>
                    <a:cubicBezTo>
                      <a:pt x="1620" y="5379"/>
                      <a:pt x="1672" y="5377"/>
                      <a:pt x="1725" y="5372"/>
                    </a:cubicBezTo>
                    <a:cubicBezTo>
                      <a:pt x="2554" y="5302"/>
                      <a:pt x="3095" y="4733"/>
                      <a:pt x="3049" y="4238"/>
                    </a:cubicBezTo>
                    <a:cubicBezTo>
                      <a:pt x="3003" y="3741"/>
                      <a:pt x="2554" y="3127"/>
                      <a:pt x="2554" y="3127"/>
                    </a:cubicBezTo>
                    <a:cubicBezTo>
                      <a:pt x="2554" y="3127"/>
                      <a:pt x="2624" y="2890"/>
                      <a:pt x="2624" y="2677"/>
                    </a:cubicBezTo>
                    <a:cubicBezTo>
                      <a:pt x="2624" y="2464"/>
                      <a:pt x="2459" y="2205"/>
                      <a:pt x="2459" y="2205"/>
                    </a:cubicBezTo>
                    <a:cubicBezTo>
                      <a:pt x="2459" y="2205"/>
                      <a:pt x="3285" y="1496"/>
                      <a:pt x="3238" y="952"/>
                    </a:cubicBezTo>
                    <a:cubicBezTo>
                      <a:pt x="3197" y="476"/>
                      <a:pt x="2504" y="0"/>
                      <a:pt x="1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1842;p62">
                <a:extLst>
                  <a:ext uri="{FF2B5EF4-FFF2-40B4-BE49-F238E27FC236}">
                    <a16:creationId xmlns:a16="http://schemas.microsoft.com/office/drawing/2014/main" id="{9D245D43-9824-9F60-3F4C-D081E1458C21}"/>
                  </a:ext>
                </a:extLst>
              </p:cNvPr>
              <p:cNvSpPr/>
              <p:nvPr/>
            </p:nvSpPr>
            <p:spPr>
              <a:xfrm>
                <a:off x="5407961" y="3339704"/>
                <a:ext cx="19427" cy="17141"/>
              </a:xfrm>
              <a:custGeom>
                <a:avLst/>
                <a:gdLst/>
                <a:ahLst/>
                <a:cxnLst/>
                <a:rect l="l" t="t" r="r" b="b"/>
                <a:pathLst>
                  <a:path w="323" h="285" extrusionOk="0">
                    <a:moveTo>
                      <a:pt x="14" y="0"/>
                    </a:moveTo>
                    <a:cubicBezTo>
                      <a:pt x="11" y="0"/>
                      <a:pt x="8" y="1"/>
                      <a:pt x="6" y="3"/>
                    </a:cubicBezTo>
                    <a:cubicBezTo>
                      <a:pt x="1" y="9"/>
                      <a:pt x="1" y="15"/>
                      <a:pt x="5" y="21"/>
                    </a:cubicBezTo>
                    <a:cubicBezTo>
                      <a:pt x="92" y="116"/>
                      <a:pt x="192" y="205"/>
                      <a:pt x="301" y="282"/>
                    </a:cubicBezTo>
                    <a:cubicBezTo>
                      <a:pt x="303" y="283"/>
                      <a:pt x="305" y="285"/>
                      <a:pt x="309" y="285"/>
                    </a:cubicBezTo>
                    <a:cubicBezTo>
                      <a:pt x="311" y="285"/>
                      <a:pt x="315" y="283"/>
                      <a:pt x="319" y="278"/>
                    </a:cubicBezTo>
                    <a:cubicBezTo>
                      <a:pt x="322" y="274"/>
                      <a:pt x="321" y="267"/>
                      <a:pt x="316" y="262"/>
                    </a:cubicBezTo>
                    <a:cubicBezTo>
                      <a:pt x="208" y="186"/>
                      <a:pt x="109" y="99"/>
                      <a:pt x="23" y="5"/>
                    </a:cubicBezTo>
                    <a:cubicBezTo>
                      <a:pt x="20" y="2"/>
                      <a:pt x="17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1843;p62">
                <a:extLst>
                  <a:ext uri="{FF2B5EF4-FFF2-40B4-BE49-F238E27FC236}">
                    <a16:creationId xmlns:a16="http://schemas.microsoft.com/office/drawing/2014/main" id="{F6152EDD-6880-F099-D4ED-4BA4BA925D3C}"/>
                  </a:ext>
                </a:extLst>
              </p:cNvPr>
              <p:cNvSpPr/>
              <p:nvPr/>
            </p:nvSpPr>
            <p:spPr>
              <a:xfrm>
                <a:off x="5438153" y="3363160"/>
                <a:ext cx="42342" cy="14976"/>
              </a:xfrm>
              <a:custGeom>
                <a:avLst/>
                <a:gdLst/>
                <a:ahLst/>
                <a:cxnLst/>
                <a:rect l="l" t="t" r="r" b="b"/>
                <a:pathLst>
                  <a:path w="704" h="249" extrusionOk="0">
                    <a:moveTo>
                      <a:pt x="15" y="0"/>
                    </a:moveTo>
                    <a:cubicBezTo>
                      <a:pt x="10" y="0"/>
                      <a:pt x="5" y="3"/>
                      <a:pt x="4" y="7"/>
                    </a:cubicBezTo>
                    <a:cubicBezTo>
                      <a:pt x="1" y="12"/>
                      <a:pt x="4" y="20"/>
                      <a:pt x="9" y="23"/>
                    </a:cubicBezTo>
                    <a:cubicBezTo>
                      <a:pt x="367" y="213"/>
                      <a:pt x="688" y="249"/>
                      <a:pt x="692" y="249"/>
                    </a:cubicBezTo>
                    <a:cubicBezTo>
                      <a:pt x="699" y="249"/>
                      <a:pt x="703" y="245"/>
                      <a:pt x="703" y="238"/>
                    </a:cubicBezTo>
                    <a:cubicBezTo>
                      <a:pt x="703" y="232"/>
                      <a:pt x="699" y="226"/>
                      <a:pt x="692" y="225"/>
                    </a:cubicBezTo>
                    <a:cubicBezTo>
                      <a:pt x="689" y="225"/>
                      <a:pt x="373" y="190"/>
                      <a:pt x="20" y="1"/>
                    </a:cubicBezTo>
                    <a:cubicBezTo>
                      <a:pt x="18" y="1"/>
                      <a:pt x="17" y="0"/>
                      <a:pt x="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1844;p62">
                <a:extLst>
                  <a:ext uri="{FF2B5EF4-FFF2-40B4-BE49-F238E27FC236}">
                    <a16:creationId xmlns:a16="http://schemas.microsoft.com/office/drawing/2014/main" id="{686AA11F-01E5-7CD3-E63B-85D7DC17C009}"/>
                  </a:ext>
                </a:extLst>
              </p:cNvPr>
              <p:cNvSpPr/>
              <p:nvPr/>
            </p:nvSpPr>
            <p:spPr>
              <a:xfrm>
                <a:off x="5389437" y="3441707"/>
                <a:ext cx="102487" cy="37350"/>
              </a:xfrm>
              <a:custGeom>
                <a:avLst/>
                <a:gdLst/>
                <a:ahLst/>
                <a:cxnLst/>
                <a:rect l="l" t="t" r="r" b="b"/>
                <a:pathLst>
                  <a:path w="1704" h="621" extrusionOk="0">
                    <a:moveTo>
                      <a:pt x="1504" y="0"/>
                    </a:moveTo>
                    <a:cubicBezTo>
                      <a:pt x="1143" y="0"/>
                      <a:pt x="362" y="67"/>
                      <a:pt x="5" y="604"/>
                    </a:cubicBezTo>
                    <a:cubicBezTo>
                      <a:pt x="0" y="608"/>
                      <a:pt x="2" y="615"/>
                      <a:pt x="7" y="618"/>
                    </a:cubicBezTo>
                    <a:cubicBezTo>
                      <a:pt x="10" y="621"/>
                      <a:pt x="11" y="621"/>
                      <a:pt x="14" y="621"/>
                    </a:cubicBezTo>
                    <a:cubicBezTo>
                      <a:pt x="18" y="621"/>
                      <a:pt x="21" y="620"/>
                      <a:pt x="23" y="616"/>
                    </a:cubicBezTo>
                    <a:cubicBezTo>
                      <a:pt x="375" y="89"/>
                      <a:pt x="1149" y="25"/>
                      <a:pt x="1505" y="25"/>
                    </a:cubicBezTo>
                    <a:cubicBezTo>
                      <a:pt x="1617" y="25"/>
                      <a:pt x="1687" y="31"/>
                      <a:pt x="1690" y="31"/>
                    </a:cubicBezTo>
                    <a:cubicBezTo>
                      <a:pt x="1691" y="31"/>
                      <a:pt x="1692" y="31"/>
                      <a:pt x="1693" y="31"/>
                    </a:cubicBezTo>
                    <a:cubicBezTo>
                      <a:pt x="1700" y="31"/>
                      <a:pt x="1704" y="27"/>
                      <a:pt x="1704" y="20"/>
                    </a:cubicBezTo>
                    <a:cubicBezTo>
                      <a:pt x="1704" y="14"/>
                      <a:pt x="1700" y="8"/>
                      <a:pt x="1693" y="8"/>
                    </a:cubicBezTo>
                    <a:cubicBezTo>
                      <a:pt x="1690" y="7"/>
                      <a:pt x="1618" y="0"/>
                      <a:pt x="1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1845;p62">
                <a:extLst>
                  <a:ext uri="{FF2B5EF4-FFF2-40B4-BE49-F238E27FC236}">
                    <a16:creationId xmlns:a16="http://schemas.microsoft.com/office/drawing/2014/main" id="{2B63E0FA-F0EF-AB80-EB14-CCEE104065DC}"/>
                  </a:ext>
                </a:extLst>
              </p:cNvPr>
              <p:cNvSpPr/>
              <p:nvPr/>
            </p:nvSpPr>
            <p:spPr>
              <a:xfrm>
                <a:off x="5353231" y="3249188"/>
                <a:ext cx="200283" cy="32628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5425" extrusionOk="0">
                    <a:moveTo>
                      <a:pt x="1908" y="47"/>
                    </a:moveTo>
                    <a:cubicBezTo>
                      <a:pt x="2201" y="47"/>
                      <a:pt x="2531" y="155"/>
                      <a:pt x="2803" y="349"/>
                    </a:cubicBezTo>
                    <a:cubicBezTo>
                      <a:pt x="3061" y="534"/>
                      <a:pt x="3221" y="762"/>
                      <a:pt x="3240" y="977"/>
                    </a:cubicBezTo>
                    <a:cubicBezTo>
                      <a:pt x="3284" y="1502"/>
                      <a:pt x="2476" y="2202"/>
                      <a:pt x="2468" y="2209"/>
                    </a:cubicBezTo>
                    <a:lnTo>
                      <a:pt x="2452" y="2223"/>
                    </a:lnTo>
                    <a:lnTo>
                      <a:pt x="2463" y="2240"/>
                    </a:lnTo>
                    <a:cubicBezTo>
                      <a:pt x="2464" y="2243"/>
                      <a:pt x="2624" y="2496"/>
                      <a:pt x="2624" y="2699"/>
                    </a:cubicBezTo>
                    <a:cubicBezTo>
                      <a:pt x="2624" y="2906"/>
                      <a:pt x="2555" y="3139"/>
                      <a:pt x="2554" y="3142"/>
                    </a:cubicBezTo>
                    <a:lnTo>
                      <a:pt x="2550" y="3152"/>
                    </a:lnTo>
                    <a:lnTo>
                      <a:pt x="2557" y="3162"/>
                    </a:lnTo>
                    <a:cubicBezTo>
                      <a:pt x="2561" y="3168"/>
                      <a:pt x="3002" y="3778"/>
                      <a:pt x="3049" y="4261"/>
                    </a:cubicBezTo>
                    <a:cubicBezTo>
                      <a:pt x="3067" y="4455"/>
                      <a:pt x="2992" y="4663"/>
                      <a:pt x="2838" y="4847"/>
                    </a:cubicBezTo>
                    <a:cubicBezTo>
                      <a:pt x="2593" y="5140"/>
                      <a:pt x="2196" y="5331"/>
                      <a:pt x="1747" y="5369"/>
                    </a:cubicBezTo>
                    <a:cubicBezTo>
                      <a:pt x="1708" y="5373"/>
                      <a:pt x="1668" y="5375"/>
                      <a:pt x="1626" y="5375"/>
                    </a:cubicBezTo>
                    <a:cubicBezTo>
                      <a:pt x="1181" y="5375"/>
                      <a:pt x="592" y="5175"/>
                      <a:pt x="519" y="4586"/>
                    </a:cubicBezTo>
                    <a:cubicBezTo>
                      <a:pt x="474" y="4216"/>
                      <a:pt x="496" y="4004"/>
                      <a:pt x="496" y="4002"/>
                    </a:cubicBezTo>
                    <a:lnTo>
                      <a:pt x="497" y="3991"/>
                    </a:lnTo>
                    <a:lnTo>
                      <a:pt x="489" y="3983"/>
                    </a:lnTo>
                    <a:cubicBezTo>
                      <a:pt x="485" y="3978"/>
                      <a:pt x="94" y="3552"/>
                      <a:pt x="71" y="2651"/>
                    </a:cubicBezTo>
                    <a:cubicBezTo>
                      <a:pt x="48" y="1758"/>
                      <a:pt x="596" y="1471"/>
                      <a:pt x="601" y="1468"/>
                    </a:cubicBezTo>
                    <a:lnTo>
                      <a:pt x="611" y="1465"/>
                    </a:lnTo>
                    <a:lnTo>
                      <a:pt x="613" y="1455"/>
                    </a:lnTo>
                    <a:cubicBezTo>
                      <a:pt x="617" y="1443"/>
                      <a:pt x="1019" y="236"/>
                      <a:pt x="1661" y="76"/>
                    </a:cubicBezTo>
                    <a:cubicBezTo>
                      <a:pt x="1739" y="56"/>
                      <a:pt x="1822" y="47"/>
                      <a:pt x="1908" y="47"/>
                    </a:cubicBezTo>
                    <a:close/>
                    <a:moveTo>
                      <a:pt x="1906" y="1"/>
                    </a:moveTo>
                    <a:cubicBezTo>
                      <a:pt x="1816" y="1"/>
                      <a:pt x="1729" y="11"/>
                      <a:pt x="1647" y="31"/>
                    </a:cubicBezTo>
                    <a:cubicBezTo>
                      <a:pt x="1368" y="100"/>
                      <a:pt x="1099" y="359"/>
                      <a:pt x="853" y="801"/>
                    </a:cubicBezTo>
                    <a:cubicBezTo>
                      <a:pt x="688" y="1095"/>
                      <a:pt x="590" y="1377"/>
                      <a:pt x="571" y="1431"/>
                    </a:cubicBezTo>
                    <a:cubicBezTo>
                      <a:pt x="497" y="1472"/>
                      <a:pt x="0" y="1791"/>
                      <a:pt x="23" y="2653"/>
                    </a:cubicBezTo>
                    <a:cubicBezTo>
                      <a:pt x="46" y="3517"/>
                      <a:pt x="390" y="3943"/>
                      <a:pt x="448" y="4008"/>
                    </a:cubicBezTo>
                    <a:cubicBezTo>
                      <a:pt x="444" y="4056"/>
                      <a:pt x="432" y="4259"/>
                      <a:pt x="474" y="4593"/>
                    </a:cubicBezTo>
                    <a:cubicBezTo>
                      <a:pt x="501" y="4814"/>
                      <a:pt x="625" y="5027"/>
                      <a:pt x="816" y="5180"/>
                    </a:cubicBezTo>
                    <a:cubicBezTo>
                      <a:pt x="1018" y="5341"/>
                      <a:pt x="1286" y="5425"/>
                      <a:pt x="1595" y="5425"/>
                    </a:cubicBezTo>
                    <a:cubicBezTo>
                      <a:pt x="1647" y="5425"/>
                      <a:pt x="1699" y="5422"/>
                      <a:pt x="1752" y="5416"/>
                    </a:cubicBezTo>
                    <a:cubicBezTo>
                      <a:pt x="2212" y="5378"/>
                      <a:pt x="2621" y="5181"/>
                      <a:pt x="2874" y="4878"/>
                    </a:cubicBezTo>
                    <a:cubicBezTo>
                      <a:pt x="3037" y="4684"/>
                      <a:pt x="3116" y="4463"/>
                      <a:pt x="3096" y="4258"/>
                    </a:cubicBezTo>
                    <a:cubicBezTo>
                      <a:pt x="3050" y="3789"/>
                      <a:pt x="2660" y="3227"/>
                      <a:pt x="2601" y="3145"/>
                    </a:cubicBezTo>
                    <a:cubicBezTo>
                      <a:pt x="2615" y="3094"/>
                      <a:pt x="2669" y="2889"/>
                      <a:pt x="2669" y="2699"/>
                    </a:cubicBezTo>
                    <a:cubicBezTo>
                      <a:pt x="2669" y="2512"/>
                      <a:pt x="2548" y="2294"/>
                      <a:pt x="2511" y="2232"/>
                    </a:cubicBezTo>
                    <a:cubicBezTo>
                      <a:pt x="2628" y="2129"/>
                      <a:pt x="3329" y="1487"/>
                      <a:pt x="3283" y="972"/>
                    </a:cubicBezTo>
                    <a:cubicBezTo>
                      <a:pt x="3263" y="745"/>
                      <a:pt x="3097" y="503"/>
                      <a:pt x="2826" y="310"/>
                    </a:cubicBezTo>
                    <a:cubicBezTo>
                      <a:pt x="2547" y="112"/>
                      <a:pt x="2209" y="1"/>
                      <a:pt x="19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1846;p62">
              <a:extLst>
                <a:ext uri="{FF2B5EF4-FFF2-40B4-BE49-F238E27FC236}">
                  <a16:creationId xmlns:a16="http://schemas.microsoft.com/office/drawing/2014/main" id="{0F08241D-09AF-04C5-435D-4BC8B1CCA8B9}"/>
                </a:ext>
              </a:extLst>
            </p:cNvPr>
            <p:cNvGrpSpPr/>
            <p:nvPr/>
          </p:nvGrpSpPr>
          <p:grpSpPr>
            <a:xfrm>
              <a:off x="3307275" y="2671533"/>
              <a:ext cx="453012" cy="303552"/>
              <a:chOff x="3307275" y="3044520"/>
              <a:chExt cx="453012" cy="303552"/>
            </a:xfrm>
          </p:grpSpPr>
          <p:sp>
            <p:nvSpPr>
              <p:cNvPr id="296" name="Google Shape;1847;p62">
                <a:extLst>
                  <a:ext uri="{FF2B5EF4-FFF2-40B4-BE49-F238E27FC236}">
                    <a16:creationId xmlns:a16="http://schemas.microsoft.com/office/drawing/2014/main" id="{71CA8E81-6DEA-1692-8E93-F5EF8943DA4B}"/>
                  </a:ext>
                </a:extLst>
              </p:cNvPr>
              <p:cNvSpPr/>
              <p:nvPr/>
            </p:nvSpPr>
            <p:spPr>
              <a:xfrm>
                <a:off x="3402602" y="3269998"/>
                <a:ext cx="120290" cy="61588"/>
              </a:xfrm>
              <a:custGeom>
                <a:avLst/>
                <a:gdLst/>
                <a:ahLst/>
                <a:cxnLst/>
                <a:rect l="l" t="t" r="r" b="b"/>
                <a:pathLst>
                  <a:path w="2000" h="1024" extrusionOk="0">
                    <a:moveTo>
                      <a:pt x="1172" y="47"/>
                    </a:moveTo>
                    <a:cubicBezTo>
                      <a:pt x="1178" y="47"/>
                      <a:pt x="1667" y="51"/>
                      <a:pt x="1808" y="316"/>
                    </a:cubicBezTo>
                    <a:cubicBezTo>
                      <a:pt x="1934" y="554"/>
                      <a:pt x="1909" y="891"/>
                      <a:pt x="1902" y="976"/>
                    </a:cubicBezTo>
                    <a:lnTo>
                      <a:pt x="1742" y="976"/>
                    </a:lnTo>
                    <a:cubicBezTo>
                      <a:pt x="1745" y="884"/>
                      <a:pt x="1748" y="573"/>
                      <a:pt x="1602" y="458"/>
                    </a:cubicBezTo>
                    <a:cubicBezTo>
                      <a:pt x="1565" y="429"/>
                      <a:pt x="1522" y="414"/>
                      <a:pt x="1473" y="414"/>
                    </a:cubicBezTo>
                    <a:cubicBezTo>
                      <a:pt x="1442" y="414"/>
                      <a:pt x="1407" y="420"/>
                      <a:pt x="1371" y="432"/>
                    </a:cubicBezTo>
                    <a:cubicBezTo>
                      <a:pt x="1211" y="486"/>
                      <a:pt x="1091" y="573"/>
                      <a:pt x="986" y="651"/>
                    </a:cubicBezTo>
                    <a:cubicBezTo>
                      <a:pt x="853" y="749"/>
                      <a:pt x="734" y="836"/>
                      <a:pt x="566" y="836"/>
                    </a:cubicBezTo>
                    <a:cubicBezTo>
                      <a:pt x="534" y="836"/>
                      <a:pt x="500" y="832"/>
                      <a:pt x="464" y="826"/>
                    </a:cubicBezTo>
                    <a:cubicBezTo>
                      <a:pt x="128" y="762"/>
                      <a:pt x="64" y="490"/>
                      <a:pt x="53" y="427"/>
                    </a:cubicBezTo>
                    <a:cubicBezTo>
                      <a:pt x="321" y="213"/>
                      <a:pt x="1168" y="49"/>
                      <a:pt x="1172" y="47"/>
                    </a:cubicBezTo>
                    <a:close/>
                    <a:moveTo>
                      <a:pt x="1166" y="1"/>
                    </a:moveTo>
                    <a:cubicBezTo>
                      <a:pt x="1130" y="8"/>
                      <a:pt x="274" y="173"/>
                      <a:pt x="11" y="400"/>
                    </a:cubicBezTo>
                    <a:cubicBezTo>
                      <a:pt x="5" y="405"/>
                      <a:pt x="1" y="412"/>
                      <a:pt x="2" y="421"/>
                    </a:cubicBezTo>
                    <a:cubicBezTo>
                      <a:pt x="2" y="423"/>
                      <a:pt x="47" y="795"/>
                      <a:pt x="453" y="871"/>
                    </a:cubicBezTo>
                    <a:cubicBezTo>
                      <a:pt x="493" y="879"/>
                      <a:pt x="530" y="882"/>
                      <a:pt x="565" y="882"/>
                    </a:cubicBezTo>
                    <a:cubicBezTo>
                      <a:pt x="749" y="882"/>
                      <a:pt x="878" y="788"/>
                      <a:pt x="1013" y="689"/>
                    </a:cubicBezTo>
                    <a:cubicBezTo>
                      <a:pt x="1120" y="610"/>
                      <a:pt x="1231" y="528"/>
                      <a:pt x="1385" y="477"/>
                    </a:cubicBezTo>
                    <a:cubicBezTo>
                      <a:pt x="1415" y="466"/>
                      <a:pt x="1444" y="461"/>
                      <a:pt x="1470" y="461"/>
                    </a:cubicBezTo>
                    <a:cubicBezTo>
                      <a:pt x="1509" y="461"/>
                      <a:pt x="1542" y="473"/>
                      <a:pt x="1571" y="495"/>
                    </a:cubicBezTo>
                    <a:cubicBezTo>
                      <a:pt x="1721" y="612"/>
                      <a:pt x="1691" y="993"/>
                      <a:pt x="1691" y="997"/>
                    </a:cubicBezTo>
                    <a:cubicBezTo>
                      <a:pt x="1691" y="1004"/>
                      <a:pt x="1694" y="1010"/>
                      <a:pt x="1697" y="1015"/>
                    </a:cubicBezTo>
                    <a:cubicBezTo>
                      <a:pt x="1701" y="1021"/>
                      <a:pt x="1708" y="1024"/>
                      <a:pt x="1715" y="1024"/>
                    </a:cubicBezTo>
                    <a:lnTo>
                      <a:pt x="1921" y="1024"/>
                    </a:lnTo>
                    <a:cubicBezTo>
                      <a:pt x="1934" y="1024"/>
                      <a:pt x="1944" y="1014"/>
                      <a:pt x="1944" y="1001"/>
                    </a:cubicBezTo>
                    <a:cubicBezTo>
                      <a:pt x="1946" y="984"/>
                      <a:pt x="2000" y="578"/>
                      <a:pt x="1848" y="294"/>
                    </a:cubicBezTo>
                    <a:cubicBezTo>
                      <a:pt x="1692" y="3"/>
                      <a:pt x="1191" y="2"/>
                      <a:pt x="11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1848;p62">
                <a:extLst>
                  <a:ext uri="{FF2B5EF4-FFF2-40B4-BE49-F238E27FC236}">
                    <a16:creationId xmlns:a16="http://schemas.microsoft.com/office/drawing/2014/main" id="{ED9F7B4A-AFA8-FA6C-5050-AD5982EF6804}"/>
                  </a:ext>
                </a:extLst>
              </p:cNvPr>
              <p:cNvSpPr/>
              <p:nvPr/>
            </p:nvSpPr>
            <p:spPr>
              <a:xfrm>
                <a:off x="3307275" y="3045963"/>
                <a:ext cx="451869" cy="300725"/>
              </a:xfrm>
              <a:custGeom>
                <a:avLst/>
                <a:gdLst/>
                <a:ahLst/>
                <a:cxnLst/>
                <a:rect l="l" t="t" r="r" b="b"/>
                <a:pathLst>
                  <a:path w="7513" h="5000" extrusionOk="0">
                    <a:moveTo>
                      <a:pt x="2222" y="0"/>
                    </a:moveTo>
                    <a:cubicBezTo>
                      <a:pt x="2127" y="0"/>
                      <a:pt x="2035" y="5"/>
                      <a:pt x="1948" y="15"/>
                    </a:cubicBezTo>
                    <a:cubicBezTo>
                      <a:pt x="1003" y="127"/>
                      <a:pt x="473" y="738"/>
                      <a:pt x="307" y="1295"/>
                    </a:cubicBezTo>
                    <a:cubicBezTo>
                      <a:pt x="140" y="1852"/>
                      <a:pt x="168" y="2269"/>
                      <a:pt x="307" y="2937"/>
                    </a:cubicBezTo>
                    <a:cubicBezTo>
                      <a:pt x="445" y="3604"/>
                      <a:pt x="251" y="3855"/>
                      <a:pt x="195" y="4105"/>
                    </a:cubicBezTo>
                    <a:cubicBezTo>
                      <a:pt x="139" y="4354"/>
                      <a:pt x="1" y="4745"/>
                      <a:pt x="390" y="4940"/>
                    </a:cubicBezTo>
                    <a:cubicBezTo>
                      <a:pt x="475" y="4982"/>
                      <a:pt x="538" y="4999"/>
                      <a:pt x="589" y="4999"/>
                    </a:cubicBezTo>
                    <a:cubicBezTo>
                      <a:pt x="772" y="4999"/>
                      <a:pt x="789" y="4777"/>
                      <a:pt x="1030" y="4689"/>
                    </a:cubicBezTo>
                    <a:cubicBezTo>
                      <a:pt x="1334" y="4577"/>
                      <a:pt x="1779" y="4354"/>
                      <a:pt x="2114" y="4132"/>
                    </a:cubicBezTo>
                    <a:cubicBezTo>
                      <a:pt x="2448" y="3909"/>
                      <a:pt x="2893" y="3855"/>
                      <a:pt x="3338" y="3743"/>
                    </a:cubicBezTo>
                    <a:cubicBezTo>
                      <a:pt x="3783" y="3632"/>
                      <a:pt x="4563" y="2909"/>
                      <a:pt x="4563" y="2909"/>
                    </a:cubicBezTo>
                    <a:cubicBezTo>
                      <a:pt x="4563" y="2909"/>
                      <a:pt x="4801" y="3128"/>
                      <a:pt x="5363" y="3128"/>
                    </a:cubicBezTo>
                    <a:cubicBezTo>
                      <a:pt x="5465" y="3128"/>
                      <a:pt x="5579" y="3120"/>
                      <a:pt x="5704" y="3103"/>
                    </a:cubicBezTo>
                    <a:cubicBezTo>
                      <a:pt x="6511" y="2992"/>
                      <a:pt x="6677" y="1907"/>
                      <a:pt x="6734" y="1740"/>
                    </a:cubicBezTo>
                    <a:cubicBezTo>
                      <a:pt x="6789" y="1573"/>
                      <a:pt x="6900" y="1601"/>
                      <a:pt x="7207" y="1489"/>
                    </a:cubicBezTo>
                    <a:cubicBezTo>
                      <a:pt x="7513" y="1379"/>
                      <a:pt x="7484" y="987"/>
                      <a:pt x="7484" y="987"/>
                    </a:cubicBezTo>
                    <a:cubicBezTo>
                      <a:pt x="7416" y="538"/>
                      <a:pt x="6956" y="599"/>
                      <a:pt x="6707" y="570"/>
                    </a:cubicBezTo>
                    <a:cubicBezTo>
                      <a:pt x="6456" y="544"/>
                      <a:pt x="5929" y="293"/>
                      <a:pt x="5344" y="209"/>
                    </a:cubicBezTo>
                    <a:cubicBezTo>
                      <a:pt x="5287" y="201"/>
                      <a:pt x="5236" y="197"/>
                      <a:pt x="5189" y="197"/>
                    </a:cubicBezTo>
                    <a:cubicBezTo>
                      <a:pt x="4760" y="197"/>
                      <a:pt x="4675" y="489"/>
                      <a:pt x="4601" y="489"/>
                    </a:cubicBezTo>
                    <a:cubicBezTo>
                      <a:pt x="4598" y="489"/>
                      <a:pt x="4595" y="488"/>
                      <a:pt x="4592" y="487"/>
                    </a:cubicBezTo>
                    <a:cubicBezTo>
                      <a:pt x="4515" y="462"/>
                      <a:pt x="3176" y="0"/>
                      <a:pt x="2222" y="0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1849;p62">
                <a:extLst>
                  <a:ext uri="{FF2B5EF4-FFF2-40B4-BE49-F238E27FC236}">
                    <a16:creationId xmlns:a16="http://schemas.microsoft.com/office/drawing/2014/main" id="{D49ADE66-6B10-3288-8F45-8F78ECFC2030}"/>
                  </a:ext>
                </a:extLst>
              </p:cNvPr>
              <p:cNvSpPr/>
              <p:nvPr/>
            </p:nvSpPr>
            <p:spPr>
              <a:xfrm>
                <a:off x="3307275" y="3045963"/>
                <a:ext cx="451869" cy="300725"/>
              </a:xfrm>
              <a:custGeom>
                <a:avLst/>
                <a:gdLst/>
                <a:ahLst/>
                <a:cxnLst/>
                <a:rect l="l" t="t" r="r" b="b"/>
                <a:pathLst>
                  <a:path w="7513" h="5000" extrusionOk="0">
                    <a:moveTo>
                      <a:pt x="2222" y="0"/>
                    </a:moveTo>
                    <a:cubicBezTo>
                      <a:pt x="2127" y="0"/>
                      <a:pt x="2035" y="5"/>
                      <a:pt x="1948" y="15"/>
                    </a:cubicBezTo>
                    <a:cubicBezTo>
                      <a:pt x="1003" y="127"/>
                      <a:pt x="473" y="738"/>
                      <a:pt x="307" y="1295"/>
                    </a:cubicBezTo>
                    <a:cubicBezTo>
                      <a:pt x="140" y="1852"/>
                      <a:pt x="168" y="2269"/>
                      <a:pt x="307" y="2937"/>
                    </a:cubicBezTo>
                    <a:cubicBezTo>
                      <a:pt x="445" y="3604"/>
                      <a:pt x="251" y="3855"/>
                      <a:pt x="195" y="4105"/>
                    </a:cubicBezTo>
                    <a:cubicBezTo>
                      <a:pt x="139" y="4354"/>
                      <a:pt x="1" y="4745"/>
                      <a:pt x="390" y="4940"/>
                    </a:cubicBezTo>
                    <a:cubicBezTo>
                      <a:pt x="475" y="4982"/>
                      <a:pt x="538" y="4999"/>
                      <a:pt x="589" y="4999"/>
                    </a:cubicBezTo>
                    <a:cubicBezTo>
                      <a:pt x="772" y="4999"/>
                      <a:pt x="789" y="4777"/>
                      <a:pt x="1030" y="4689"/>
                    </a:cubicBezTo>
                    <a:cubicBezTo>
                      <a:pt x="1334" y="4577"/>
                      <a:pt x="1779" y="4354"/>
                      <a:pt x="2114" y="4132"/>
                    </a:cubicBezTo>
                    <a:cubicBezTo>
                      <a:pt x="2448" y="3909"/>
                      <a:pt x="2893" y="3855"/>
                      <a:pt x="3338" y="3743"/>
                    </a:cubicBezTo>
                    <a:cubicBezTo>
                      <a:pt x="3783" y="3632"/>
                      <a:pt x="4563" y="2909"/>
                      <a:pt x="4563" y="2909"/>
                    </a:cubicBezTo>
                    <a:cubicBezTo>
                      <a:pt x="4563" y="2909"/>
                      <a:pt x="4801" y="3128"/>
                      <a:pt x="5363" y="3128"/>
                    </a:cubicBezTo>
                    <a:cubicBezTo>
                      <a:pt x="5465" y="3128"/>
                      <a:pt x="5579" y="3120"/>
                      <a:pt x="5704" y="3103"/>
                    </a:cubicBezTo>
                    <a:cubicBezTo>
                      <a:pt x="6511" y="2992"/>
                      <a:pt x="6677" y="1907"/>
                      <a:pt x="6734" y="1740"/>
                    </a:cubicBezTo>
                    <a:cubicBezTo>
                      <a:pt x="6789" y="1573"/>
                      <a:pt x="6900" y="1601"/>
                      <a:pt x="7207" y="1489"/>
                    </a:cubicBezTo>
                    <a:cubicBezTo>
                      <a:pt x="7513" y="1379"/>
                      <a:pt x="7484" y="987"/>
                      <a:pt x="7484" y="987"/>
                    </a:cubicBezTo>
                    <a:cubicBezTo>
                      <a:pt x="7416" y="538"/>
                      <a:pt x="6956" y="599"/>
                      <a:pt x="6707" y="570"/>
                    </a:cubicBezTo>
                    <a:cubicBezTo>
                      <a:pt x="6456" y="544"/>
                      <a:pt x="5929" y="293"/>
                      <a:pt x="5344" y="209"/>
                    </a:cubicBezTo>
                    <a:cubicBezTo>
                      <a:pt x="5287" y="201"/>
                      <a:pt x="5236" y="197"/>
                      <a:pt x="5189" y="197"/>
                    </a:cubicBezTo>
                    <a:cubicBezTo>
                      <a:pt x="4760" y="197"/>
                      <a:pt x="4675" y="489"/>
                      <a:pt x="4601" y="489"/>
                    </a:cubicBezTo>
                    <a:cubicBezTo>
                      <a:pt x="4598" y="489"/>
                      <a:pt x="4595" y="488"/>
                      <a:pt x="4592" y="487"/>
                    </a:cubicBezTo>
                    <a:cubicBezTo>
                      <a:pt x="4515" y="462"/>
                      <a:pt x="3176" y="0"/>
                      <a:pt x="22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1850;p62">
                <a:extLst>
                  <a:ext uri="{FF2B5EF4-FFF2-40B4-BE49-F238E27FC236}">
                    <a16:creationId xmlns:a16="http://schemas.microsoft.com/office/drawing/2014/main" id="{8ADB79D8-26BE-5999-2E00-F09EA8CF339F}"/>
                  </a:ext>
                </a:extLst>
              </p:cNvPr>
              <p:cNvSpPr/>
              <p:nvPr/>
            </p:nvSpPr>
            <p:spPr>
              <a:xfrm>
                <a:off x="3580085" y="3073870"/>
                <a:ext cx="24900" cy="148498"/>
              </a:xfrm>
              <a:custGeom>
                <a:avLst/>
                <a:gdLst/>
                <a:ahLst/>
                <a:cxnLst/>
                <a:rect l="l" t="t" r="r" b="b"/>
                <a:pathLst>
                  <a:path w="414" h="2469" extrusionOk="0">
                    <a:moveTo>
                      <a:pt x="53" y="1"/>
                    </a:moveTo>
                    <a:cubicBezTo>
                      <a:pt x="51" y="1"/>
                      <a:pt x="49" y="1"/>
                      <a:pt x="46" y="2"/>
                    </a:cubicBezTo>
                    <a:cubicBezTo>
                      <a:pt x="35" y="7"/>
                      <a:pt x="28" y="21"/>
                      <a:pt x="33" y="33"/>
                    </a:cubicBezTo>
                    <a:cubicBezTo>
                      <a:pt x="36" y="42"/>
                      <a:pt x="364" y="979"/>
                      <a:pt x="337" y="1414"/>
                    </a:cubicBezTo>
                    <a:cubicBezTo>
                      <a:pt x="310" y="1849"/>
                      <a:pt x="8" y="2429"/>
                      <a:pt x="6" y="2434"/>
                    </a:cubicBezTo>
                    <a:cubicBezTo>
                      <a:pt x="1" y="2446"/>
                      <a:pt x="4" y="2459"/>
                      <a:pt x="17" y="2466"/>
                    </a:cubicBezTo>
                    <a:cubicBezTo>
                      <a:pt x="19" y="2467"/>
                      <a:pt x="23" y="2468"/>
                      <a:pt x="27" y="2468"/>
                    </a:cubicBezTo>
                    <a:cubicBezTo>
                      <a:pt x="35" y="2468"/>
                      <a:pt x="44" y="2463"/>
                      <a:pt x="49" y="2457"/>
                    </a:cubicBezTo>
                    <a:cubicBezTo>
                      <a:pt x="61" y="2432"/>
                      <a:pt x="358" y="1862"/>
                      <a:pt x="385" y="1417"/>
                    </a:cubicBezTo>
                    <a:cubicBezTo>
                      <a:pt x="413" y="972"/>
                      <a:pt x="91" y="55"/>
                      <a:pt x="77" y="17"/>
                    </a:cubicBezTo>
                    <a:cubicBezTo>
                      <a:pt x="73" y="7"/>
                      <a:pt x="63" y="1"/>
                      <a:pt x="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1851;p62">
                <a:extLst>
                  <a:ext uri="{FF2B5EF4-FFF2-40B4-BE49-F238E27FC236}">
                    <a16:creationId xmlns:a16="http://schemas.microsoft.com/office/drawing/2014/main" id="{1BB52312-EC7F-A608-B8CB-F3BA1D8F8927}"/>
                  </a:ext>
                </a:extLst>
              </p:cNvPr>
              <p:cNvSpPr/>
              <p:nvPr/>
            </p:nvSpPr>
            <p:spPr>
              <a:xfrm>
                <a:off x="3307696" y="3044520"/>
                <a:ext cx="452591" cy="303552"/>
              </a:xfrm>
              <a:custGeom>
                <a:avLst/>
                <a:gdLst/>
                <a:ahLst/>
                <a:cxnLst/>
                <a:rect l="l" t="t" r="r" b="b"/>
                <a:pathLst>
                  <a:path w="7525" h="5047" extrusionOk="0">
                    <a:moveTo>
                      <a:pt x="2211" y="47"/>
                    </a:moveTo>
                    <a:cubicBezTo>
                      <a:pt x="3086" y="47"/>
                      <a:pt x="4308" y="444"/>
                      <a:pt x="4567" y="531"/>
                    </a:cubicBezTo>
                    <a:lnTo>
                      <a:pt x="4578" y="536"/>
                    </a:lnTo>
                    <a:cubicBezTo>
                      <a:pt x="4583" y="538"/>
                      <a:pt x="4589" y="538"/>
                      <a:pt x="4594" y="538"/>
                    </a:cubicBezTo>
                    <a:cubicBezTo>
                      <a:pt x="4625" y="538"/>
                      <a:pt x="4651" y="509"/>
                      <a:pt x="4686" y="471"/>
                    </a:cubicBezTo>
                    <a:cubicBezTo>
                      <a:pt x="4760" y="389"/>
                      <a:pt x="4888" y="247"/>
                      <a:pt x="5181" y="247"/>
                    </a:cubicBezTo>
                    <a:cubicBezTo>
                      <a:pt x="5227" y="247"/>
                      <a:pt x="5277" y="251"/>
                      <a:pt x="5332" y="258"/>
                    </a:cubicBezTo>
                    <a:cubicBezTo>
                      <a:pt x="5673" y="306"/>
                      <a:pt x="5995" y="412"/>
                      <a:pt x="6253" y="497"/>
                    </a:cubicBezTo>
                    <a:cubicBezTo>
                      <a:pt x="6441" y="558"/>
                      <a:pt x="6590" y="607"/>
                      <a:pt x="6697" y="620"/>
                    </a:cubicBezTo>
                    <a:cubicBezTo>
                      <a:pt x="6737" y="625"/>
                      <a:pt x="6782" y="626"/>
                      <a:pt x="6830" y="628"/>
                    </a:cubicBezTo>
                    <a:cubicBezTo>
                      <a:pt x="7084" y="641"/>
                      <a:pt x="7399" y="657"/>
                      <a:pt x="7454" y="1014"/>
                    </a:cubicBezTo>
                    <a:cubicBezTo>
                      <a:pt x="7456" y="1033"/>
                      <a:pt x="7472" y="1391"/>
                      <a:pt x="7192" y="1492"/>
                    </a:cubicBezTo>
                    <a:cubicBezTo>
                      <a:pt x="7107" y="1523"/>
                      <a:pt x="7036" y="1544"/>
                      <a:pt x="6978" y="1560"/>
                    </a:cubicBezTo>
                    <a:cubicBezTo>
                      <a:pt x="6830" y="1603"/>
                      <a:pt x="6749" y="1625"/>
                      <a:pt x="6705" y="1757"/>
                    </a:cubicBezTo>
                    <a:cubicBezTo>
                      <a:pt x="6699" y="1777"/>
                      <a:pt x="6690" y="1811"/>
                      <a:pt x="6680" y="1853"/>
                    </a:cubicBezTo>
                    <a:cubicBezTo>
                      <a:pt x="6601" y="2169"/>
                      <a:pt x="6391" y="3009"/>
                      <a:pt x="5695" y="3105"/>
                    </a:cubicBezTo>
                    <a:cubicBezTo>
                      <a:pt x="5573" y="3121"/>
                      <a:pt x="5463" y="3128"/>
                      <a:pt x="5363" y="3128"/>
                    </a:cubicBezTo>
                    <a:cubicBezTo>
                      <a:pt x="4815" y="3128"/>
                      <a:pt x="4575" y="2918"/>
                      <a:pt x="4573" y="2915"/>
                    </a:cubicBezTo>
                    <a:lnTo>
                      <a:pt x="4557" y="2901"/>
                    </a:lnTo>
                    <a:lnTo>
                      <a:pt x="4541" y="2915"/>
                    </a:lnTo>
                    <a:cubicBezTo>
                      <a:pt x="4533" y="2922"/>
                      <a:pt x="3762" y="3637"/>
                      <a:pt x="3327" y="3744"/>
                    </a:cubicBezTo>
                    <a:cubicBezTo>
                      <a:pt x="3227" y="3770"/>
                      <a:pt x="3126" y="3792"/>
                      <a:pt x="3029" y="3813"/>
                    </a:cubicBezTo>
                    <a:cubicBezTo>
                      <a:pt x="2683" y="3889"/>
                      <a:pt x="2358" y="3963"/>
                      <a:pt x="2096" y="4138"/>
                    </a:cubicBezTo>
                    <a:cubicBezTo>
                      <a:pt x="1783" y="4346"/>
                      <a:pt x="1338" y="4575"/>
                      <a:pt x="1015" y="4692"/>
                    </a:cubicBezTo>
                    <a:cubicBezTo>
                      <a:pt x="892" y="4736"/>
                      <a:pt x="827" y="4812"/>
                      <a:pt x="769" y="4881"/>
                    </a:cubicBezTo>
                    <a:cubicBezTo>
                      <a:pt x="711" y="4948"/>
                      <a:pt x="666" y="5001"/>
                      <a:pt x="583" y="5001"/>
                    </a:cubicBezTo>
                    <a:cubicBezTo>
                      <a:pt x="535" y="5001"/>
                      <a:pt x="476" y="4984"/>
                      <a:pt x="395" y="4943"/>
                    </a:cubicBezTo>
                    <a:cubicBezTo>
                      <a:pt x="59" y="4775"/>
                      <a:pt x="133" y="4461"/>
                      <a:pt x="194" y="4209"/>
                    </a:cubicBezTo>
                    <a:cubicBezTo>
                      <a:pt x="202" y="4182"/>
                      <a:pt x="207" y="4159"/>
                      <a:pt x="212" y="4134"/>
                    </a:cubicBezTo>
                    <a:cubicBezTo>
                      <a:pt x="224" y="4079"/>
                      <a:pt x="242" y="4022"/>
                      <a:pt x="264" y="3963"/>
                    </a:cubicBezTo>
                    <a:cubicBezTo>
                      <a:pt x="338" y="3746"/>
                      <a:pt x="432" y="3479"/>
                      <a:pt x="322" y="2955"/>
                    </a:cubicBezTo>
                    <a:cubicBezTo>
                      <a:pt x="191" y="2317"/>
                      <a:pt x="153" y="1889"/>
                      <a:pt x="322" y="1326"/>
                    </a:cubicBezTo>
                    <a:cubicBezTo>
                      <a:pt x="484" y="788"/>
                      <a:pt x="994" y="174"/>
                      <a:pt x="1945" y="62"/>
                    </a:cubicBezTo>
                    <a:cubicBezTo>
                      <a:pt x="2028" y="52"/>
                      <a:pt x="2117" y="47"/>
                      <a:pt x="2211" y="47"/>
                    </a:cubicBezTo>
                    <a:close/>
                    <a:moveTo>
                      <a:pt x="2215" y="0"/>
                    </a:moveTo>
                    <a:cubicBezTo>
                      <a:pt x="2117" y="0"/>
                      <a:pt x="2024" y="5"/>
                      <a:pt x="1936" y="15"/>
                    </a:cubicBezTo>
                    <a:cubicBezTo>
                      <a:pt x="964" y="131"/>
                      <a:pt x="439" y="761"/>
                      <a:pt x="274" y="1313"/>
                    </a:cubicBezTo>
                    <a:cubicBezTo>
                      <a:pt x="103" y="1886"/>
                      <a:pt x="140" y="2320"/>
                      <a:pt x="274" y="2966"/>
                    </a:cubicBezTo>
                    <a:cubicBezTo>
                      <a:pt x="381" y="3477"/>
                      <a:pt x="290" y="3738"/>
                      <a:pt x="218" y="3948"/>
                    </a:cubicBezTo>
                    <a:cubicBezTo>
                      <a:pt x="196" y="4008"/>
                      <a:pt x="176" y="4066"/>
                      <a:pt x="162" y="4124"/>
                    </a:cubicBezTo>
                    <a:cubicBezTo>
                      <a:pt x="157" y="4146"/>
                      <a:pt x="152" y="4172"/>
                      <a:pt x="145" y="4197"/>
                    </a:cubicBezTo>
                    <a:cubicBezTo>
                      <a:pt x="84" y="4452"/>
                      <a:pt x="0" y="4800"/>
                      <a:pt x="370" y="4985"/>
                    </a:cubicBezTo>
                    <a:cubicBezTo>
                      <a:pt x="460" y="5030"/>
                      <a:pt x="528" y="5047"/>
                      <a:pt x="582" y="5047"/>
                    </a:cubicBezTo>
                    <a:cubicBezTo>
                      <a:pt x="687" y="5047"/>
                      <a:pt x="742" y="4983"/>
                      <a:pt x="801" y="4914"/>
                    </a:cubicBezTo>
                    <a:cubicBezTo>
                      <a:pt x="855" y="4850"/>
                      <a:pt x="917" y="4778"/>
                      <a:pt x="1028" y="4738"/>
                    </a:cubicBezTo>
                    <a:cubicBezTo>
                      <a:pt x="1353" y="4619"/>
                      <a:pt x="1802" y="4389"/>
                      <a:pt x="2117" y="4178"/>
                    </a:cubicBezTo>
                    <a:cubicBezTo>
                      <a:pt x="2372" y="4008"/>
                      <a:pt x="2694" y="3937"/>
                      <a:pt x="3034" y="3861"/>
                    </a:cubicBezTo>
                    <a:cubicBezTo>
                      <a:pt x="3131" y="3840"/>
                      <a:pt x="3234" y="3818"/>
                      <a:pt x="3334" y="3792"/>
                    </a:cubicBezTo>
                    <a:cubicBezTo>
                      <a:pt x="3751" y="3688"/>
                      <a:pt x="4439" y="3069"/>
                      <a:pt x="4553" y="2966"/>
                    </a:cubicBezTo>
                    <a:cubicBezTo>
                      <a:pt x="4617" y="3015"/>
                      <a:pt x="4865" y="3177"/>
                      <a:pt x="5353" y="3177"/>
                    </a:cubicBezTo>
                    <a:cubicBezTo>
                      <a:pt x="5457" y="3177"/>
                      <a:pt x="5571" y="3170"/>
                      <a:pt x="5697" y="3153"/>
                    </a:cubicBezTo>
                    <a:cubicBezTo>
                      <a:pt x="6425" y="3051"/>
                      <a:pt x="6640" y="2190"/>
                      <a:pt x="6721" y="1865"/>
                    </a:cubicBezTo>
                    <a:cubicBezTo>
                      <a:pt x="6732" y="1825"/>
                      <a:pt x="6739" y="1792"/>
                      <a:pt x="6747" y="1773"/>
                    </a:cubicBezTo>
                    <a:cubicBezTo>
                      <a:pt x="6782" y="1666"/>
                      <a:pt x="6843" y="1648"/>
                      <a:pt x="6988" y="1607"/>
                    </a:cubicBezTo>
                    <a:cubicBezTo>
                      <a:pt x="7046" y="1590"/>
                      <a:pt x="7118" y="1570"/>
                      <a:pt x="7206" y="1538"/>
                    </a:cubicBezTo>
                    <a:cubicBezTo>
                      <a:pt x="7525" y="1421"/>
                      <a:pt x="7498" y="1015"/>
                      <a:pt x="7498" y="1011"/>
                    </a:cubicBezTo>
                    <a:lnTo>
                      <a:pt x="7498" y="1010"/>
                    </a:lnTo>
                    <a:cubicBezTo>
                      <a:pt x="7438" y="612"/>
                      <a:pt x="7086" y="595"/>
                      <a:pt x="6829" y="584"/>
                    </a:cubicBezTo>
                    <a:cubicBezTo>
                      <a:pt x="6782" y="580"/>
                      <a:pt x="6738" y="578"/>
                      <a:pt x="6700" y="574"/>
                    </a:cubicBezTo>
                    <a:cubicBezTo>
                      <a:pt x="6599" y="562"/>
                      <a:pt x="6444" y="511"/>
                      <a:pt x="6265" y="452"/>
                    </a:cubicBezTo>
                    <a:cubicBezTo>
                      <a:pt x="6004" y="367"/>
                      <a:pt x="5681" y="261"/>
                      <a:pt x="5337" y="212"/>
                    </a:cubicBezTo>
                    <a:cubicBezTo>
                      <a:pt x="5279" y="203"/>
                      <a:pt x="5226" y="200"/>
                      <a:pt x="5177" y="200"/>
                    </a:cubicBezTo>
                    <a:cubicBezTo>
                      <a:pt x="4865" y="200"/>
                      <a:pt x="4727" y="351"/>
                      <a:pt x="4649" y="439"/>
                    </a:cubicBezTo>
                    <a:cubicBezTo>
                      <a:pt x="4629" y="461"/>
                      <a:pt x="4603" y="490"/>
                      <a:pt x="4592" y="490"/>
                    </a:cubicBezTo>
                    <a:cubicBezTo>
                      <a:pt x="4591" y="490"/>
                      <a:pt x="4591" y="490"/>
                      <a:pt x="4590" y="490"/>
                    </a:cubicBezTo>
                    <a:lnTo>
                      <a:pt x="4580" y="487"/>
                    </a:lnTo>
                    <a:cubicBezTo>
                      <a:pt x="4217" y="364"/>
                      <a:pt x="3067" y="0"/>
                      <a:pt x="22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1852;p62">
              <a:extLst>
                <a:ext uri="{FF2B5EF4-FFF2-40B4-BE49-F238E27FC236}">
                  <a16:creationId xmlns:a16="http://schemas.microsoft.com/office/drawing/2014/main" id="{9BAD4AE3-BD7C-1D49-394F-C161BE8ACC5B}"/>
                </a:ext>
              </a:extLst>
            </p:cNvPr>
            <p:cNvGrpSpPr/>
            <p:nvPr/>
          </p:nvGrpSpPr>
          <p:grpSpPr>
            <a:xfrm>
              <a:off x="3330731" y="3630738"/>
              <a:ext cx="409759" cy="490713"/>
              <a:chOff x="3737481" y="3630738"/>
              <a:chExt cx="409759" cy="490713"/>
            </a:xfrm>
          </p:grpSpPr>
          <p:sp>
            <p:nvSpPr>
              <p:cNvPr id="235" name="Google Shape;1853;p62">
                <a:extLst>
                  <a:ext uri="{FF2B5EF4-FFF2-40B4-BE49-F238E27FC236}">
                    <a16:creationId xmlns:a16="http://schemas.microsoft.com/office/drawing/2014/main" id="{87F2F039-49E1-E016-F472-9B8DA8D09835}"/>
                  </a:ext>
                </a:extLst>
              </p:cNvPr>
              <p:cNvSpPr/>
              <p:nvPr/>
            </p:nvSpPr>
            <p:spPr>
              <a:xfrm>
                <a:off x="3762921" y="3656479"/>
                <a:ext cx="360629" cy="319250"/>
              </a:xfrm>
              <a:custGeom>
                <a:avLst/>
                <a:gdLst/>
                <a:ahLst/>
                <a:cxnLst/>
                <a:rect l="l" t="t" r="r" b="b"/>
                <a:pathLst>
                  <a:path w="5996" h="5308" extrusionOk="0">
                    <a:moveTo>
                      <a:pt x="668" y="0"/>
                    </a:moveTo>
                    <a:cubicBezTo>
                      <a:pt x="575" y="0"/>
                      <a:pt x="493" y="43"/>
                      <a:pt x="383" y="159"/>
                    </a:cubicBezTo>
                    <a:cubicBezTo>
                      <a:pt x="1" y="565"/>
                      <a:pt x="1" y="1083"/>
                      <a:pt x="108" y="1985"/>
                    </a:cubicBezTo>
                    <a:cubicBezTo>
                      <a:pt x="217" y="2865"/>
                      <a:pt x="98" y="4018"/>
                      <a:pt x="490" y="4018"/>
                    </a:cubicBezTo>
                    <a:cubicBezTo>
                      <a:pt x="500" y="4018"/>
                      <a:pt x="511" y="4017"/>
                      <a:pt x="522" y="4016"/>
                    </a:cubicBezTo>
                    <a:cubicBezTo>
                      <a:pt x="522" y="4016"/>
                      <a:pt x="975" y="4058"/>
                      <a:pt x="1147" y="4469"/>
                    </a:cubicBezTo>
                    <a:cubicBezTo>
                      <a:pt x="1290" y="4811"/>
                      <a:pt x="1511" y="5033"/>
                      <a:pt x="1832" y="5033"/>
                    </a:cubicBezTo>
                    <a:cubicBezTo>
                      <a:pt x="1894" y="5033"/>
                      <a:pt x="1960" y="5025"/>
                      <a:pt x="2030" y="5007"/>
                    </a:cubicBezTo>
                    <a:cubicBezTo>
                      <a:pt x="2460" y="4898"/>
                      <a:pt x="2676" y="4554"/>
                      <a:pt x="2676" y="4554"/>
                    </a:cubicBezTo>
                    <a:cubicBezTo>
                      <a:pt x="2676" y="4554"/>
                      <a:pt x="2784" y="4597"/>
                      <a:pt x="3258" y="4769"/>
                    </a:cubicBezTo>
                    <a:cubicBezTo>
                      <a:pt x="3733" y="4941"/>
                      <a:pt x="3797" y="5265"/>
                      <a:pt x="3797" y="5265"/>
                    </a:cubicBezTo>
                    <a:cubicBezTo>
                      <a:pt x="3797" y="5265"/>
                      <a:pt x="3810" y="5308"/>
                      <a:pt x="3907" y="5308"/>
                    </a:cubicBezTo>
                    <a:cubicBezTo>
                      <a:pt x="4030" y="5308"/>
                      <a:pt x="4284" y="5241"/>
                      <a:pt x="4809" y="4941"/>
                    </a:cubicBezTo>
                    <a:cubicBezTo>
                      <a:pt x="5758" y="4403"/>
                      <a:pt x="5996" y="3022"/>
                      <a:pt x="5801" y="1945"/>
                    </a:cubicBezTo>
                    <a:cubicBezTo>
                      <a:pt x="5607" y="867"/>
                      <a:pt x="5564" y="155"/>
                      <a:pt x="5003" y="112"/>
                    </a:cubicBezTo>
                    <a:cubicBezTo>
                      <a:pt x="4972" y="110"/>
                      <a:pt x="4938" y="109"/>
                      <a:pt x="4904" y="109"/>
                    </a:cubicBezTo>
                    <a:cubicBezTo>
                      <a:pt x="4398" y="109"/>
                      <a:pt x="3601" y="345"/>
                      <a:pt x="2574" y="345"/>
                    </a:cubicBezTo>
                    <a:cubicBezTo>
                      <a:pt x="2432" y="345"/>
                      <a:pt x="2286" y="341"/>
                      <a:pt x="2136" y="331"/>
                    </a:cubicBezTo>
                    <a:cubicBezTo>
                      <a:pt x="1197" y="268"/>
                      <a:pt x="900" y="0"/>
                      <a:pt x="6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1854;p62">
                <a:extLst>
                  <a:ext uri="{FF2B5EF4-FFF2-40B4-BE49-F238E27FC236}">
                    <a16:creationId xmlns:a16="http://schemas.microsoft.com/office/drawing/2014/main" id="{C96B2EB9-F0CB-B02A-2288-7EF1E01F282B}"/>
                  </a:ext>
                </a:extLst>
              </p:cNvPr>
              <p:cNvSpPr/>
              <p:nvPr/>
            </p:nvSpPr>
            <p:spPr>
              <a:xfrm>
                <a:off x="3761538" y="3654915"/>
                <a:ext cx="363577" cy="322317"/>
              </a:xfrm>
              <a:custGeom>
                <a:avLst/>
                <a:gdLst/>
                <a:ahLst/>
                <a:cxnLst/>
                <a:rect l="l" t="t" r="r" b="b"/>
                <a:pathLst>
                  <a:path w="6045" h="5359" extrusionOk="0">
                    <a:moveTo>
                      <a:pt x="696" y="50"/>
                    </a:moveTo>
                    <a:cubicBezTo>
                      <a:pt x="774" y="50"/>
                      <a:pt x="861" y="82"/>
                      <a:pt x="984" y="129"/>
                    </a:cubicBezTo>
                    <a:cubicBezTo>
                      <a:pt x="1210" y="212"/>
                      <a:pt x="1552" y="340"/>
                      <a:pt x="2161" y="381"/>
                    </a:cubicBezTo>
                    <a:cubicBezTo>
                      <a:pt x="2313" y="392"/>
                      <a:pt x="2460" y="396"/>
                      <a:pt x="2603" y="396"/>
                    </a:cubicBezTo>
                    <a:cubicBezTo>
                      <a:pt x="3205" y="396"/>
                      <a:pt x="3726" y="315"/>
                      <a:pt x="4161" y="247"/>
                    </a:cubicBezTo>
                    <a:cubicBezTo>
                      <a:pt x="4458" y="200"/>
                      <a:pt x="4720" y="159"/>
                      <a:pt x="4928" y="159"/>
                    </a:cubicBezTo>
                    <a:cubicBezTo>
                      <a:pt x="4963" y="159"/>
                      <a:pt x="4996" y="160"/>
                      <a:pt x="5027" y="163"/>
                    </a:cubicBezTo>
                    <a:cubicBezTo>
                      <a:pt x="5501" y="199"/>
                      <a:pt x="5589" y="723"/>
                      <a:pt x="5737" y="1594"/>
                    </a:cubicBezTo>
                    <a:cubicBezTo>
                      <a:pt x="5759" y="1715"/>
                      <a:pt x="5780" y="1842"/>
                      <a:pt x="5804" y="1975"/>
                    </a:cubicBezTo>
                    <a:cubicBezTo>
                      <a:pt x="5994" y="3030"/>
                      <a:pt x="5769" y="4410"/>
                      <a:pt x="4825" y="4947"/>
                    </a:cubicBezTo>
                    <a:cubicBezTo>
                      <a:pt x="4287" y="5253"/>
                      <a:pt x="4040" y="5309"/>
                      <a:pt x="3932" y="5309"/>
                    </a:cubicBezTo>
                    <a:cubicBezTo>
                      <a:pt x="3905" y="5309"/>
                      <a:pt x="3887" y="5306"/>
                      <a:pt x="3875" y="5302"/>
                    </a:cubicBezTo>
                    <a:cubicBezTo>
                      <a:pt x="3852" y="5295"/>
                      <a:pt x="3846" y="5286"/>
                      <a:pt x="3845" y="5286"/>
                    </a:cubicBezTo>
                    <a:cubicBezTo>
                      <a:pt x="3841" y="5268"/>
                      <a:pt x="3768" y="4947"/>
                      <a:pt x="3294" y="4774"/>
                    </a:cubicBezTo>
                    <a:cubicBezTo>
                      <a:pt x="2826" y="4604"/>
                      <a:pt x="2714" y="4559"/>
                      <a:pt x="2713" y="4559"/>
                    </a:cubicBezTo>
                    <a:cubicBezTo>
                      <a:pt x="2710" y="4558"/>
                      <a:pt x="2707" y="4557"/>
                      <a:pt x="2704" y="4557"/>
                    </a:cubicBezTo>
                    <a:cubicBezTo>
                      <a:pt x="2696" y="4557"/>
                      <a:pt x="2688" y="4561"/>
                      <a:pt x="2683" y="4568"/>
                    </a:cubicBezTo>
                    <a:cubicBezTo>
                      <a:pt x="2680" y="4572"/>
                      <a:pt x="2466" y="4906"/>
                      <a:pt x="2050" y="5011"/>
                    </a:cubicBezTo>
                    <a:cubicBezTo>
                      <a:pt x="1983" y="5028"/>
                      <a:pt x="1919" y="5036"/>
                      <a:pt x="1858" y="5036"/>
                    </a:cubicBezTo>
                    <a:cubicBezTo>
                      <a:pt x="1571" y="5036"/>
                      <a:pt x="1348" y="4851"/>
                      <a:pt x="1194" y="4485"/>
                    </a:cubicBezTo>
                    <a:cubicBezTo>
                      <a:pt x="1018" y="4067"/>
                      <a:pt x="552" y="4017"/>
                      <a:pt x="549" y="4017"/>
                    </a:cubicBezTo>
                    <a:lnTo>
                      <a:pt x="544" y="4017"/>
                    </a:lnTo>
                    <a:cubicBezTo>
                      <a:pt x="534" y="4019"/>
                      <a:pt x="524" y="4020"/>
                      <a:pt x="514" y="4020"/>
                    </a:cubicBezTo>
                    <a:cubicBezTo>
                      <a:pt x="477" y="4020"/>
                      <a:pt x="446" y="4008"/>
                      <a:pt x="417" y="3984"/>
                    </a:cubicBezTo>
                    <a:cubicBezTo>
                      <a:pt x="254" y="3850"/>
                      <a:pt x="236" y="3354"/>
                      <a:pt x="215" y="2829"/>
                    </a:cubicBezTo>
                    <a:cubicBezTo>
                      <a:pt x="204" y="2555"/>
                      <a:pt x="193" y="2271"/>
                      <a:pt x="161" y="2008"/>
                    </a:cubicBezTo>
                    <a:cubicBezTo>
                      <a:pt x="49" y="1074"/>
                      <a:pt x="61" y="592"/>
                      <a:pt x="429" y="201"/>
                    </a:cubicBezTo>
                    <a:cubicBezTo>
                      <a:pt x="532" y="91"/>
                      <a:pt x="608" y="50"/>
                      <a:pt x="696" y="50"/>
                    </a:cubicBezTo>
                    <a:close/>
                    <a:moveTo>
                      <a:pt x="696" y="1"/>
                    </a:moveTo>
                    <a:cubicBezTo>
                      <a:pt x="598" y="1"/>
                      <a:pt x="510" y="46"/>
                      <a:pt x="395" y="168"/>
                    </a:cubicBezTo>
                    <a:cubicBezTo>
                      <a:pt x="13" y="573"/>
                      <a:pt x="0" y="1065"/>
                      <a:pt x="113" y="2013"/>
                    </a:cubicBezTo>
                    <a:cubicBezTo>
                      <a:pt x="144" y="2273"/>
                      <a:pt x="156" y="2557"/>
                      <a:pt x="167" y="2831"/>
                    </a:cubicBezTo>
                    <a:cubicBezTo>
                      <a:pt x="189" y="3390"/>
                      <a:pt x="208" y="3872"/>
                      <a:pt x="386" y="4020"/>
                    </a:cubicBezTo>
                    <a:cubicBezTo>
                      <a:pt x="422" y="4051"/>
                      <a:pt x="465" y="4067"/>
                      <a:pt x="513" y="4067"/>
                    </a:cubicBezTo>
                    <a:cubicBezTo>
                      <a:pt x="524" y="4067"/>
                      <a:pt x="535" y="4066"/>
                      <a:pt x="546" y="4064"/>
                    </a:cubicBezTo>
                    <a:cubicBezTo>
                      <a:pt x="582" y="4070"/>
                      <a:pt x="989" y="4127"/>
                      <a:pt x="1148" y="4502"/>
                    </a:cubicBezTo>
                    <a:cubicBezTo>
                      <a:pt x="1311" y="4888"/>
                      <a:pt x="1547" y="5082"/>
                      <a:pt x="1853" y="5082"/>
                    </a:cubicBezTo>
                    <a:cubicBezTo>
                      <a:pt x="1919" y="5082"/>
                      <a:pt x="1988" y="5073"/>
                      <a:pt x="2060" y="5056"/>
                    </a:cubicBezTo>
                    <a:cubicBezTo>
                      <a:pt x="2447" y="4960"/>
                      <a:pt x="2661" y="4681"/>
                      <a:pt x="2710" y="4609"/>
                    </a:cubicBezTo>
                    <a:cubicBezTo>
                      <a:pt x="2757" y="4628"/>
                      <a:pt x="2905" y="4684"/>
                      <a:pt x="3275" y="4819"/>
                    </a:cubicBezTo>
                    <a:cubicBezTo>
                      <a:pt x="3731" y="4984"/>
                      <a:pt x="3798" y="5293"/>
                      <a:pt x="3800" y="5299"/>
                    </a:cubicBezTo>
                    <a:cubicBezTo>
                      <a:pt x="3802" y="5304"/>
                      <a:pt x="3811" y="5328"/>
                      <a:pt x="3851" y="5344"/>
                    </a:cubicBezTo>
                    <a:cubicBezTo>
                      <a:pt x="3871" y="5353"/>
                      <a:pt x="3897" y="5358"/>
                      <a:pt x="3934" y="5358"/>
                    </a:cubicBezTo>
                    <a:cubicBezTo>
                      <a:pt x="4069" y="5358"/>
                      <a:pt x="4335" y="5279"/>
                      <a:pt x="4847" y="4987"/>
                    </a:cubicBezTo>
                    <a:cubicBezTo>
                      <a:pt x="5812" y="4440"/>
                      <a:pt x="6044" y="3039"/>
                      <a:pt x="5850" y="1967"/>
                    </a:cubicBezTo>
                    <a:cubicBezTo>
                      <a:pt x="5827" y="1834"/>
                      <a:pt x="5804" y="1707"/>
                      <a:pt x="5784" y="1586"/>
                    </a:cubicBezTo>
                    <a:cubicBezTo>
                      <a:pt x="5637" y="723"/>
                      <a:pt x="5541" y="153"/>
                      <a:pt x="5032" y="115"/>
                    </a:cubicBezTo>
                    <a:cubicBezTo>
                      <a:pt x="4998" y="112"/>
                      <a:pt x="4963" y="111"/>
                      <a:pt x="4926" y="111"/>
                    </a:cubicBezTo>
                    <a:cubicBezTo>
                      <a:pt x="4718" y="111"/>
                      <a:pt x="4464" y="150"/>
                      <a:pt x="4154" y="199"/>
                    </a:cubicBezTo>
                    <a:cubicBezTo>
                      <a:pt x="3721" y="267"/>
                      <a:pt x="3201" y="348"/>
                      <a:pt x="2601" y="348"/>
                    </a:cubicBezTo>
                    <a:cubicBezTo>
                      <a:pt x="2460" y="348"/>
                      <a:pt x="2315" y="343"/>
                      <a:pt x="2165" y="333"/>
                    </a:cubicBezTo>
                    <a:cubicBezTo>
                      <a:pt x="1563" y="292"/>
                      <a:pt x="1226" y="167"/>
                      <a:pt x="1002" y="83"/>
                    </a:cubicBezTo>
                    <a:cubicBezTo>
                      <a:pt x="876" y="36"/>
                      <a:pt x="782" y="1"/>
                      <a:pt x="6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1855;p62">
                <a:extLst>
                  <a:ext uri="{FF2B5EF4-FFF2-40B4-BE49-F238E27FC236}">
                    <a16:creationId xmlns:a16="http://schemas.microsoft.com/office/drawing/2014/main" id="{59C2DB43-A28F-FF4D-04AC-87CAA01AE749}"/>
                  </a:ext>
                </a:extLst>
              </p:cNvPr>
              <p:cNvSpPr/>
              <p:nvPr/>
            </p:nvSpPr>
            <p:spPr>
              <a:xfrm>
                <a:off x="3822643" y="3827888"/>
                <a:ext cx="113253" cy="103931"/>
              </a:xfrm>
              <a:custGeom>
                <a:avLst/>
                <a:gdLst/>
                <a:ahLst/>
                <a:cxnLst/>
                <a:rect l="l" t="t" r="r" b="b"/>
                <a:pathLst>
                  <a:path w="1883" h="1728" extrusionOk="0">
                    <a:moveTo>
                      <a:pt x="24" y="1"/>
                    </a:moveTo>
                    <a:cubicBezTo>
                      <a:pt x="24" y="1"/>
                      <a:pt x="23" y="1"/>
                      <a:pt x="23" y="1"/>
                    </a:cubicBezTo>
                    <a:cubicBezTo>
                      <a:pt x="10" y="4"/>
                      <a:pt x="0" y="15"/>
                      <a:pt x="1" y="27"/>
                    </a:cubicBezTo>
                    <a:cubicBezTo>
                      <a:pt x="1" y="36"/>
                      <a:pt x="27" y="233"/>
                      <a:pt x="291" y="431"/>
                    </a:cubicBezTo>
                    <a:cubicBezTo>
                      <a:pt x="396" y="510"/>
                      <a:pt x="592" y="589"/>
                      <a:pt x="799" y="672"/>
                    </a:cubicBezTo>
                    <a:cubicBezTo>
                      <a:pt x="1109" y="798"/>
                      <a:pt x="1463" y="939"/>
                      <a:pt x="1600" y="1117"/>
                    </a:cubicBezTo>
                    <a:cubicBezTo>
                      <a:pt x="1825" y="1401"/>
                      <a:pt x="1671" y="1682"/>
                      <a:pt x="1663" y="1693"/>
                    </a:cubicBezTo>
                    <a:cubicBezTo>
                      <a:pt x="1658" y="1704"/>
                      <a:pt x="1661" y="1719"/>
                      <a:pt x="1673" y="1725"/>
                    </a:cubicBezTo>
                    <a:cubicBezTo>
                      <a:pt x="1677" y="1727"/>
                      <a:pt x="1681" y="1728"/>
                      <a:pt x="1684" y="1728"/>
                    </a:cubicBezTo>
                    <a:cubicBezTo>
                      <a:pt x="1693" y="1728"/>
                      <a:pt x="1700" y="1724"/>
                      <a:pt x="1706" y="1719"/>
                    </a:cubicBezTo>
                    <a:cubicBezTo>
                      <a:pt x="1707" y="1715"/>
                      <a:pt x="1883" y="1399"/>
                      <a:pt x="1640" y="1088"/>
                    </a:cubicBezTo>
                    <a:cubicBezTo>
                      <a:pt x="1493" y="900"/>
                      <a:pt x="1134" y="756"/>
                      <a:pt x="817" y="629"/>
                    </a:cubicBezTo>
                    <a:cubicBezTo>
                      <a:pt x="613" y="548"/>
                      <a:pt x="420" y="469"/>
                      <a:pt x="320" y="394"/>
                    </a:cubicBezTo>
                    <a:cubicBezTo>
                      <a:pt x="75" y="209"/>
                      <a:pt x="49" y="24"/>
                      <a:pt x="49" y="22"/>
                    </a:cubicBezTo>
                    <a:cubicBezTo>
                      <a:pt x="48" y="10"/>
                      <a:pt x="37" y="1"/>
                      <a:pt x="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1856;p62">
                <a:extLst>
                  <a:ext uri="{FF2B5EF4-FFF2-40B4-BE49-F238E27FC236}">
                    <a16:creationId xmlns:a16="http://schemas.microsoft.com/office/drawing/2014/main" id="{49BE04B1-BD42-1CD8-89D6-5CFE0615A3AF}"/>
                  </a:ext>
                </a:extLst>
              </p:cNvPr>
              <p:cNvSpPr/>
              <p:nvPr/>
            </p:nvSpPr>
            <p:spPr>
              <a:xfrm>
                <a:off x="3866729" y="3850261"/>
                <a:ext cx="39455" cy="1028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171" extrusionOk="0">
                    <a:moveTo>
                      <a:pt x="451" y="1"/>
                    </a:moveTo>
                    <a:cubicBezTo>
                      <a:pt x="158" y="1"/>
                      <a:pt x="16" y="123"/>
                      <a:pt x="10" y="129"/>
                    </a:cubicBezTo>
                    <a:cubicBezTo>
                      <a:pt x="1" y="137"/>
                      <a:pt x="1" y="153"/>
                      <a:pt x="8" y="162"/>
                    </a:cubicBezTo>
                    <a:cubicBezTo>
                      <a:pt x="12" y="167"/>
                      <a:pt x="19" y="170"/>
                      <a:pt x="26" y="170"/>
                    </a:cubicBezTo>
                    <a:cubicBezTo>
                      <a:pt x="31" y="170"/>
                      <a:pt x="37" y="169"/>
                      <a:pt x="43" y="165"/>
                    </a:cubicBezTo>
                    <a:cubicBezTo>
                      <a:pt x="44" y="162"/>
                      <a:pt x="179" y="48"/>
                      <a:pt x="455" y="48"/>
                    </a:cubicBezTo>
                    <a:cubicBezTo>
                      <a:pt x="507" y="48"/>
                      <a:pt x="564" y="52"/>
                      <a:pt x="626" y="61"/>
                    </a:cubicBezTo>
                    <a:cubicBezTo>
                      <a:pt x="628" y="62"/>
                      <a:pt x="629" y="62"/>
                      <a:pt x="630" y="62"/>
                    </a:cubicBezTo>
                    <a:cubicBezTo>
                      <a:pt x="641" y="62"/>
                      <a:pt x="651" y="54"/>
                      <a:pt x="653" y="42"/>
                    </a:cubicBezTo>
                    <a:cubicBezTo>
                      <a:pt x="655" y="31"/>
                      <a:pt x="647" y="18"/>
                      <a:pt x="634" y="16"/>
                    </a:cubicBezTo>
                    <a:cubicBezTo>
                      <a:pt x="567" y="5"/>
                      <a:pt x="507" y="1"/>
                      <a:pt x="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1857;p62">
                <a:extLst>
                  <a:ext uri="{FF2B5EF4-FFF2-40B4-BE49-F238E27FC236}">
                    <a16:creationId xmlns:a16="http://schemas.microsoft.com/office/drawing/2014/main" id="{11481CAD-9C97-C9B7-7DAE-8D057AFBF55A}"/>
                  </a:ext>
                </a:extLst>
              </p:cNvPr>
              <p:cNvSpPr/>
              <p:nvPr/>
            </p:nvSpPr>
            <p:spPr>
              <a:xfrm>
                <a:off x="3805623" y="3871913"/>
                <a:ext cx="78429" cy="52146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867" extrusionOk="0">
                    <a:moveTo>
                      <a:pt x="27" y="1"/>
                    </a:moveTo>
                    <a:cubicBezTo>
                      <a:pt x="25" y="1"/>
                      <a:pt x="23" y="1"/>
                      <a:pt x="21" y="2"/>
                    </a:cubicBezTo>
                    <a:cubicBezTo>
                      <a:pt x="9" y="6"/>
                      <a:pt x="1" y="19"/>
                      <a:pt x="5" y="31"/>
                    </a:cubicBezTo>
                    <a:cubicBezTo>
                      <a:pt x="6" y="36"/>
                      <a:pt x="143" y="499"/>
                      <a:pt x="606" y="566"/>
                    </a:cubicBezTo>
                    <a:cubicBezTo>
                      <a:pt x="722" y="583"/>
                      <a:pt x="816" y="588"/>
                      <a:pt x="894" y="593"/>
                    </a:cubicBezTo>
                    <a:cubicBezTo>
                      <a:pt x="1125" y="604"/>
                      <a:pt x="1195" y="608"/>
                      <a:pt x="1255" y="850"/>
                    </a:cubicBezTo>
                    <a:cubicBezTo>
                      <a:pt x="1257" y="860"/>
                      <a:pt x="1267" y="867"/>
                      <a:pt x="1278" y="867"/>
                    </a:cubicBezTo>
                    <a:lnTo>
                      <a:pt x="1283" y="867"/>
                    </a:lnTo>
                    <a:cubicBezTo>
                      <a:pt x="1296" y="862"/>
                      <a:pt x="1303" y="851"/>
                      <a:pt x="1300" y="837"/>
                    </a:cubicBezTo>
                    <a:cubicBezTo>
                      <a:pt x="1232" y="563"/>
                      <a:pt x="1127" y="557"/>
                      <a:pt x="896" y="544"/>
                    </a:cubicBezTo>
                    <a:cubicBezTo>
                      <a:pt x="820" y="540"/>
                      <a:pt x="726" y="535"/>
                      <a:pt x="613" y="519"/>
                    </a:cubicBezTo>
                    <a:cubicBezTo>
                      <a:pt x="181" y="456"/>
                      <a:pt x="52" y="21"/>
                      <a:pt x="51" y="18"/>
                    </a:cubicBezTo>
                    <a:cubicBezTo>
                      <a:pt x="47" y="8"/>
                      <a:pt x="37" y="1"/>
                      <a:pt x="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1858;p62">
                <a:extLst>
                  <a:ext uri="{FF2B5EF4-FFF2-40B4-BE49-F238E27FC236}">
                    <a16:creationId xmlns:a16="http://schemas.microsoft.com/office/drawing/2014/main" id="{1C6662C2-FD23-9BA7-442A-A3DB2D54531F}"/>
                  </a:ext>
                </a:extLst>
              </p:cNvPr>
              <p:cNvSpPr/>
              <p:nvPr/>
            </p:nvSpPr>
            <p:spPr>
              <a:xfrm>
                <a:off x="3798105" y="3789035"/>
                <a:ext cx="252188" cy="122094"/>
              </a:xfrm>
              <a:custGeom>
                <a:avLst/>
                <a:gdLst/>
                <a:ahLst/>
                <a:cxnLst/>
                <a:rect l="l" t="t" r="r" b="b"/>
                <a:pathLst>
                  <a:path w="4193" h="2030" extrusionOk="0">
                    <a:moveTo>
                      <a:pt x="189" y="0"/>
                    </a:moveTo>
                    <a:cubicBezTo>
                      <a:pt x="153" y="0"/>
                      <a:pt x="120" y="8"/>
                      <a:pt x="93" y="23"/>
                    </a:cubicBezTo>
                    <a:cubicBezTo>
                      <a:pt x="12" y="69"/>
                      <a:pt x="2" y="164"/>
                      <a:pt x="2" y="167"/>
                    </a:cubicBezTo>
                    <a:cubicBezTo>
                      <a:pt x="1" y="181"/>
                      <a:pt x="11" y="192"/>
                      <a:pt x="23" y="193"/>
                    </a:cubicBezTo>
                    <a:cubicBezTo>
                      <a:pt x="37" y="193"/>
                      <a:pt x="48" y="185"/>
                      <a:pt x="49" y="171"/>
                    </a:cubicBezTo>
                    <a:cubicBezTo>
                      <a:pt x="49" y="171"/>
                      <a:pt x="55" y="98"/>
                      <a:pt x="115" y="65"/>
                    </a:cubicBezTo>
                    <a:cubicBezTo>
                      <a:pt x="135" y="53"/>
                      <a:pt x="160" y="48"/>
                      <a:pt x="188" y="48"/>
                    </a:cubicBezTo>
                    <a:cubicBezTo>
                      <a:pt x="240" y="48"/>
                      <a:pt x="305" y="67"/>
                      <a:pt x="380" y="105"/>
                    </a:cubicBezTo>
                    <a:cubicBezTo>
                      <a:pt x="524" y="177"/>
                      <a:pt x="595" y="245"/>
                      <a:pt x="658" y="305"/>
                    </a:cubicBezTo>
                    <a:cubicBezTo>
                      <a:pt x="743" y="386"/>
                      <a:pt x="816" y="457"/>
                      <a:pt x="1034" y="495"/>
                    </a:cubicBezTo>
                    <a:cubicBezTo>
                      <a:pt x="1127" y="512"/>
                      <a:pt x="1248" y="524"/>
                      <a:pt x="1376" y="538"/>
                    </a:cubicBezTo>
                    <a:cubicBezTo>
                      <a:pt x="1753" y="576"/>
                      <a:pt x="2223" y="624"/>
                      <a:pt x="2378" y="811"/>
                    </a:cubicBezTo>
                    <a:cubicBezTo>
                      <a:pt x="2532" y="996"/>
                      <a:pt x="2490" y="1190"/>
                      <a:pt x="2459" y="1278"/>
                    </a:cubicBezTo>
                    <a:cubicBezTo>
                      <a:pt x="2442" y="1302"/>
                      <a:pt x="2437" y="1329"/>
                      <a:pt x="2437" y="1331"/>
                    </a:cubicBezTo>
                    <a:cubicBezTo>
                      <a:pt x="2436" y="1343"/>
                      <a:pt x="2442" y="1353"/>
                      <a:pt x="2453" y="1358"/>
                    </a:cubicBezTo>
                    <a:cubicBezTo>
                      <a:pt x="2455" y="1358"/>
                      <a:pt x="2458" y="1359"/>
                      <a:pt x="2461" y="1359"/>
                    </a:cubicBezTo>
                    <a:cubicBezTo>
                      <a:pt x="2469" y="1359"/>
                      <a:pt x="2476" y="1355"/>
                      <a:pt x="2480" y="1347"/>
                    </a:cubicBezTo>
                    <a:cubicBezTo>
                      <a:pt x="2480" y="1347"/>
                      <a:pt x="2489" y="1331"/>
                      <a:pt x="2500" y="1302"/>
                    </a:cubicBezTo>
                    <a:cubicBezTo>
                      <a:pt x="2507" y="1294"/>
                      <a:pt x="2518" y="1283"/>
                      <a:pt x="2533" y="1279"/>
                    </a:cubicBezTo>
                    <a:cubicBezTo>
                      <a:pt x="2538" y="1277"/>
                      <a:pt x="2545" y="1276"/>
                      <a:pt x="2553" y="1276"/>
                    </a:cubicBezTo>
                    <a:cubicBezTo>
                      <a:pt x="2600" y="1276"/>
                      <a:pt x="2690" y="1311"/>
                      <a:pt x="2852" y="1482"/>
                    </a:cubicBezTo>
                    <a:cubicBezTo>
                      <a:pt x="3206" y="1859"/>
                      <a:pt x="3256" y="2010"/>
                      <a:pt x="3256" y="2011"/>
                    </a:cubicBezTo>
                    <a:cubicBezTo>
                      <a:pt x="3259" y="2020"/>
                      <a:pt x="3265" y="2025"/>
                      <a:pt x="3273" y="2027"/>
                    </a:cubicBezTo>
                    <a:cubicBezTo>
                      <a:pt x="3275" y="2029"/>
                      <a:pt x="3278" y="2029"/>
                      <a:pt x="3279" y="2029"/>
                    </a:cubicBezTo>
                    <a:cubicBezTo>
                      <a:pt x="3285" y="2029"/>
                      <a:pt x="3291" y="2026"/>
                      <a:pt x="3301" y="2019"/>
                    </a:cubicBezTo>
                    <a:cubicBezTo>
                      <a:pt x="3305" y="2015"/>
                      <a:pt x="3582" y="1727"/>
                      <a:pt x="3863" y="1727"/>
                    </a:cubicBezTo>
                    <a:cubicBezTo>
                      <a:pt x="3918" y="1727"/>
                      <a:pt x="3974" y="1738"/>
                      <a:pt x="4027" y="1765"/>
                    </a:cubicBezTo>
                    <a:cubicBezTo>
                      <a:pt x="4030" y="1767"/>
                      <a:pt x="4034" y="1768"/>
                      <a:pt x="4038" y="1768"/>
                    </a:cubicBezTo>
                    <a:cubicBezTo>
                      <a:pt x="4041" y="1768"/>
                      <a:pt x="4044" y="1767"/>
                      <a:pt x="4046" y="1766"/>
                    </a:cubicBezTo>
                    <a:cubicBezTo>
                      <a:pt x="4052" y="1765"/>
                      <a:pt x="4057" y="1760"/>
                      <a:pt x="4059" y="1754"/>
                    </a:cubicBezTo>
                    <a:cubicBezTo>
                      <a:pt x="4063" y="1744"/>
                      <a:pt x="4169" y="1514"/>
                      <a:pt x="4190" y="1427"/>
                    </a:cubicBezTo>
                    <a:cubicBezTo>
                      <a:pt x="4192" y="1413"/>
                      <a:pt x="4186" y="1400"/>
                      <a:pt x="4173" y="1397"/>
                    </a:cubicBezTo>
                    <a:cubicBezTo>
                      <a:pt x="4171" y="1397"/>
                      <a:pt x="4170" y="1397"/>
                      <a:pt x="4168" y="1397"/>
                    </a:cubicBezTo>
                    <a:cubicBezTo>
                      <a:pt x="4156" y="1397"/>
                      <a:pt x="4146" y="1403"/>
                      <a:pt x="4143" y="1414"/>
                    </a:cubicBezTo>
                    <a:cubicBezTo>
                      <a:pt x="4126" y="1482"/>
                      <a:pt x="4052" y="1652"/>
                      <a:pt x="4025" y="1712"/>
                    </a:cubicBezTo>
                    <a:cubicBezTo>
                      <a:pt x="3971" y="1688"/>
                      <a:pt x="3915" y="1678"/>
                      <a:pt x="3861" y="1678"/>
                    </a:cubicBezTo>
                    <a:cubicBezTo>
                      <a:pt x="3609" y="1678"/>
                      <a:pt x="3368" y="1887"/>
                      <a:pt x="3291" y="1961"/>
                    </a:cubicBezTo>
                    <a:cubicBezTo>
                      <a:pt x="3259" y="1896"/>
                      <a:pt x="3163" y="1736"/>
                      <a:pt x="2890" y="1446"/>
                    </a:cubicBezTo>
                    <a:cubicBezTo>
                      <a:pt x="2751" y="1300"/>
                      <a:pt x="2639" y="1226"/>
                      <a:pt x="2557" y="1226"/>
                    </a:cubicBezTo>
                    <a:cubicBezTo>
                      <a:pt x="2545" y="1226"/>
                      <a:pt x="2534" y="1228"/>
                      <a:pt x="2523" y="1231"/>
                    </a:cubicBezTo>
                    <a:cubicBezTo>
                      <a:pt x="2549" y="1120"/>
                      <a:pt x="2554" y="945"/>
                      <a:pt x="2416" y="780"/>
                    </a:cubicBezTo>
                    <a:cubicBezTo>
                      <a:pt x="2248" y="580"/>
                      <a:pt x="1768" y="529"/>
                      <a:pt x="1382" y="490"/>
                    </a:cubicBezTo>
                    <a:cubicBezTo>
                      <a:pt x="1256" y="476"/>
                      <a:pt x="1136" y="464"/>
                      <a:pt x="1045" y="448"/>
                    </a:cubicBezTo>
                    <a:cubicBezTo>
                      <a:pt x="840" y="412"/>
                      <a:pt x="775" y="350"/>
                      <a:pt x="693" y="270"/>
                    </a:cubicBezTo>
                    <a:cubicBezTo>
                      <a:pt x="627" y="207"/>
                      <a:pt x="553" y="137"/>
                      <a:pt x="403" y="63"/>
                    </a:cubicBezTo>
                    <a:cubicBezTo>
                      <a:pt x="320" y="21"/>
                      <a:pt x="249" y="0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1859;p62">
                <a:extLst>
                  <a:ext uri="{FF2B5EF4-FFF2-40B4-BE49-F238E27FC236}">
                    <a16:creationId xmlns:a16="http://schemas.microsoft.com/office/drawing/2014/main" id="{A3D85A52-3888-9755-A15D-C5B0C2C8615B}"/>
                  </a:ext>
                </a:extLst>
              </p:cNvPr>
              <p:cNvSpPr/>
              <p:nvPr/>
            </p:nvSpPr>
            <p:spPr>
              <a:xfrm>
                <a:off x="3817411" y="3753250"/>
                <a:ext cx="245692" cy="103510"/>
              </a:xfrm>
              <a:custGeom>
                <a:avLst/>
                <a:gdLst/>
                <a:ahLst/>
                <a:cxnLst/>
                <a:rect l="l" t="t" r="r" b="b"/>
                <a:pathLst>
                  <a:path w="4085" h="1721" extrusionOk="0">
                    <a:moveTo>
                      <a:pt x="1017" y="0"/>
                    </a:moveTo>
                    <a:cubicBezTo>
                      <a:pt x="879" y="0"/>
                      <a:pt x="794" y="99"/>
                      <a:pt x="715" y="191"/>
                    </a:cubicBezTo>
                    <a:cubicBezTo>
                      <a:pt x="663" y="249"/>
                      <a:pt x="615" y="306"/>
                      <a:pt x="555" y="336"/>
                    </a:cubicBezTo>
                    <a:cubicBezTo>
                      <a:pt x="521" y="353"/>
                      <a:pt x="485" y="360"/>
                      <a:pt x="446" y="360"/>
                    </a:cubicBezTo>
                    <a:cubicBezTo>
                      <a:pt x="260" y="360"/>
                      <a:pt x="44" y="190"/>
                      <a:pt x="42" y="188"/>
                    </a:cubicBezTo>
                    <a:cubicBezTo>
                      <a:pt x="38" y="185"/>
                      <a:pt x="32" y="183"/>
                      <a:pt x="27" y="183"/>
                    </a:cubicBezTo>
                    <a:cubicBezTo>
                      <a:pt x="20" y="183"/>
                      <a:pt x="13" y="186"/>
                      <a:pt x="9" y="192"/>
                    </a:cubicBezTo>
                    <a:cubicBezTo>
                      <a:pt x="1" y="202"/>
                      <a:pt x="2" y="217"/>
                      <a:pt x="13" y="226"/>
                    </a:cubicBezTo>
                    <a:cubicBezTo>
                      <a:pt x="24" y="235"/>
                      <a:pt x="243" y="407"/>
                      <a:pt x="446" y="407"/>
                    </a:cubicBezTo>
                    <a:cubicBezTo>
                      <a:pt x="491" y="407"/>
                      <a:pt x="535" y="399"/>
                      <a:pt x="576" y="378"/>
                    </a:cubicBezTo>
                    <a:cubicBezTo>
                      <a:pt x="646" y="344"/>
                      <a:pt x="699" y="281"/>
                      <a:pt x="751" y="222"/>
                    </a:cubicBezTo>
                    <a:cubicBezTo>
                      <a:pt x="827" y="133"/>
                      <a:pt x="899" y="48"/>
                      <a:pt x="1017" y="48"/>
                    </a:cubicBezTo>
                    <a:cubicBezTo>
                      <a:pt x="1083" y="48"/>
                      <a:pt x="1162" y="74"/>
                      <a:pt x="1264" y="141"/>
                    </a:cubicBezTo>
                    <a:cubicBezTo>
                      <a:pt x="1523" y="308"/>
                      <a:pt x="1704" y="541"/>
                      <a:pt x="1878" y="765"/>
                    </a:cubicBezTo>
                    <a:cubicBezTo>
                      <a:pt x="1993" y="913"/>
                      <a:pt x="2102" y="1053"/>
                      <a:pt x="2230" y="1172"/>
                    </a:cubicBezTo>
                    <a:cubicBezTo>
                      <a:pt x="2282" y="1222"/>
                      <a:pt x="2333" y="1272"/>
                      <a:pt x="2382" y="1321"/>
                    </a:cubicBezTo>
                    <a:cubicBezTo>
                      <a:pt x="2589" y="1526"/>
                      <a:pt x="2787" y="1720"/>
                      <a:pt x="2992" y="1720"/>
                    </a:cubicBezTo>
                    <a:cubicBezTo>
                      <a:pt x="3048" y="1720"/>
                      <a:pt x="3106" y="1705"/>
                      <a:pt x="3165" y="1671"/>
                    </a:cubicBezTo>
                    <a:cubicBezTo>
                      <a:pt x="3251" y="1621"/>
                      <a:pt x="3330" y="1544"/>
                      <a:pt x="3406" y="1470"/>
                    </a:cubicBezTo>
                    <a:cubicBezTo>
                      <a:pt x="3522" y="1356"/>
                      <a:pt x="3633" y="1247"/>
                      <a:pt x="3757" y="1247"/>
                    </a:cubicBezTo>
                    <a:cubicBezTo>
                      <a:pt x="3761" y="1247"/>
                      <a:pt x="3764" y="1247"/>
                      <a:pt x="3768" y="1247"/>
                    </a:cubicBezTo>
                    <a:cubicBezTo>
                      <a:pt x="3855" y="1251"/>
                      <a:pt x="3945" y="1311"/>
                      <a:pt x="4041" y="1428"/>
                    </a:cubicBezTo>
                    <a:cubicBezTo>
                      <a:pt x="4046" y="1434"/>
                      <a:pt x="4052" y="1436"/>
                      <a:pt x="4059" y="1436"/>
                    </a:cubicBezTo>
                    <a:cubicBezTo>
                      <a:pt x="4064" y="1436"/>
                      <a:pt x="4069" y="1435"/>
                      <a:pt x="4074" y="1431"/>
                    </a:cubicBezTo>
                    <a:cubicBezTo>
                      <a:pt x="4083" y="1423"/>
                      <a:pt x="4085" y="1409"/>
                      <a:pt x="4077" y="1398"/>
                    </a:cubicBezTo>
                    <a:cubicBezTo>
                      <a:pt x="3972" y="1270"/>
                      <a:pt x="3871" y="1204"/>
                      <a:pt x="3770" y="1199"/>
                    </a:cubicBezTo>
                    <a:cubicBezTo>
                      <a:pt x="3765" y="1199"/>
                      <a:pt x="3760" y="1199"/>
                      <a:pt x="3755" y="1199"/>
                    </a:cubicBezTo>
                    <a:cubicBezTo>
                      <a:pt x="3612" y="1199"/>
                      <a:pt x="3491" y="1319"/>
                      <a:pt x="3372" y="1436"/>
                    </a:cubicBezTo>
                    <a:cubicBezTo>
                      <a:pt x="3299" y="1508"/>
                      <a:pt x="3223" y="1583"/>
                      <a:pt x="3141" y="1630"/>
                    </a:cubicBezTo>
                    <a:cubicBezTo>
                      <a:pt x="3092" y="1658"/>
                      <a:pt x="3042" y="1671"/>
                      <a:pt x="2993" y="1671"/>
                    </a:cubicBezTo>
                    <a:cubicBezTo>
                      <a:pt x="2809" y="1671"/>
                      <a:pt x="2625" y="1489"/>
                      <a:pt x="2418" y="1286"/>
                    </a:cubicBezTo>
                    <a:cubicBezTo>
                      <a:pt x="2367" y="1236"/>
                      <a:pt x="2317" y="1186"/>
                      <a:pt x="2265" y="1138"/>
                    </a:cubicBezTo>
                    <a:cubicBezTo>
                      <a:pt x="2139" y="1021"/>
                      <a:pt x="2031" y="882"/>
                      <a:pt x="1917" y="735"/>
                    </a:cubicBezTo>
                    <a:cubicBezTo>
                      <a:pt x="1739" y="508"/>
                      <a:pt x="1556" y="274"/>
                      <a:pt x="1291" y="100"/>
                    </a:cubicBezTo>
                    <a:cubicBezTo>
                      <a:pt x="1180" y="28"/>
                      <a:pt x="1091" y="0"/>
                      <a:pt x="10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1860;p62">
                <a:extLst>
                  <a:ext uri="{FF2B5EF4-FFF2-40B4-BE49-F238E27FC236}">
                    <a16:creationId xmlns:a16="http://schemas.microsoft.com/office/drawing/2014/main" id="{8E780157-C819-A7C4-5533-567B453E69D9}"/>
                  </a:ext>
                </a:extLst>
              </p:cNvPr>
              <p:cNvSpPr/>
              <p:nvPr/>
            </p:nvSpPr>
            <p:spPr>
              <a:xfrm>
                <a:off x="3997540" y="3697978"/>
                <a:ext cx="27667" cy="113253"/>
              </a:xfrm>
              <a:custGeom>
                <a:avLst/>
                <a:gdLst/>
                <a:ahLst/>
                <a:cxnLst/>
                <a:rect l="l" t="t" r="r" b="b"/>
                <a:pathLst>
                  <a:path w="460" h="1883" extrusionOk="0">
                    <a:moveTo>
                      <a:pt x="91" y="0"/>
                    </a:moveTo>
                    <a:cubicBezTo>
                      <a:pt x="86" y="0"/>
                      <a:pt x="81" y="2"/>
                      <a:pt x="77" y="5"/>
                    </a:cubicBezTo>
                    <a:cubicBezTo>
                      <a:pt x="66" y="13"/>
                      <a:pt x="64" y="28"/>
                      <a:pt x="72" y="38"/>
                    </a:cubicBezTo>
                    <a:cubicBezTo>
                      <a:pt x="75" y="44"/>
                      <a:pt x="412" y="514"/>
                      <a:pt x="412" y="997"/>
                    </a:cubicBezTo>
                    <a:cubicBezTo>
                      <a:pt x="412" y="1476"/>
                      <a:pt x="15" y="1837"/>
                      <a:pt x="11" y="1841"/>
                    </a:cubicBezTo>
                    <a:cubicBezTo>
                      <a:pt x="1" y="1849"/>
                      <a:pt x="0" y="1865"/>
                      <a:pt x="10" y="1874"/>
                    </a:cubicBezTo>
                    <a:cubicBezTo>
                      <a:pt x="13" y="1880"/>
                      <a:pt x="20" y="1882"/>
                      <a:pt x="27" y="1882"/>
                    </a:cubicBezTo>
                    <a:cubicBezTo>
                      <a:pt x="33" y="1882"/>
                      <a:pt x="38" y="1881"/>
                      <a:pt x="43" y="1876"/>
                    </a:cubicBezTo>
                    <a:cubicBezTo>
                      <a:pt x="60" y="1861"/>
                      <a:pt x="460" y="1498"/>
                      <a:pt x="460" y="997"/>
                    </a:cubicBezTo>
                    <a:cubicBezTo>
                      <a:pt x="460" y="498"/>
                      <a:pt x="125" y="31"/>
                      <a:pt x="111" y="11"/>
                    </a:cubicBezTo>
                    <a:cubicBezTo>
                      <a:pt x="106" y="4"/>
                      <a:pt x="98" y="0"/>
                      <a:pt x="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1861;p62">
                <a:extLst>
                  <a:ext uri="{FF2B5EF4-FFF2-40B4-BE49-F238E27FC236}">
                    <a16:creationId xmlns:a16="http://schemas.microsoft.com/office/drawing/2014/main" id="{CF134D4F-0D1A-41BB-795A-42E291D5418A}"/>
                  </a:ext>
                </a:extLst>
              </p:cNvPr>
              <p:cNvSpPr/>
              <p:nvPr/>
            </p:nvSpPr>
            <p:spPr>
              <a:xfrm>
                <a:off x="4018290" y="3762392"/>
                <a:ext cx="48296" cy="22915"/>
              </a:xfrm>
              <a:custGeom>
                <a:avLst/>
                <a:gdLst/>
                <a:ahLst/>
                <a:cxnLst/>
                <a:rect l="l" t="t" r="r" b="b"/>
                <a:pathLst>
                  <a:path w="803" h="381" extrusionOk="0">
                    <a:moveTo>
                      <a:pt x="517" y="0"/>
                    </a:moveTo>
                    <a:cubicBezTo>
                      <a:pt x="504" y="0"/>
                      <a:pt x="491" y="1"/>
                      <a:pt x="478" y="2"/>
                    </a:cubicBezTo>
                    <a:cubicBezTo>
                      <a:pt x="219" y="32"/>
                      <a:pt x="14" y="331"/>
                      <a:pt x="7" y="343"/>
                    </a:cubicBezTo>
                    <a:cubicBezTo>
                      <a:pt x="0" y="356"/>
                      <a:pt x="3" y="370"/>
                      <a:pt x="13" y="378"/>
                    </a:cubicBezTo>
                    <a:cubicBezTo>
                      <a:pt x="18" y="380"/>
                      <a:pt x="23" y="381"/>
                      <a:pt x="27" y="381"/>
                    </a:cubicBezTo>
                    <a:cubicBezTo>
                      <a:pt x="35" y="381"/>
                      <a:pt x="43" y="378"/>
                      <a:pt x="45" y="370"/>
                    </a:cubicBezTo>
                    <a:cubicBezTo>
                      <a:pt x="48" y="368"/>
                      <a:pt x="246" y="76"/>
                      <a:pt x="483" y="49"/>
                    </a:cubicBezTo>
                    <a:cubicBezTo>
                      <a:pt x="495" y="48"/>
                      <a:pt x="506" y="47"/>
                      <a:pt x="518" y="47"/>
                    </a:cubicBezTo>
                    <a:cubicBezTo>
                      <a:pt x="604" y="47"/>
                      <a:pt x="685" y="83"/>
                      <a:pt x="761" y="155"/>
                    </a:cubicBezTo>
                    <a:cubicBezTo>
                      <a:pt x="765" y="159"/>
                      <a:pt x="770" y="161"/>
                      <a:pt x="776" y="161"/>
                    </a:cubicBezTo>
                    <a:cubicBezTo>
                      <a:pt x="783" y="161"/>
                      <a:pt x="789" y="158"/>
                      <a:pt x="795" y="154"/>
                    </a:cubicBezTo>
                    <a:cubicBezTo>
                      <a:pt x="802" y="144"/>
                      <a:pt x="802" y="129"/>
                      <a:pt x="793" y="120"/>
                    </a:cubicBezTo>
                    <a:cubicBezTo>
                      <a:pt x="708" y="40"/>
                      <a:pt x="615" y="0"/>
                      <a:pt x="5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1862;p62">
                <a:extLst>
                  <a:ext uri="{FF2B5EF4-FFF2-40B4-BE49-F238E27FC236}">
                    <a16:creationId xmlns:a16="http://schemas.microsoft.com/office/drawing/2014/main" id="{DE7AE80A-6584-E7AC-DA4A-FA9978D7F392}"/>
                  </a:ext>
                </a:extLst>
              </p:cNvPr>
              <p:cNvSpPr/>
              <p:nvPr/>
            </p:nvSpPr>
            <p:spPr>
              <a:xfrm>
                <a:off x="3948283" y="3729373"/>
                <a:ext cx="32959" cy="94849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577" extrusionOk="0">
                    <a:moveTo>
                      <a:pt x="28" y="1"/>
                    </a:moveTo>
                    <a:cubicBezTo>
                      <a:pt x="20" y="1"/>
                      <a:pt x="12" y="5"/>
                      <a:pt x="8" y="12"/>
                    </a:cubicBezTo>
                    <a:cubicBezTo>
                      <a:pt x="0" y="23"/>
                      <a:pt x="5" y="38"/>
                      <a:pt x="15" y="44"/>
                    </a:cubicBezTo>
                    <a:cubicBezTo>
                      <a:pt x="20" y="47"/>
                      <a:pt x="372" y="260"/>
                      <a:pt x="435" y="759"/>
                    </a:cubicBezTo>
                    <a:cubicBezTo>
                      <a:pt x="496" y="1255"/>
                      <a:pt x="62" y="1531"/>
                      <a:pt x="58" y="1534"/>
                    </a:cubicBezTo>
                    <a:cubicBezTo>
                      <a:pt x="46" y="1541"/>
                      <a:pt x="43" y="1556"/>
                      <a:pt x="51" y="1566"/>
                    </a:cubicBezTo>
                    <a:cubicBezTo>
                      <a:pt x="54" y="1573"/>
                      <a:pt x="62" y="1577"/>
                      <a:pt x="70" y="1577"/>
                    </a:cubicBezTo>
                    <a:cubicBezTo>
                      <a:pt x="74" y="1577"/>
                      <a:pt x="78" y="1575"/>
                      <a:pt x="83" y="1575"/>
                    </a:cubicBezTo>
                    <a:cubicBezTo>
                      <a:pt x="88" y="1573"/>
                      <a:pt x="547" y="1281"/>
                      <a:pt x="482" y="754"/>
                    </a:cubicBezTo>
                    <a:cubicBezTo>
                      <a:pt x="416" y="232"/>
                      <a:pt x="56" y="13"/>
                      <a:pt x="40" y="5"/>
                    </a:cubicBezTo>
                    <a:cubicBezTo>
                      <a:pt x="36" y="2"/>
                      <a:pt x="32" y="1"/>
                      <a:pt x="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1863;p62">
                <a:extLst>
                  <a:ext uri="{FF2B5EF4-FFF2-40B4-BE49-F238E27FC236}">
                    <a16:creationId xmlns:a16="http://schemas.microsoft.com/office/drawing/2014/main" id="{85EFDD5A-4F24-083F-CA3C-0C9FE3B2C568}"/>
                  </a:ext>
                </a:extLst>
              </p:cNvPr>
              <p:cNvSpPr/>
              <p:nvPr/>
            </p:nvSpPr>
            <p:spPr>
              <a:xfrm>
                <a:off x="3893011" y="3687814"/>
                <a:ext cx="42823" cy="10405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1730" extrusionOk="0">
                    <a:moveTo>
                      <a:pt x="126" y="0"/>
                    </a:moveTo>
                    <a:cubicBezTo>
                      <a:pt x="115" y="0"/>
                      <a:pt x="106" y="7"/>
                      <a:pt x="103" y="20"/>
                    </a:cubicBezTo>
                    <a:cubicBezTo>
                      <a:pt x="101" y="40"/>
                      <a:pt x="97" y="58"/>
                      <a:pt x="92" y="78"/>
                    </a:cubicBezTo>
                    <a:cubicBezTo>
                      <a:pt x="50" y="296"/>
                      <a:pt x="1" y="542"/>
                      <a:pt x="323" y="985"/>
                    </a:cubicBezTo>
                    <a:cubicBezTo>
                      <a:pt x="651" y="1437"/>
                      <a:pt x="476" y="1688"/>
                      <a:pt x="474" y="1690"/>
                    </a:cubicBezTo>
                    <a:cubicBezTo>
                      <a:pt x="466" y="1701"/>
                      <a:pt x="469" y="1716"/>
                      <a:pt x="479" y="1724"/>
                    </a:cubicBezTo>
                    <a:cubicBezTo>
                      <a:pt x="483" y="1727"/>
                      <a:pt x="488" y="1730"/>
                      <a:pt x="493" y="1730"/>
                    </a:cubicBezTo>
                    <a:cubicBezTo>
                      <a:pt x="501" y="1730"/>
                      <a:pt x="508" y="1725"/>
                      <a:pt x="511" y="1721"/>
                    </a:cubicBezTo>
                    <a:cubicBezTo>
                      <a:pt x="519" y="1710"/>
                      <a:pt x="712" y="1443"/>
                      <a:pt x="360" y="960"/>
                    </a:cubicBezTo>
                    <a:cubicBezTo>
                      <a:pt x="50" y="532"/>
                      <a:pt x="95" y="308"/>
                      <a:pt x="138" y="89"/>
                    </a:cubicBezTo>
                    <a:lnTo>
                      <a:pt x="150" y="29"/>
                    </a:lnTo>
                    <a:cubicBezTo>
                      <a:pt x="152" y="15"/>
                      <a:pt x="144" y="4"/>
                      <a:pt x="131" y="1"/>
                    </a:cubicBezTo>
                    <a:cubicBezTo>
                      <a:pt x="129" y="0"/>
                      <a:pt x="128" y="0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1864;p62">
                <a:extLst>
                  <a:ext uri="{FF2B5EF4-FFF2-40B4-BE49-F238E27FC236}">
                    <a16:creationId xmlns:a16="http://schemas.microsoft.com/office/drawing/2014/main" id="{4D0BF5FB-ED50-AAF9-10A3-CFE43E48D282}"/>
                  </a:ext>
                </a:extLst>
              </p:cNvPr>
              <p:cNvSpPr/>
              <p:nvPr/>
            </p:nvSpPr>
            <p:spPr>
              <a:xfrm>
                <a:off x="3804600" y="3687874"/>
                <a:ext cx="75723" cy="44387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738" extrusionOk="0">
                    <a:moveTo>
                      <a:pt x="130" y="0"/>
                    </a:moveTo>
                    <a:cubicBezTo>
                      <a:pt x="120" y="0"/>
                      <a:pt x="112" y="7"/>
                      <a:pt x="108" y="18"/>
                    </a:cubicBezTo>
                    <a:cubicBezTo>
                      <a:pt x="107" y="21"/>
                      <a:pt x="1" y="424"/>
                      <a:pt x="289" y="647"/>
                    </a:cubicBezTo>
                    <a:cubicBezTo>
                      <a:pt x="358" y="699"/>
                      <a:pt x="423" y="717"/>
                      <a:pt x="487" y="717"/>
                    </a:cubicBezTo>
                    <a:cubicBezTo>
                      <a:pt x="553" y="717"/>
                      <a:pt x="617" y="698"/>
                      <a:pt x="684" y="679"/>
                    </a:cubicBezTo>
                    <a:cubicBezTo>
                      <a:pt x="758" y="656"/>
                      <a:pt x="833" y="634"/>
                      <a:pt x="917" y="634"/>
                    </a:cubicBezTo>
                    <a:cubicBezTo>
                      <a:pt x="1005" y="634"/>
                      <a:pt x="1102" y="659"/>
                      <a:pt x="1217" y="733"/>
                    </a:cubicBezTo>
                    <a:cubicBezTo>
                      <a:pt x="1221" y="735"/>
                      <a:pt x="1226" y="737"/>
                      <a:pt x="1231" y="737"/>
                    </a:cubicBezTo>
                    <a:cubicBezTo>
                      <a:pt x="1238" y="737"/>
                      <a:pt x="1246" y="733"/>
                      <a:pt x="1251" y="728"/>
                    </a:cubicBezTo>
                    <a:cubicBezTo>
                      <a:pt x="1258" y="716"/>
                      <a:pt x="1254" y="701"/>
                      <a:pt x="1244" y="695"/>
                    </a:cubicBezTo>
                    <a:cubicBezTo>
                      <a:pt x="1120" y="614"/>
                      <a:pt x="1013" y="588"/>
                      <a:pt x="917" y="588"/>
                    </a:cubicBezTo>
                    <a:cubicBezTo>
                      <a:pt x="827" y="588"/>
                      <a:pt x="746" y="611"/>
                      <a:pt x="671" y="633"/>
                    </a:cubicBezTo>
                    <a:cubicBezTo>
                      <a:pt x="606" y="652"/>
                      <a:pt x="547" y="669"/>
                      <a:pt x="487" y="669"/>
                    </a:cubicBezTo>
                    <a:cubicBezTo>
                      <a:pt x="431" y="669"/>
                      <a:pt x="376" y="654"/>
                      <a:pt x="318" y="609"/>
                    </a:cubicBezTo>
                    <a:cubicBezTo>
                      <a:pt x="54" y="407"/>
                      <a:pt x="153" y="35"/>
                      <a:pt x="154" y="30"/>
                    </a:cubicBezTo>
                    <a:cubicBezTo>
                      <a:pt x="158" y="18"/>
                      <a:pt x="150" y="5"/>
                      <a:pt x="138" y="2"/>
                    </a:cubicBezTo>
                    <a:cubicBezTo>
                      <a:pt x="135" y="1"/>
                      <a:pt x="133" y="0"/>
                      <a:pt x="1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1865;p62">
                <a:extLst>
                  <a:ext uri="{FF2B5EF4-FFF2-40B4-BE49-F238E27FC236}">
                    <a16:creationId xmlns:a16="http://schemas.microsoft.com/office/drawing/2014/main" id="{B6DA87B9-AE20-4EE6-8898-CA563B4CC393}"/>
                  </a:ext>
                </a:extLst>
              </p:cNvPr>
              <p:cNvSpPr/>
              <p:nvPr/>
            </p:nvSpPr>
            <p:spPr>
              <a:xfrm>
                <a:off x="4035130" y="3678612"/>
                <a:ext cx="36929" cy="58762"/>
              </a:xfrm>
              <a:custGeom>
                <a:avLst/>
                <a:gdLst/>
                <a:ahLst/>
                <a:cxnLst/>
                <a:rect l="l" t="t" r="r" b="b"/>
                <a:pathLst>
                  <a:path w="614" h="977" extrusionOk="0">
                    <a:moveTo>
                      <a:pt x="586" y="1"/>
                    </a:moveTo>
                    <a:cubicBezTo>
                      <a:pt x="580" y="1"/>
                      <a:pt x="573" y="4"/>
                      <a:pt x="569" y="10"/>
                    </a:cubicBezTo>
                    <a:cubicBezTo>
                      <a:pt x="510" y="84"/>
                      <a:pt x="1" y="740"/>
                      <a:pt x="113" y="963"/>
                    </a:cubicBezTo>
                    <a:cubicBezTo>
                      <a:pt x="117" y="971"/>
                      <a:pt x="127" y="976"/>
                      <a:pt x="134" y="976"/>
                    </a:cubicBezTo>
                    <a:cubicBezTo>
                      <a:pt x="138" y="976"/>
                      <a:pt x="143" y="976"/>
                      <a:pt x="145" y="973"/>
                    </a:cubicBezTo>
                    <a:cubicBezTo>
                      <a:pt x="158" y="967"/>
                      <a:pt x="161" y="953"/>
                      <a:pt x="155" y="941"/>
                    </a:cubicBezTo>
                    <a:cubicBezTo>
                      <a:pt x="73" y="775"/>
                      <a:pt x="453" y="233"/>
                      <a:pt x="606" y="39"/>
                    </a:cubicBezTo>
                    <a:cubicBezTo>
                      <a:pt x="614" y="29"/>
                      <a:pt x="613" y="14"/>
                      <a:pt x="602" y="6"/>
                    </a:cubicBezTo>
                    <a:cubicBezTo>
                      <a:pt x="597" y="3"/>
                      <a:pt x="592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1866;p62">
                <a:extLst>
                  <a:ext uri="{FF2B5EF4-FFF2-40B4-BE49-F238E27FC236}">
                    <a16:creationId xmlns:a16="http://schemas.microsoft.com/office/drawing/2014/main" id="{48F88CEB-BC60-569B-28C7-8573D695AC18}"/>
                  </a:ext>
                </a:extLst>
              </p:cNvPr>
              <p:cNvSpPr/>
              <p:nvPr/>
            </p:nvSpPr>
            <p:spPr>
              <a:xfrm>
                <a:off x="4063938" y="3632241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35" extrusionOk="0">
                    <a:moveTo>
                      <a:pt x="517" y="0"/>
                    </a:moveTo>
                    <a:cubicBezTo>
                      <a:pt x="232" y="0"/>
                      <a:pt x="0" y="232"/>
                      <a:pt x="0" y="517"/>
                    </a:cubicBezTo>
                    <a:cubicBezTo>
                      <a:pt x="0" y="803"/>
                      <a:pt x="232" y="1034"/>
                      <a:pt x="517" y="1034"/>
                    </a:cubicBezTo>
                    <a:cubicBezTo>
                      <a:pt x="803" y="1034"/>
                      <a:pt x="1034" y="803"/>
                      <a:pt x="1034" y="517"/>
                    </a:cubicBezTo>
                    <a:cubicBezTo>
                      <a:pt x="1034" y="232"/>
                      <a:pt x="803" y="0"/>
                      <a:pt x="5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1867;p62">
                <a:extLst>
                  <a:ext uri="{FF2B5EF4-FFF2-40B4-BE49-F238E27FC236}">
                    <a16:creationId xmlns:a16="http://schemas.microsoft.com/office/drawing/2014/main" id="{6ECC8AE3-716D-F84D-E548-155797D475AF}"/>
                  </a:ext>
                </a:extLst>
              </p:cNvPr>
              <p:cNvSpPr/>
              <p:nvPr/>
            </p:nvSpPr>
            <p:spPr>
              <a:xfrm>
                <a:off x="4062555" y="3630738"/>
                <a:ext cx="65077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1083" extrusionOk="0">
                    <a:moveTo>
                      <a:pt x="540" y="48"/>
                    </a:moveTo>
                    <a:cubicBezTo>
                      <a:pt x="813" y="48"/>
                      <a:pt x="1034" y="269"/>
                      <a:pt x="1034" y="541"/>
                    </a:cubicBezTo>
                    <a:cubicBezTo>
                      <a:pt x="1034" y="813"/>
                      <a:pt x="812" y="1034"/>
                      <a:pt x="540" y="1034"/>
                    </a:cubicBezTo>
                    <a:cubicBezTo>
                      <a:pt x="269" y="1034"/>
                      <a:pt x="48" y="813"/>
                      <a:pt x="48" y="541"/>
                    </a:cubicBezTo>
                    <a:cubicBezTo>
                      <a:pt x="48" y="269"/>
                      <a:pt x="269" y="48"/>
                      <a:pt x="540" y="48"/>
                    </a:cubicBezTo>
                    <a:close/>
                    <a:moveTo>
                      <a:pt x="540" y="1"/>
                    </a:moveTo>
                    <a:cubicBezTo>
                      <a:pt x="242" y="1"/>
                      <a:pt x="0" y="244"/>
                      <a:pt x="0" y="542"/>
                    </a:cubicBezTo>
                    <a:cubicBezTo>
                      <a:pt x="0" y="841"/>
                      <a:pt x="242" y="1083"/>
                      <a:pt x="540" y="1083"/>
                    </a:cubicBezTo>
                    <a:cubicBezTo>
                      <a:pt x="839" y="1083"/>
                      <a:pt x="1082" y="841"/>
                      <a:pt x="1082" y="542"/>
                    </a:cubicBezTo>
                    <a:cubicBezTo>
                      <a:pt x="1082" y="244"/>
                      <a:pt x="839" y="1"/>
                      <a:pt x="5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1868;p62">
                <a:extLst>
                  <a:ext uri="{FF2B5EF4-FFF2-40B4-BE49-F238E27FC236}">
                    <a16:creationId xmlns:a16="http://schemas.microsoft.com/office/drawing/2014/main" id="{2F5CD221-61F4-8AD7-2DE3-AF2347DF3406}"/>
                  </a:ext>
                </a:extLst>
              </p:cNvPr>
              <p:cNvSpPr/>
              <p:nvPr/>
            </p:nvSpPr>
            <p:spPr>
              <a:xfrm>
                <a:off x="4063337" y="3677529"/>
                <a:ext cx="73798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035" extrusionOk="0">
                    <a:moveTo>
                      <a:pt x="614" y="1"/>
                    </a:moveTo>
                    <a:cubicBezTo>
                      <a:pt x="276" y="1"/>
                      <a:pt x="1" y="232"/>
                      <a:pt x="1" y="518"/>
                    </a:cubicBezTo>
                    <a:cubicBezTo>
                      <a:pt x="1" y="804"/>
                      <a:pt x="276" y="1035"/>
                      <a:pt x="614" y="1035"/>
                    </a:cubicBezTo>
                    <a:cubicBezTo>
                      <a:pt x="953" y="1035"/>
                      <a:pt x="1227" y="804"/>
                      <a:pt x="1227" y="518"/>
                    </a:cubicBezTo>
                    <a:cubicBezTo>
                      <a:pt x="1227" y="232"/>
                      <a:pt x="953" y="1"/>
                      <a:pt x="6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1869;p62">
                <a:extLst>
                  <a:ext uri="{FF2B5EF4-FFF2-40B4-BE49-F238E27FC236}">
                    <a16:creationId xmlns:a16="http://schemas.microsoft.com/office/drawing/2014/main" id="{E1868232-B688-4B98-AB7B-7153421B7D64}"/>
                  </a:ext>
                </a:extLst>
              </p:cNvPr>
              <p:cNvSpPr/>
              <p:nvPr/>
            </p:nvSpPr>
            <p:spPr>
              <a:xfrm>
                <a:off x="4061954" y="3676146"/>
                <a:ext cx="76685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083" extrusionOk="0">
                    <a:moveTo>
                      <a:pt x="637" y="47"/>
                    </a:moveTo>
                    <a:cubicBezTo>
                      <a:pt x="962" y="47"/>
                      <a:pt x="1226" y="268"/>
                      <a:pt x="1226" y="540"/>
                    </a:cubicBezTo>
                    <a:cubicBezTo>
                      <a:pt x="1226" y="812"/>
                      <a:pt x="962" y="1033"/>
                      <a:pt x="637" y="1033"/>
                    </a:cubicBezTo>
                    <a:cubicBezTo>
                      <a:pt x="312" y="1033"/>
                      <a:pt x="48" y="812"/>
                      <a:pt x="48" y="540"/>
                    </a:cubicBezTo>
                    <a:cubicBezTo>
                      <a:pt x="48" y="268"/>
                      <a:pt x="312" y="47"/>
                      <a:pt x="637" y="47"/>
                    </a:cubicBezTo>
                    <a:close/>
                    <a:moveTo>
                      <a:pt x="637" y="1"/>
                    </a:moveTo>
                    <a:cubicBezTo>
                      <a:pt x="285" y="1"/>
                      <a:pt x="0" y="242"/>
                      <a:pt x="0" y="541"/>
                    </a:cubicBezTo>
                    <a:cubicBezTo>
                      <a:pt x="0" y="839"/>
                      <a:pt x="285" y="1082"/>
                      <a:pt x="637" y="1082"/>
                    </a:cubicBezTo>
                    <a:cubicBezTo>
                      <a:pt x="989" y="1082"/>
                      <a:pt x="1274" y="839"/>
                      <a:pt x="1274" y="541"/>
                    </a:cubicBezTo>
                    <a:cubicBezTo>
                      <a:pt x="1274" y="242"/>
                      <a:pt x="989" y="1"/>
                      <a:pt x="6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1870;p62">
                <a:extLst>
                  <a:ext uri="{FF2B5EF4-FFF2-40B4-BE49-F238E27FC236}">
                    <a16:creationId xmlns:a16="http://schemas.microsoft.com/office/drawing/2014/main" id="{789452D6-E603-6095-3B4B-C585B9B0E42B}"/>
                  </a:ext>
                </a:extLst>
              </p:cNvPr>
              <p:cNvSpPr/>
              <p:nvPr/>
            </p:nvSpPr>
            <p:spPr>
              <a:xfrm>
                <a:off x="4061593" y="3731719"/>
                <a:ext cx="79993" cy="62791"/>
              </a:xfrm>
              <a:custGeom>
                <a:avLst/>
                <a:gdLst/>
                <a:ahLst/>
                <a:cxnLst/>
                <a:rect l="l" t="t" r="r" b="b"/>
                <a:pathLst>
                  <a:path w="1330" h="1044" extrusionOk="0">
                    <a:moveTo>
                      <a:pt x="710" y="0"/>
                    </a:moveTo>
                    <a:cubicBezTo>
                      <a:pt x="661" y="0"/>
                      <a:pt x="611" y="5"/>
                      <a:pt x="561" y="16"/>
                    </a:cubicBezTo>
                    <a:cubicBezTo>
                      <a:pt x="225" y="85"/>
                      <a:pt x="0" y="367"/>
                      <a:pt x="57" y="647"/>
                    </a:cubicBezTo>
                    <a:cubicBezTo>
                      <a:pt x="105" y="885"/>
                      <a:pt x="343" y="1044"/>
                      <a:pt x="619" y="1044"/>
                    </a:cubicBezTo>
                    <a:cubicBezTo>
                      <a:pt x="668" y="1044"/>
                      <a:pt x="718" y="1039"/>
                      <a:pt x="769" y="1028"/>
                    </a:cubicBezTo>
                    <a:cubicBezTo>
                      <a:pt x="1104" y="959"/>
                      <a:pt x="1329" y="677"/>
                      <a:pt x="1272" y="397"/>
                    </a:cubicBezTo>
                    <a:cubicBezTo>
                      <a:pt x="1224" y="159"/>
                      <a:pt x="987" y="0"/>
                      <a:pt x="7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1871;p62">
                <a:extLst>
                  <a:ext uri="{FF2B5EF4-FFF2-40B4-BE49-F238E27FC236}">
                    <a16:creationId xmlns:a16="http://schemas.microsoft.com/office/drawing/2014/main" id="{1C3DBBCB-FB3B-3E09-512E-0C1B07F02110}"/>
                  </a:ext>
                </a:extLst>
              </p:cNvPr>
              <p:cNvSpPr/>
              <p:nvPr/>
            </p:nvSpPr>
            <p:spPr>
              <a:xfrm>
                <a:off x="4060029" y="3730215"/>
                <a:ext cx="81196" cy="65799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094" extrusionOk="0">
                    <a:moveTo>
                      <a:pt x="736" y="49"/>
                    </a:moveTo>
                    <a:cubicBezTo>
                      <a:pt x="844" y="49"/>
                      <a:pt x="946" y="74"/>
                      <a:pt x="1034" y="121"/>
                    </a:cubicBezTo>
                    <a:cubicBezTo>
                      <a:pt x="1162" y="189"/>
                      <a:pt x="1248" y="298"/>
                      <a:pt x="1274" y="425"/>
                    </a:cubicBezTo>
                    <a:cubicBezTo>
                      <a:pt x="1301" y="556"/>
                      <a:pt x="1265" y="689"/>
                      <a:pt x="1174" y="802"/>
                    </a:cubicBezTo>
                    <a:cubicBezTo>
                      <a:pt x="1082" y="916"/>
                      <a:pt x="946" y="998"/>
                      <a:pt x="789" y="1030"/>
                    </a:cubicBezTo>
                    <a:cubicBezTo>
                      <a:pt x="741" y="1040"/>
                      <a:pt x="693" y="1045"/>
                      <a:pt x="645" y="1045"/>
                    </a:cubicBezTo>
                    <a:cubicBezTo>
                      <a:pt x="538" y="1045"/>
                      <a:pt x="435" y="1020"/>
                      <a:pt x="346" y="972"/>
                    </a:cubicBezTo>
                    <a:cubicBezTo>
                      <a:pt x="218" y="904"/>
                      <a:pt x="133" y="795"/>
                      <a:pt x="106" y="667"/>
                    </a:cubicBezTo>
                    <a:cubicBezTo>
                      <a:pt x="51" y="401"/>
                      <a:pt x="268" y="130"/>
                      <a:pt x="591" y="63"/>
                    </a:cubicBezTo>
                    <a:cubicBezTo>
                      <a:pt x="640" y="54"/>
                      <a:pt x="688" y="49"/>
                      <a:pt x="736" y="49"/>
                    </a:cubicBezTo>
                    <a:close/>
                    <a:moveTo>
                      <a:pt x="737" y="1"/>
                    </a:moveTo>
                    <a:cubicBezTo>
                      <a:pt x="685" y="1"/>
                      <a:pt x="633" y="6"/>
                      <a:pt x="581" y="17"/>
                    </a:cubicBezTo>
                    <a:cubicBezTo>
                      <a:pt x="234" y="89"/>
                      <a:pt x="0" y="385"/>
                      <a:pt x="60" y="676"/>
                    </a:cubicBezTo>
                    <a:cubicBezTo>
                      <a:pt x="90" y="819"/>
                      <a:pt x="183" y="939"/>
                      <a:pt x="325" y="1015"/>
                    </a:cubicBezTo>
                    <a:cubicBezTo>
                      <a:pt x="420" y="1067"/>
                      <a:pt x="530" y="1094"/>
                      <a:pt x="645" y="1094"/>
                    </a:cubicBezTo>
                    <a:cubicBezTo>
                      <a:pt x="698" y="1094"/>
                      <a:pt x="748" y="1088"/>
                      <a:pt x="799" y="1078"/>
                    </a:cubicBezTo>
                    <a:cubicBezTo>
                      <a:pt x="966" y="1043"/>
                      <a:pt x="1113" y="956"/>
                      <a:pt x="1211" y="833"/>
                    </a:cubicBezTo>
                    <a:cubicBezTo>
                      <a:pt x="1312" y="707"/>
                      <a:pt x="1350" y="561"/>
                      <a:pt x="1321" y="418"/>
                    </a:cubicBezTo>
                    <a:cubicBezTo>
                      <a:pt x="1291" y="275"/>
                      <a:pt x="1199" y="156"/>
                      <a:pt x="1057" y="79"/>
                    </a:cubicBezTo>
                    <a:cubicBezTo>
                      <a:pt x="961" y="28"/>
                      <a:pt x="851" y="1"/>
                      <a:pt x="7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1872;p62">
                <a:extLst>
                  <a:ext uri="{FF2B5EF4-FFF2-40B4-BE49-F238E27FC236}">
                    <a16:creationId xmlns:a16="http://schemas.microsoft.com/office/drawing/2014/main" id="{C06EFD24-0A85-577A-A01C-00E61A7DEB47}"/>
                  </a:ext>
                </a:extLst>
              </p:cNvPr>
              <p:cNvSpPr/>
              <p:nvPr/>
            </p:nvSpPr>
            <p:spPr>
              <a:xfrm>
                <a:off x="4067307" y="3778390"/>
                <a:ext cx="78970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045" extrusionOk="0">
                    <a:moveTo>
                      <a:pt x="697" y="1"/>
                    </a:moveTo>
                    <a:cubicBezTo>
                      <a:pt x="650" y="1"/>
                      <a:pt x="601" y="6"/>
                      <a:pt x="552" y="16"/>
                    </a:cubicBezTo>
                    <a:cubicBezTo>
                      <a:pt x="222" y="83"/>
                      <a:pt x="1" y="365"/>
                      <a:pt x="57" y="646"/>
                    </a:cubicBezTo>
                    <a:cubicBezTo>
                      <a:pt x="107" y="884"/>
                      <a:pt x="342" y="1044"/>
                      <a:pt x="615" y="1044"/>
                    </a:cubicBezTo>
                    <a:cubicBezTo>
                      <a:pt x="663" y="1044"/>
                      <a:pt x="711" y="1039"/>
                      <a:pt x="760" y="1029"/>
                    </a:cubicBezTo>
                    <a:cubicBezTo>
                      <a:pt x="1090" y="961"/>
                      <a:pt x="1312" y="679"/>
                      <a:pt x="1255" y="399"/>
                    </a:cubicBezTo>
                    <a:cubicBezTo>
                      <a:pt x="1206" y="161"/>
                      <a:pt x="970" y="1"/>
                      <a:pt x="6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1873;p62">
                <a:extLst>
                  <a:ext uri="{FF2B5EF4-FFF2-40B4-BE49-F238E27FC236}">
                    <a16:creationId xmlns:a16="http://schemas.microsoft.com/office/drawing/2014/main" id="{95CE6B69-2019-9BB3-07D2-64993B434DFA}"/>
                  </a:ext>
                </a:extLst>
              </p:cNvPr>
              <p:cNvSpPr/>
              <p:nvPr/>
            </p:nvSpPr>
            <p:spPr>
              <a:xfrm>
                <a:off x="4067547" y="3776946"/>
                <a:ext cx="78369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03" h="1092" extrusionOk="0">
                    <a:moveTo>
                      <a:pt x="692" y="48"/>
                    </a:moveTo>
                    <a:cubicBezTo>
                      <a:pt x="954" y="48"/>
                      <a:pt x="1181" y="201"/>
                      <a:pt x="1226" y="429"/>
                    </a:cubicBezTo>
                    <a:cubicBezTo>
                      <a:pt x="1253" y="557"/>
                      <a:pt x="1219" y="690"/>
                      <a:pt x="1129" y="803"/>
                    </a:cubicBezTo>
                    <a:cubicBezTo>
                      <a:pt x="1039" y="917"/>
                      <a:pt x="905" y="997"/>
                      <a:pt x="751" y="1029"/>
                    </a:cubicBezTo>
                    <a:cubicBezTo>
                      <a:pt x="704" y="1039"/>
                      <a:pt x="657" y="1043"/>
                      <a:pt x="611" y="1043"/>
                    </a:cubicBezTo>
                    <a:cubicBezTo>
                      <a:pt x="505" y="1043"/>
                      <a:pt x="403" y="1018"/>
                      <a:pt x="314" y="970"/>
                    </a:cubicBezTo>
                    <a:cubicBezTo>
                      <a:pt x="187" y="901"/>
                      <a:pt x="104" y="792"/>
                      <a:pt x="77" y="664"/>
                    </a:cubicBezTo>
                    <a:cubicBezTo>
                      <a:pt x="50" y="536"/>
                      <a:pt x="84" y="403"/>
                      <a:pt x="174" y="290"/>
                    </a:cubicBezTo>
                    <a:cubicBezTo>
                      <a:pt x="263" y="175"/>
                      <a:pt x="398" y="95"/>
                      <a:pt x="552" y="63"/>
                    </a:cubicBezTo>
                    <a:cubicBezTo>
                      <a:pt x="600" y="52"/>
                      <a:pt x="647" y="48"/>
                      <a:pt x="692" y="48"/>
                    </a:cubicBezTo>
                    <a:close/>
                    <a:moveTo>
                      <a:pt x="691" y="1"/>
                    </a:moveTo>
                    <a:cubicBezTo>
                      <a:pt x="643" y="1"/>
                      <a:pt x="593" y="6"/>
                      <a:pt x="543" y="16"/>
                    </a:cubicBezTo>
                    <a:cubicBezTo>
                      <a:pt x="378" y="50"/>
                      <a:pt x="234" y="137"/>
                      <a:pt x="137" y="260"/>
                    </a:cubicBezTo>
                    <a:cubicBezTo>
                      <a:pt x="37" y="386"/>
                      <a:pt x="0" y="532"/>
                      <a:pt x="30" y="675"/>
                    </a:cubicBezTo>
                    <a:cubicBezTo>
                      <a:pt x="59" y="818"/>
                      <a:pt x="153" y="937"/>
                      <a:pt x="291" y="1013"/>
                    </a:cubicBezTo>
                    <a:cubicBezTo>
                      <a:pt x="387" y="1065"/>
                      <a:pt x="498" y="1092"/>
                      <a:pt x="611" y="1092"/>
                    </a:cubicBezTo>
                    <a:cubicBezTo>
                      <a:pt x="660" y="1092"/>
                      <a:pt x="711" y="1086"/>
                      <a:pt x="760" y="1077"/>
                    </a:cubicBezTo>
                    <a:cubicBezTo>
                      <a:pt x="925" y="1044"/>
                      <a:pt x="1069" y="957"/>
                      <a:pt x="1166" y="834"/>
                    </a:cubicBezTo>
                    <a:cubicBezTo>
                      <a:pt x="1264" y="708"/>
                      <a:pt x="1303" y="562"/>
                      <a:pt x="1273" y="419"/>
                    </a:cubicBezTo>
                    <a:cubicBezTo>
                      <a:pt x="1222" y="169"/>
                      <a:pt x="975" y="1"/>
                      <a:pt x="6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1874;p62">
                <a:extLst>
                  <a:ext uri="{FF2B5EF4-FFF2-40B4-BE49-F238E27FC236}">
                    <a16:creationId xmlns:a16="http://schemas.microsoft.com/office/drawing/2014/main" id="{3012D482-6DB7-6F99-E9B4-01C9594B7A1F}"/>
                  </a:ext>
                </a:extLst>
              </p:cNvPr>
              <p:cNvSpPr/>
              <p:nvPr/>
            </p:nvSpPr>
            <p:spPr>
              <a:xfrm>
                <a:off x="4068991" y="3835466"/>
                <a:ext cx="78249" cy="62791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044" extrusionOk="0">
                    <a:moveTo>
                      <a:pt x="688" y="1"/>
                    </a:moveTo>
                    <a:cubicBezTo>
                      <a:pt x="641" y="1"/>
                      <a:pt x="593" y="6"/>
                      <a:pt x="545" y="15"/>
                    </a:cubicBezTo>
                    <a:cubicBezTo>
                      <a:pt x="219" y="83"/>
                      <a:pt x="1" y="364"/>
                      <a:pt x="58" y="644"/>
                    </a:cubicBezTo>
                    <a:cubicBezTo>
                      <a:pt x="106" y="883"/>
                      <a:pt x="341" y="1044"/>
                      <a:pt x="612" y="1044"/>
                    </a:cubicBezTo>
                    <a:cubicBezTo>
                      <a:pt x="658" y="1044"/>
                      <a:pt x="706" y="1039"/>
                      <a:pt x="754" y="1029"/>
                    </a:cubicBezTo>
                    <a:cubicBezTo>
                      <a:pt x="1082" y="961"/>
                      <a:pt x="1300" y="679"/>
                      <a:pt x="1243" y="400"/>
                    </a:cubicBezTo>
                    <a:cubicBezTo>
                      <a:pt x="1193" y="161"/>
                      <a:pt x="959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1875;p62">
                <a:extLst>
                  <a:ext uri="{FF2B5EF4-FFF2-40B4-BE49-F238E27FC236}">
                    <a16:creationId xmlns:a16="http://schemas.microsoft.com/office/drawing/2014/main" id="{28B75857-6CD9-0E8C-87C4-C45B11438536}"/>
                  </a:ext>
                </a:extLst>
              </p:cNvPr>
              <p:cNvSpPr/>
              <p:nvPr/>
            </p:nvSpPr>
            <p:spPr>
              <a:xfrm>
                <a:off x="4067427" y="3834022"/>
                <a:ext cx="79452" cy="65618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091" extrusionOk="0">
                    <a:moveTo>
                      <a:pt x="713" y="48"/>
                    </a:moveTo>
                    <a:cubicBezTo>
                      <a:pt x="972" y="48"/>
                      <a:pt x="1198" y="201"/>
                      <a:pt x="1244" y="430"/>
                    </a:cubicBezTo>
                    <a:cubicBezTo>
                      <a:pt x="1270" y="557"/>
                      <a:pt x="1237" y="691"/>
                      <a:pt x="1148" y="804"/>
                    </a:cubicBezTo>
                    <a:cubicBezTo>
                      <a:pt x="1060" y="919"/>
                      <a:pt x="927" y="999"/>
                      <a:pt x="774" y="1031"/>
                    </a:cubicBezTo>
                    <a:cubicBezTo>
                      <a:pt x="728" y="1040"/>
                      <a:pt x="682" y="1045"/>
                      <a:pt x="638" y="1045"/>
                    </a:cubicBezTo>
                    <a:cubicBezTo>
                      <a:pt x="377" y="1045"/>
                      <a:pt x="152" y="892"/>
                      <a:pt x="106" y="664"/>
                    </a:cubicBezTo>
                    <a:cubicBezTo>
                      <a:pt x="50" y="398"/>
                      <a:pt x="261" y="128"/>
                      <a:pt x="576" y="63"/>
                    </a:cubicBezTo>
                    <a:cubicBezTo>
                      <a:pt x="623" y="52"/>
                      <a:pt x="667" y="48"/>
                      <a:pt x="713" y="48"/>
                    </a:cubicBezTo>
                    <a:close/>
                    <a:moveTo>
                      <a:pt x="712" y="0"/>
                    </a:moveTo>
                    <a:cubicBezTo>
                      <a:pt x="664" y="0"/>
                      <a:pt x="615" y="5"/>
                      <a:pt x="566" y="15"/>
                    </a:cubicBezTo>
                    <a:cubicBezTo>
                      <a:pt x="226" y="85"/>
                      <a:pt x="0" y="381"/>
                      <a:pt x="60" y="672"/>
                    </a:cubicBezTo>
                    <a:cubicBezTo>
                      <a:pt x="111" y="922"/>
                      <a:pt x="355" y="1090"/>
                      <a:pt x="639" y="1090"/>
                    </a:cubicBezTo>
                    <a:cubicBezTo>
                      <a:pt x="687" y="1090"/>
                      <a:pt x="736" y="1086"/>
                      <a:pt x="785" y="1076"/>
                    </a:cubicBezTo>
                    <a:cubicBezTo>
                      <a:pt x="949" y="1041"/>
                      <a:pt x="1092" y="954"/>
                      <a:pt x="1188" y="831"/>
                    </a:cubicBezTo>
                    <a:cubicBezTo>
                      <a:pt x="1283" y="708"/>
                      <a:pt x="1321" y="562"/>
                      <a:pt x="1291" y="419"/>
                    </a:cubicBezTo>
                    <a:cubicBezTo>
                      <a:pt x="1240" y="168"/>
                      <a:pt x="995" y="0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1876;p62">
                <a:extLst>
                  <a:ext uri="{FF2B5EF4-FFF2-40B4-BE49-F238E27FC236}">
                    <a16:creationId xmlns:a16="http://schemas.microsoft.com/office/drawing/2014/main" id="{92850710-94D7-058F-FED2-60B30578F993}"/>
                  </a:ext>
                </a:extLst>
              </p:cNvPr>
              <p:cNvSpPr/>
              <p:nvPr/>
            </p:nvSpPr>
            <p:spPr>
              <a:xfrm>
                <a:off x="4053413" y="3885986"/>
                <a:ext cx="78249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045" extrusionOk="0">
                    <a:moveTo>
                      <a:pt x="687" y="1"/>
                    </a:moveTo>
                    <a:cubicBezTo>
                      <a:pt x="641" y="1"/>
                      <a:pt x="594" y="6"/>
                      <a:pt x="546" y="15"/>
                    </a:cubicBezTo>
                    <a:cubicBezTo>
                      <a:pt x="219" y="84"/>
                      <a:pt x="1" y="365"/>
                      <a:pt x="58" y="644"/>
                    </a:cubicBezTo>
                    <a:cubicBezTo>
                      <a:pt x="107" y="884"/>
                      <a:pt x="342" y="1045"/>
                      <a:pt x="614" y="1045"/>
                    </a:cubicBezTo>
                    <a:cubicBezTo>
                      <a:pt x="660" y="1045"/>
                      <a:pt x="707" y="1040"/>
                      <a:pt x="755" y="1030"/>
                    </a:cubicBezTo>
                    <a:cubicBezTo>
                      <a:pt x="1082" y="962"/>
                      <a:pt x="1300" y="681"/>
                      <a:pt x="1243" y="401"/>
                    </a:cubicBezTo>
                    <a:cubicBezTo>
                      <a:pt x="1192" y="162"/>
                      <a:pt x="958" y="1"/>
                      <a:pt x="6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1877;p62">
                <a:extLst>
                  <a:ext uri="{FF2B5EF4-FFF2-40B4-BE49-F238E27FC236}">
                    <a16:creationId xmlns:a16="http://schemas.microsoft.com/office/drawing/2014/main" id="{D93B7460-88F4-6715-B563-547F0FDA7B8E}"/>
                  </a:ext>
                </a:extLst>
              </p:cNvPr>
              <p:cNvSpPr/>
              <p:nvPr/>
            </p:nvSpPr>
            <p:spPr>
              <a:xfrm>
                <a:off x="4051850" y="3884603"/>
                <a:ext cx="79391" cy="65618"/>
              </a:xfrm>
              <a:custGeom>
                <a:avLst/>
                <a:gdLst/>
                <a:ahLst/>
                <a:cxnLst/>
                <a:rect l="l" t="t" r="r" b="b"/>
                <a:pathLst>
                  <a:path w="1320" h="1091" extrusionOk="0">
                    <a:moveTo>
                      <a:pt x="714" y="48"/>
                    </a:moveTo>
                    <a:cubicBezTo>
                      <a:pt x="820" y="48"/>
                      <a:pt x="921" y="74"/>
                      <a:pt x="1012" y="123"/>
                    </a:cubicBezTo>
                    <a:cubicBezTo>
                      <a:pt x="1137" y="192"/>
                      <a:pt x="1221" y="302"/>
                      <a:pt x="1247" y="430"/>
                    </a:cubicBezTo>
                    <a:cubicBezTo>
                      <a:pt x="1273" y="558"/>
                      <a:pt x="1240" y="691"/>
                      <a:pt x="1151" y="804"/>
                    </a:cubicBezTo>
                    <a:cubicBezTo>
                      <a:pt x="1063" y="918"/>
                      <a:pt x="931" y="998"/>
                      <a:pt x="777" y="1030"/>
                    </a:cubicBezTo>
                    <a:cubicBezTo>
                      <a:pt x="731" y="1039"/>
                      <a:pt x="685" y="1044"/>
                      <a:pt x="640" y="1044"/>
                    </a:cubicBezTo>
                    <a:cubicBezTo>
                      <a:pt x="380" y="1044"/>
                      <a:pt x="155" y="892"/>
                      <a:pt x="109" y="664"/>
                    </a:cubicBezTo>
                    <a:cubicBezTo>
                      <a:pt x="52" y="398"/>
                      <a:pt x="263" y="127"/>
                      <a:pt x="578" y="63"/>
                    </a:cubicBezTo>
                    <a:cubicBezTo>
                      <a:pt x="623" y="53"/>
                      <a:pt x="669" y="48"/>
                      <a:pt x="714" y="48"/>
                    </a:cubicBezTo>
                    <a:close/>
                    <a:moveTo>
                      <a:pt x="714" y="0"/>
                    </a:moveTo>
                    <a:cubicBezTo>
                      <a:pt x="665" y="0"/>
                      <a:pt x="616" y="5"/>
                      <a:pt x="567" y="15"/>
                    </a:cubicBezTo>
                    <a:cubicBezTo>
                      <a:pt x="227" y="85"/>
                      <a:pt x="0" y="379"/>
                      <a:pt x="61" y="672"/>
                    </a:cubicBezTo>
                    <a:cubicBezTo>
                      <a:pt x="111" y="922"/>
                      <a:pt x="356" y="1091"/>
                      <a:pt x="639" y="1091"/>
                    </a:cubicBezTo>
                    <a:cubicBezTo>
                      <a:pt x="686" y="1091"/>
                      <a:pt x="736" y="1086"/>
                      <a:pt x="783" y="1076"/>
                    </a:cubicBezTo>
                    <a:cubicBezTo>
                      <a:pt x="948" y="1040"/>
                      <a:pt x="1090" y="954"/>
                      <a:pt x="1186" y="831"/>
                    </a:cubicBezTo>
                    <a:cubicBezTo>
                      <a:pt x="1282" y="708"/>
                      <a:pt x="1320" y="561"/>
                      <a:pt x="1290" y="419"/>
                    </a:cubicBezTo>
                    <a:cubicBezTo>
                      <a:pt x="1261" y="276"/>
                      <a:pt x="1169" y="156"/>
                      <a:pt x="1032" y="80"/>
                    </a:cubicBezTo>
                    <a:cubicBezTo>
                      <a:pt x="936" y="27"/>
                      <a:pt x="827" y="0"/>
                      <a:pt x="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1878;p62">
                <a:extLst>
                  <a:ext uri="{FF2B5EF4-FFF2-40B4-BE49-F238E27FC236}">
                    <a16:creationId xmlns:a16="http://schemas.microsoft.com/office/drawing/2014/main" id="{9A6AA5A7-5ACE-A853-C0FD-E0FD8E2E3250}"/>
                  </a:ext>
                </a:extLst>
              </p:cNvPr>
              <p:cNvSpPr/>
              <p:nvPr/>
            </p:nvSpPr>
            <p:spPr>
              <a:xfrm>
                <a:off x="4035250" y="3921050"/>
                <a:ext cx="78189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045" extrusionOk="0">
                    <a:moveTo>
                      <a:pt x="689" y="1"/>
                    </a:moveTo>
                    <a:cubicBezTo>
                      <a:pt x="642" y="1"/>
                      <a:pt x="594" y="5"/>
                      <a:pt x="546" y="15"/>
                    </a:cubicBezTo>
                    <a:cubicBezTo>
                      <a:pt x="220" y="83"/>
                      <a:pt x="1" y="364"/>
                      <a:pt x="57" y="644"/>
                    </a:cubicBezTo>
                    <a:cubicBezTo>
                      <a:pt x="107" y="883"/>
                      <a:pt x="341" y="1044"/>
                      <a:pt x="612" y="1044"/>
                    </a:cubicBezTo>
                    <a:cubicBezTo>
                      <a:pt x="659" y="1044"/>
                      <a:pt x="706" y="1039"/>
                      <a:pt x="755" y="1029"/>
                    </a:cubicBezTo>
                    <a:cubicBezTo>
                      <a:pt x="1081" y="961"/>
                      <a:pt x="1299" y="680"/>
                      <a:pt x="1243" y="400"/>
                    </a:cubicBezTo>
                    <a:cubicBezTo>
                      <a:pt x="1194" y="161"/>
                      <a:pt x="960" y="1"/>
                      <a:pt x="6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1879;p62">
                <a:extLst>
                  <a:ext uri="{FF2B5EF4-FFF2-40B4-BE49-F238E27FC236}">
                    <a16:creationId xmlns:a16="http://schemas.microsoft.com/office/drawing/2014/main" id="{93C24325-C931-B1A0-C2ED-70235F9E254C}"/>
                  </a:ext>
                </a:extLst>
              </p:cNvPr>
              <p:cNvSpPr/>
              <p:nvPr/>
            </p:nvSpPr>
            <p:spPr>
              <a:xfrm>
                <a:off x="4035611" y="3919546"/>
                <a:ext cx="79391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20" h="1092" extrusionOk="0">
                    <a:moveTo>
                      <a:pt x="683" y="49"/>
                    </a:moveTo>
                    <a:cubicBezTo>
                      <a:pt x="942" y="49"/>
                      <a:pt x="1168" y="201"/>
                      <a:pt x="1212" y="431"/>
                    </a:cubicBezTo>
                    <a:cubicBezTo>
                      <a:pt x="1269" y="697"/>
                      <a:pt x="1058" y="968"/>
                      <a:pt x="743" y="1032"/>
                    </a:cubicBezTo>
                    <a:cubicBezTo>
                      <a:pt x="698" y="1041"/>
                      <a:pt x="653" y="1045"/>
                      <a:pt x="609" y="1045"/>
                    </a:cubicBezTo>
                    <a:cubicBezTo>
                      <a:pt x="502" y="1045"/>
                      <a:pt x="400" y="1020"/>
                      <a:pt x="311" y="971"/>
                    </a:cubicBezTo>
                    <a:cubicBezTo>
                      <a:pt x="185" y="902"/>
                      <a:pt x="102" y="793"/>
                      <a:pt x="75" y="665"/>
                    </a:cubicBezTo>
                    <a:cubicBezTo>
                      <a:pt x="49" y="537"/>
                      <a:pt x="82" y="404"/>
                      <a:pt x="171" y="291"/>
                    </a:cubicBezTo>
                    <a:cubicBezTo>
                      <a:pt x="259" y="176"/>
                      <a:pt x="392" y="96"/>
                      <a:pt x="545" y="64"/>
                    </a:cubicBezTo>
                    <a:cubicBezTo>
                      <a:pt x="592" y="53"/>
                      <a:pt x="637" y="49"/>
                      <a:pt x="683" y="49"/>
                    </a:cubicBezTo>
                    <a:close/>
                    <a:moveTo>
                      <a:pt x="682" y="1"/>
                    </a:moveTo>
                    <a:cubicBezTo>
                      <a:pt x="634" y="1"/>
                      <a:pt x="585" y="6"/>
                      <a:pt x="535" y="16"/>
                    </a:cubicBezTo>
                    <a:cubicBezTo>
                      <a:pt x="371" y="51"/>
                      <a:pt x="229" y="137"/>
                      <a:pt x="134" y="260"/>
                    </a:cubicBezTo>
                    <a:cubicBezTo>
                      <a:pt x="38" y="384"/>
                      <a:pt x="0" y="531"/>
                      <a:pt x="29" y="673"/>
                    </a:cubicBezTo>
                    <a:cubicBezTo>
                      <a:pt x="59" y="815"/>
                      <a:pt x="151" y="936"/>
                      <a:pt x="288" y="1012"/>
                    </a:cubicBezTo>
                    <a:cubicBezTo>
                      <a:pt x="384" y="1065"/>
                      <a:pt x="493" y="1092"/>
                      <a:pt x="606" y="1092"/>
                    </a:cubicBezTo>
                    <a:cubicBezTo>
                      <a:pt x="654" y="1092"/>
                      <a:pt x="705" y="1086"/>
                      <a:pt x="754" y="1077"/>
                    </a:cubicBezTo>
                    <a:cubicBezTo>
                      <a:pt x="1094" y="1006"/>
                      <a:pt x="1320" y="712"/>
                      <a:pt x="1260" y="420"/>
                    </a:cubicBezTo>
                    <a:cubicBezTo>
                      <a:pt x="1209" y="170"/>
                      <a:pt x="965" y="1"/>
                      <a:pt x="6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1880;p62">
                <a:extLst>
                  <a:ext uri="{FF2B5EF4-FFF2-40B4-BE49-F238E27FC236}">
                    <a16:creationId xmlns:a16="http://schemas.microsoft.com/office/drawing/2014/main" id="{6C3F35C7-C11B-4973-26C9-D6D5F17AB0DE}"/>
                  </a:ext>
                </a:extLst>
              </p:cNvPr>
              <p:cNvSpPr/>
              <p:nvPr/>
            </p:nvSpPr>
            <p:spPr>
              <a:xfrm>
                <a:off x="4000187" y="3940476"/>
                <a:ext cx="78249" cy="62791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044" extrusionOk="0">
                    <a:moveTo>
                      <a:pt x="687" y="0"/>
                    </a:moveTo>
                    <a:cubicBezTo>
                      <a:pt x="641" y="0"/>
                      <a:pt x="594" y="5"/>
                      <a:pt x="547" y="14"/>
                    </a:cubicBezTo>
                    <a:cubicBezTo>
                      <a:pt x="219" y="83"/>
                      <a:pt x="1" y="364"/>
                      <a:pt x="58" y="643"/>
                    </a:cubicBezTo>
                    <a:cubicBezTo>
                      <a:pt x="108" y="882"/>
                      <a:pt x="341" y="1043"/>
                      <a:pt x="612" y="1043"/>
                    </a:cubicBezTo>
                    <a:cubicBezTo>
                      <a:pt x="659" y="1043"/>
                      <a:pt x="707" y="1038"/>
                      <a:pt x="756" y="1028"/>
                    </a:cubicBezTo>
                    <a:cubicBezTo>
                      <a:pt x="1082" y="961"/>
                      <a:pt x="1300" y="680"/>
                      <a:pt x="1243" y="399"/>
                    </a:cubicBezTo>
                    <a:cubicBezTo>
                      <a:pt x="1194" y="160"/>
                      <a:pt x="959" y="0"/>
                      <a:pt x="6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1881;p62">
                <a:extLst>
                  <a:ext uri="{FF2B5EF4-FFF2-40B4-BE49-F238E27FC236}">
                    <a16:creationId xmlns:a16="http://schemas.microsoft.com/office/drawing/2014/main" id="{F46FF2B8-E551-6A06-2FBC-E8D0F89CAC19}"/>
                  </a:ext>
                </a:extLst>
              </p:cNvPr>
              <p:cNvSpPr/>
              <p:nvPr/>
            </p:nvSpPr>
            <p:spPr>
              <a:xfrm>
                <a:off x="3998743" y="3939093"/>
                <a:ext cx="81196" cy="65618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091" extrusionOk="0">
                    <a:moveTo>
                      <a:pt x="715" y="47"/>
                    </a:moveTo>
                    <a:cubicBezTo>
                      <a:pt x="819" y="47"/>
                      <a:pt x="920" y="73"/>
                      <a:pt x="1010" y="122"/>
                    </a:cubicBezTo>
                    <a:cubicBezTo>
                      <a:pt x="1136" y="191"/>
                      <a:pt x="1219" y="300"/>
                      <a:pt x="1245" y="428"/>
                    </a:cubicBezTo>
                    <a:cubicBezTo>
                      <a:pt x="1302" y="694"/>
                      <a:pt x="1091" y="964"/>
                      <a:pt x="776" y="1029"/>
                    </a:cubicBezTo>
                    <a:cubicBezTo>
                      <a:pt x="730" y="1038"/>
                      <a:pt x="685" y="1043"/>
                      <a:pt x="640" y="1043"/>
                    </a:cubicBezTo>
                    <a:cubicBezTo>
                      <a:pt x="380" y="1043"/>
                      <a:pt x="154" y="890"/>
                      <a:pt x="108" y="662"/>
                    </a:cubicBezTo>
                    <a:cubicBezTo>
                      <a:pt x="52" y="396"/>
                      <a:pt x="263" y="127"/>
                      <a:pt x="577" y="62"/>
                    </a:cubicBezTo>
                    <a:cubicBezTo>
                      <a:pt x="622" y="52"/>
                      <a:pt x="669" y="47"/>
                      <a:pt x="715" y="47"/>
                    </a:cubicBezTo>
                    <a:close/>
                    <a:moveTo>
                      <a:pt x="714" y="0"/>
                    </a:moveTo>
                    <a:cubicBezTo>
                      <a:pt x="665" y="0"/>
                      <a:pt x="616" y="5"/>
                      <a:pt x="566" y="15"/>
                    </a:cubicBezTo>
                    <a:cubicBezTo>
                      <a:pt x="226" y="85"/>
                      <a:pt x="0" y="380"/>
                      <a:pt x="60" y="672"/>
                    </a:cubicBezTo>
                    <a:cubicBezTo>
                      <a:pt x="110" y="922"/>
                      <a:pt x="355" y="1091"/>
                      <a:pt x="638" y="1091"/>
                    </a:cubicBezTo>
                    <a:cubicBezTo>
                      <a:pt x="686" y="1091"/>
                      <a:pt x="736" y="1085"/>
                      <a:pt x="784" y="1076"/>
                    </a:cubicBezTo>
                    <a:cubicBezTo>
                      <a:pt x="1123" y="1005"/>
                      <a:pt x="1350" y="710"/>
                      <a:pt x="1290" y="419"/>
                    </a:cubicBezTo>
                    <a:cubicBezTo>
                      <a:pt x="1260" y="276"/>
                      <a:pt x="1169" y="156"/>
                      <a:pt x="1031" y="80"/>
                    </a:cubicBezTo>
                    <a:cubicBezTo>
                      <a:pt x="936" y="27"/>
                      <a:pt x="827" y="0"/>
                      <a:pt x="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1882;p62">
                <a:extLst>
                  <a:ext uri="{FF2B5EF4-FFF2-40B4-BE49-F238E27FC236}">
                    <a16:creationId xmlns:a16="http://schemas.microsoft.com/office/drawing/2014/main" id="{756AEA50-ECDD-DB44-025E-89CB71F5EAD9}"/>
                  </a:ext>
                </a:extLst>
              </p:cNvPr>
              <p:cNvSpPr/>
              <p:nvPr/>
            </p:nvSpPr>
            <p:spPr>
              <a:xfrm>
                <a:off x="3965243" y="3955993"/>
                <a:ext cx="78249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045" extrusionOk="0">
                    <a:moveTo>
                      <a:pt x="688" y="1"/>
                    </a:moveTo>
                    <a:cubicBezTo>
                      <a:pt x="642" y="1"/>
                      <a:pt x="594" y="6"/>
                      <a:pt x="547" y="15"/>
                    </a:cubicBezTo>
                    <a:cubicBezTo>
                      <a:pt x="219" y="83"/>
                      <a:pt x="1" y="364"/>
                      <a:pt x="58" y="644"/>
                    </a:cubicBezTo>
                    <a:cubicBezTo>
                      <a:pt x="108" y="883"/>
                      <a:pt x="341" y="1044"/>
                      <a:pt x="613" y="1044"/>
                    </a:cubicBezTo>
                    <a:cubicBezTo>
                      <a:pt x="659" y="1044"/>
                      <a:pt x="707" y="1039"/>
                      <a:pt x="756" y="1029"/>
                    </a:cubicBezTo>
                    <a:cubicBezTo>
                      <a:pt x="1082" y="961"/>
                      <a:pt x="1300" y="680"/>
                      <a:pt x="1243" y="400"/>
                    </a:cubicBezTo>
                    <a:cubicBezTo>
                      <a:pt x="1193" y="161"/>
                      <a:pt x="959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1883;p62">
                <a:extLst>
                  <a:ext uri="{FF2B5EF4-FFF2-40B4-BE49-F238E27FC236}">
                    <a16:creationId xmlns:a16="http://schemas.microsoft.com/office/drawing/2014/main" id="{33E66C87-41FF-6826-E284-0E46FD721480}"/>
                  </a:ext>
                </a:extLst>
              </p:cNvPr>
              <p:cNvSpPr/>
              <p:nvPr/>
            </p:nvSpPr>
            <p:spPr>
              <a:xfrm>
                <a:off x="3965544" y="3954610"/>
                <a:ext cx="79391" cy="65618"/>
              </a:xfrm>
              <a:custGeom>
                <a:avLst/>
                <a:gdLst/>
                <a:ahLst/>
                <a:cxnLst/>
                <a:rect l="l" t="t" r="r" b="b"/>
                <a:pathLst>
                  <a:path w="1320" h="1091" extrusionOk="0">
                    <a:moveTo>
                      <a:pt x="683" y="47"/>
                    </a:moveTo>
                    <a:cubicBezTo>
                      <a:pt x="789" y="47"/>
                      <a:pt x="890" y="73"/>
                      <a:pt x="980" y="122"/>
                    </a:cubicBezTo>
                    <a:cubicBezTo>
                      <a:pt x="1105" y="191"/>
                      <a:pt x="1189" y="301"/>
                      <a:pt x="1215" y="429"/>
                    </a:cubicBezTo>
                    <a:cubicBezTo>
                      <a:pt x="1270" y="695"/>
                      <a:pt x="1060" y="964"/>
                      <a:pt x="745" y="1030"/>
                    </a:cubicBezTo>
                    <a:cubicBezTo>
                      <a:pt x="699" y="1039"/>
                      <a:pt x="654" y="1044"/>
                      <a:pt x="609" y="1044"/>
                    </a:cubicBezTo>
                    <a:cubicBezTo>
                      <a:pt x="349" y="1044"/>
                      <a:pt x="123" y="891"/>
                      <a:pt x="76" y="663"/>
                    </a:cubicBezTo>
                    <a:cubicBezTo>
                      <a:pt x="51" y="535"/>
                      <a:pt x="84" y="402"/>
                      <a:pt x="172" y="289"/>
                    </a:cubicBezTo>
                    <a:cubicBezTo>
                      <a:pt x="261" y="174"/>
                      <a:pt x="394" y="94"/>
                      <a:pt x="547" y="62"/>
                    </a:cubicBezTo>
                    <a:cubicBezTo>
                      <a:pt x="592" y="52"/>
                      <a:pt x="639" y="47"/>
                      <a:pt x="683" y="47"/>
                    </a:cubicBezTo>
                    <a:close/>
                    <a:moveTo>
                      <a:pt x="682" y="0"/>
                    </a:moveTo>
                    <a:cubicBezTo>
                      <a:pt x="634" y="0"/>
                      <a:pt x="585" y="5"/>
                      <a:pt x="536" y="15"/>
                    </a:cubicBezTo>
                    <a:cubicBezTo>
                      <a:pt x="372" y="50"/>
                      <a:pt x="229" y="136"/>
                      <a:pt x="133" y="259"/>
                    </a:cubicBezTo>
                    <a:cubicBezTo>
                      <a:pt x="38" y="383"/>
                      <a:pt x="0" y="530"/>
                      <a:pt x="30" y="673"/>
                    </a:cubicBezTo>
                    <a:cubicBezTo>
                      <a:pt x="80" y="923"/>
                      <a:pt x="325" y="1091"/>
                      <a:pt x="608" y="1091"/>
                    </a:cubicBezTo>
                    <a:cubicBezTo>
                      <a:pt x="656" y="1091"/>
                      <a:pt x="705" y="1085"/>
                      <a:pt x="753" y="1076"/>
                    </a:cubicBezTo>
                    <a:cubicBezTo>
                      <a:pt x="1093" y="1005"/>
                      <a:pt x="1320" y="711"/>
                      <a:pt x="1259" y="419"/>
                    </a:cubicBezTo>
                    <a:cubicBezTo>
                      <a:pt x="1230" y="276"/>
                      <a:pt x="1139" y="157"/>
                      <a:pt x="1001" y="81"/>
                    </a:cubicBezTo>
                    <a:cubicBezTo>
                      <a:pt x="905" y="27"/>
                      <a:pt x="796" y="0"/>
                      <a:pt x="6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1884;p62">
                <a:extLst>
                  <a:ext uri="{FF2B5EF4-FFF2-40B4-BE49-F238E27FC236}">
                    <a16:creationId xmlns:a16="http://schemas.microsoft.com/office/drawing/2014/main" id="{171D54B8-3B1A-42CF-5BC6-EE8F95D13676}"/>
                  </a:ext>
                </a:extLst>
              </p:cNvPr>
              <p:cNvSpPr/>
              <p:nvPr/>
            </p:nvSpPr>
            <p:spPr>
              <a:xfrm>
                <a:off x="3908829" y="3966218"/>
                <a:ext cx="91841" cy="63453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1055" extrusionOk="0">
                    <a:moveTo>
                      <a:pt x="861" y="0"/>
                    </a:moveTo>
                    <a:cubicBezTo>
                      <a:pt x="796" y="0"/>
                      <a:pt x="728" y="7"/>
                      <a:pt x="660" y="21"/>
                    </a:cubicBezTo>
                    <a:cubicBezTo>
                      <a:pt x="271" y="101"/>
                      <a:pt x="1" y="392"/>
                      <a:pt x="58" y="673"/>
                    </a:cubicBezTo>
                    <a:cubicBezTo>
                      <a:pt x="107" y="904"/>
                      <a:pt x="363" y="1054"/>
                      <a:pt x="671" y="1054"/>
                    </a:cubicBezTo>
                    <a:cubicBezTo>
                      <a:pt x="735" y="1054"/>
                      <a:pt x="801" y="1048"/>
                      <a:pt x="869" y="1034"/>
                    </a:cubicBezTo>
                    <a:cubicBezTo>
                      <a:pt x="1258" y="954"/>
                      <a:pt x="1526" y="662"/>
                      <a:pt x="1470" y="382"/>
                    </a:cubicBezTo>
                    <a:cubicBezTo>
                      <a:pt x="1422" y="151"/>
                      <a:pt x="1168" y="0"/>
                      <a:pt x="8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1885;p62">
                <a:extLst>
                  <a:ext uri="{FF2B5EF4-FFF2-40B4-BE49-F238E27FC236}">
                    <a16:creationId xmlns:a16="http://schemas.microsoft.com/office/drawing/2014/main" id="{6A88A43B-79A9-AABE-A1DD-E24822CD336D}"/>
                  </a:ext>
                </a:extLst>
              </p:cNvPr>
              <p:cNvSpPr/>
              <p:nvPr/>
            </p:nvSpPr>
            <p:spPr>
              <a:xfrm>
                <a:off x="3907385" y="3964774"/>
                <a:ext cx="93104" cy="66280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102" extrusionOk="0">
                    <a:moveTo>
                      <a:pt x="883" y="47"/>
                    </a:moveTo>
                    <a:cubicBezTo>
                      <a:pt x="998" y="47"/>
                      <a:pt x="1109" y="69"/>
                      <a:pt x="1205" y="112"/>
                    </a:cubicBezTo>
                    <a:cubicBezTo>
                      <a:pt x="1350" y="179"/>
                      <a:pt x="1445" y="283"/>
                      <a:pt x="1471" y="411"/>
                    </a:cubicBezTo>
                    <a:cubicBezTo>
                      <a:pt x="1498" y="539"/>
                      <a:pt x="1452" y="674"/>
                      <a:pt x="1345" y="792"/>
                    </a:cubicBezTo>
                    <a:cubicBezTo>
                      <a:pt x="1234" y="911"/>
                      <a:pt x="1073" y="997"/>
                      <a:pt x="888" y="1035"/>
                    </a:cubicBezTo>
                    <a:cubicBezTo>
                      <a:pt x="823" y="1048"/>
                      <a:pt x="758" y="1054"/>
                      <a:pt x="695" y="1054"/>
                    </a:cubicBezTo>
                    <a:cubicBezTo>
                      <a:pt x="398" y="1054"/>
                      <a:pt x="152" y="911"/>
                      <a:pt x="107" y="691"/>
                    </a:cubicBezTo>
                    <a:cubicBezTo>
                      <a:pt x="50" y="425"/>
                      <a:pt x="313" y="144"/>
                      <a:pt x="689" y="68"/>
                    </a:cubicBezTo>
                    <a:cubicBezTo>
                      <a:pt x="754" y="54"/>
                      <a:pt x="819" y="47"/>
                      <a:pt x="883" y="47"/>
                    </a:cubicBezTo>
                    <a:close/>
                    <a:moveTo>
                      <a:pt x="882" y="0"/>
                    </a:moveTo>
                    <a:cubicBezTo>
                      <a:pt x="816" y="0"/>
                      <a:pt x="747" y="7"/>
                      <a:pt x="679" y="21"/>
                    </a:cubicBezTo>
                    <a:cubicBezTo>
                      <a:pt x="276" y="103"/>
                      <a:pt x="0" y="409"/>
                      <a:pt x="60" y="701"/>
                    </a:cubicBezTo>
                    <a:cubicBezTo>
                      <a:pt x="109" y="943"/>
                      <a:pt x="377" y="1102"/>
                      <a:pt x="695" y="1102"/>
                    </a:cubicBezTo>
                    <a:cubicBezTo>
                      <a:pt x="760" y="1102"/>
                      <a:pt x="829" y="1095"/>
                      <a:pt x="898" y="1081"/>
                    </a:cubicBezTo>
                    <a:cubicBezTo>
                      <a:pt x="1091" y="1042"/>
                      <a:pt x="1261" y="949"/>
                      <a:pt x="1379" y="823"/>
                    </a:cubicBezTo>
                    <a:cubicBezTo>
                      <a:pt x="1497" y="696"/>
                      <a:pt x="1547" y="544"/>
                      <a:pt x="1517" y="402"/>
                    </a:cubicBezTo>
                    <a:cubicBezTo>
                      <a:pt x="1486" y="259"/>
                      <a:pt x="1383" y="141"/>
                      <a:pt x="1223" y="69"/>
                    </a:cubicBezTo>
                    <a:cubicBezTo>
                      <a:pt x="1122" y="23"/>
                      <a:pt x="1004" y="0"/>
                      <a:pt x="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1886;p62">
                <a:extLst>
                  <a:ext uri="{FF2B5EF4-FFF2-40B4-BE49-F238E27FC236}">
                    <a16:creationId xmlns:a16="http://schemas.microsoft.com/office/drawing/2014/main" id="{1410CFC1-27ED-4F7E-D82A-DA0225898277}"/>
                  </a:ext>
                </a:extLst>
              </p:cNvPr>
              <p:cNvSpPr/>
              <p:nvPr/>
            </p:nvSpPr>
            <p:spPr>
              <a:xfrm>
                <a:off x="4018530" y="3633504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35" extrusionOk="0">
                    <a:moveTo>
                      <a:pt x="518" y="1"/>
                    </a:moveTo>
                    <a:cubicBezTo>
                      <a:pt x="233" y="1"/>
                      <a:pt x="1" y="232"/>
                      <a:pt x="1" y="518"/>
                    </a:cubicBezTo>
                    <a:cubicBezTo>
                      <a:pt x="1" y="803"/>
                      <a:pt x="233" y="1035"/>
                      <a:pt x="518" y="1035"/>
                    </a:cubicBezTo>
                    <a:cubicBezTo>
                      <a:pt x="803" y="1035"/>
                      <a:pt x="1035" y="803"/>
                      <a:pt x="1035" y="518"/>
                    </a:cubicBezTo>
                    <a:cubicBezTo>
                      <a:pt x="1035" y="232"/>
                      <a:pt x="803" y="1"/>
                      <a:pt x="5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1887;p62">
                <a:extLst>
                  <a:ext uri="{FF2B5EF4-FFF2-40B4-BE49-F238E27FC236}">
                    <a16:creationId xmlns:a16="http://schemas.microsoft.com/office/drawing/2014/main" id="{2A99C43B-5A6D-DA8E-C1E3-B8C16C4D749B}"/>
                  </a:ext>
                </a:extLst>
              </p:cNvPr>
              <p:cNvSpPr/>
              <p:nvPr/>
            </p:nvSpPr>
            <p:spPr>
              <a:xfrm>
                <a:off x="4017147" y="3632061"/>
                <a:ext cx="65137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1083" extrusionOk="0">
                    <a:moveTo>
                      <a:pt x="542" y="47"/>
                    </a:moveTo>
                    <a:cubicBezTo>
                      <a:pt x="815" y="47"/>
                      <a:pt x="1035" y="269"/>
                      <a:pt x="1034" y="541"/>
                    </a:cubicBezTo>
                    <a:cubicBezTo>
                      <a:pt x="1034" y="811"/>
                      <a:pt x="814" y="1033"/>
                      <a:pt x="542" y="1033"/>
                    </a:cubicBezTo>
                    <a:cubicBezTo>
                      <a:pt x="270" y="1033"/>
                      <a:pt x="48" y="811"/>
                      <a:pt x="48" y="541"/>
                    </a:cubicBezTo>
                    <a:cubicBezTo>
                      <a:pt x="48" y="269"/>
                      <a:pt x="270" y="47"/>
                      <a:pt x="542" y="47"/>
                    </a:cubicBezTo>
                    <a:close/>
                    <a:moveTo>
                      <a:pt x="542" y="0"/>
                    </a:moveTo>
                    <a:cubicBezTo>
                      <a:pt x="243" y="0"/>
                      <a:pt x="0" y="243"/>
                      <a:pt x="0" y="542"/>
                    </a:cubicBezTo>
                    <a:cubicBezTo>
                      <a:pt x="0" y="840"/>
                      <a:pt x="243" y="1082"/>
                      <a:pt x="542" y="1082"/>
                    </a:cubicBezTo>
                    <a:cubicBezTo>
                      <a:pt x="840" y="1082"/>
                      <a:pt x="1082" y="840"/>
                      <a:pt x="1082" y="542"/>
                    </a:cubicBezTo>
                    <a:cubicBezTo>
                      <a:pt x="1082" y="243"/>
                      <a:pt x="840" y="0"/>
                      <a:pt x="5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1888;p62">
                <a:extLst>
                  <a:ext uri="{FF2B5EF4-FFF2-40B4-BE49-F238E27FC236}">
                    <a16:creationId xmlns:a16="http://schemas.microsoft.com/office/drawing/2014/main" id="{61562184-E96E-BE93-C381-6C728A9C0E38}"/>
                  </a:ext>
                </a:extLst>
              </p:cNvPr>
              <p:cNvSpPr/>
              <p:nvPr/>
            </p:nvSpPr>
            <p:spPr>
              <a:xfrm>
                <a:off x="3964401" y="3642646"/>
                <a:ext cx="77346" cy="56957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947" extrusionOk="0">
                    <a:moveTo>
                      <a:pt x="643" y="0"/>
                    </a:moveTo>
                    <a:cubicBezTo>
                      <a:pt x="288" y="0"/>
                      <a:pt x="0" y="212"/>
                      <a:pt x="0" y="473"/>
                    </a:cubicBezTo>
                    <a:cubicBezTo>
                      <a:pt x="0" y="734"/>
                      <a:pt x="288" y="947"/>
                      <a:pt x="643" y="947"/>
                    </a:cubicBezTo>
                    <a:cubicBezTo>
                      <a:pt x="998" y="947"/>
                      <a:pt x="1286" y="734"/>
                      <a:pt x="1286" y="473"/>
                    </a:cubicBezTo>
                    <a:cubicBezTo>
                      <a:pt x="1286" y="212"/>
                      <a:pt x="998" y="0"/>
                      <a:pt x="6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1889;p62">
                <a:extLst>
                  <a:ext uri="{FF2B5EF4-FFF2-40B4-BE49-F238E27FC236}">
                    <a16:creationId xmlns:a16="http://schemas.microsoft.com/office/drawing/2014/main" id="{B8B04593-2EB9-9718-E5E6-7FB48C32930A}"/>
                  </a:ext>
                </a:extLst>
              </p:cNvPr>
              <p:cNvSpPr/>
              <p:nvPr/>
            </p:nvSpPr>
            <p:spPr>
              <a:xfrm>
                <a:off x="3962958" y="3641263"/>
                <a:ext cx="80233" cy="59664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992" extrusionOk="0">
                    <a:moveTo>
                      <a:pt x="667" y="48"/>
                    </a:moveTo>
                    <a:cubicBezTo>
                      <a:pt x="1008" y="48"/>
                      <a:pt x="1285" y="249"/>
                      <a:pt x="1285" y="496"/>
                    </a:cubicBezTo>
                    <a:cubicBezTo>
                      <a:pt x="1285" y="744"/>
                      <a:pt x="1008" y="945"/>
                      <a:pt x="667" y="945"/>
                    </a:cubicBezTo>
                    <a:cubicBezTo>
                      <a:pt x="326" y="945"/>
                      <a:pt x="49" y="745"/>
                      <a:pt x="49" y="496"/>
                    </a:cubicBezTo>
                    <a:cubicBezTo>
                      <a:pt x="49" y="249"/>
                      <a:pt x="326" y="48"/>
                      <a:pt x="667" y="48"/>
                    </a:cubicBezTo>
                    <a:close/>
                    <a:moveTo>
                      <a:pt x="667" y="1"/>
                    </a:moveTo>
                    <a:cubicBezTo>
                      <a:pt x="299" y="1"/>
                      <a:pt x="1" y="223"/>
                      <a:pt x="1" y="496"/>
                    </a:cubicBezTo>
                    <a:cubicBezTo>
                      <a:pt x="1" y="769"/>
                      <a:pt x="299" y="992"/>
                      <a:pt x="667" y="992"/>
                    </a:cubicBezTo>
                    <a:cubicBezTo>
                      <a:pt x="1033" y="992"/>
                      <a:pt x="1333" y="769"/>
                      <a:pt x="1333" y="496"/>
                    </a:cubicBezTo>
                    <a:cubicBezTo>
                      <a:pt x="1333" y="223"/>
                      <a:pt x="1035" y="1"/>
                      <a:pt x="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1890;p62">
                <a:extLst>
                  <a:ext uri="{FF2B5EF4-FFF2-40B4-BE49-F238E27FC236}">
                    <a16:creationId xmlns:a16="http://schemas.microsoft.com/office/drawing/2014/main" id="{B57623A7-5EED-531E-F468-74A5F3779684}"/>
                  </a:ext>
                </a:extLst>
              </p:cNvPr>
              <p:cNvSpPr/>
              <p:nvPr/>
            </p:nvSpPr>
            <p:spPr>
              <a:xfrm>
                <a:off x="3754501" y="3636391"/>
                <a:ext cx="63513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987" extrusionOk="0">
                    <a:moveTo>
                      <a:pt x="528" y="1"/>
                    </a:moveTo>
                    <a:cubicBezTo>
                      <a:pt x="236" y="1"/>
                      <a:pt x="0" y="221"/>
                      <a:pt x="0" y="493"/>
                    </a:cubicBezTo>
                    <a:cubicBezTo>
                      <a:pt x="0" y="765"/>
                      <a:pt x="236" y="987"/>
                      <a:pt x="528" y="987"/>
                    </a:cubicBezTo>
                    <a:cubicBezTo>
                      <a:pt x="819" y="987"/>
                      <a:pt x="1055" y="765"/>
                      <a:pt x="1055" y="493"/>
                    </a:cubicBezTo>
                    <a:cubicBezTo>
                      <a:pt x="1055" y="221"/>
                      <a:pt x="819" y="1"/>
                      <a:pt x="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1891;p62">
                <a:extLst>
                  <a:ext uri="{FF2B5EF4-FFF2-40B4-BE49-F238E27FC236}">
                    <a16:creationId xmlns:a16="http://schemas.microsoft.com/office/drawing/2014/main" id="{E05488F9-A896-AE35-8F64-6F306AE5E09D}"/>
                  </a:ext>
                </a:extLst>
              </p:cNvPr>
              <p:cNvSpPr/>
              <p:nvPr/>
            </p:nvSpPr>
            <p:spPr>
              <a:xfrm>
                <a:off x="3752997" y="3635128"/>
                <a:ext cx="66400" cy="62070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032" extrusionOk="0">
                    <a:moveTo>
                      <a:pt x="553" y="45"/>
                    </a:moveTo>
                    <a:cubicBezTo>
                      <a:pt x="831" y="45"/>
                      <a:pt x="1056" y="256"/>
                      <a:pt x="1056" y="514"/>
                    </a:cubicBezTo>
                    <a:cubicBezTo>
                      <a:pt x="1056" y="773"/>
                      <a:pt x="831" y="983"/>
                      <a:pt x="553" y="983"/>
                    </a:cubicBezTo>
                    <a:cubicBezTo>
                      <a:pt x="276" y="983"/>
                      <a:pt x="48" y="773"/>
                      <a:pt x="48" y="514"/>
                    </a:cubicBezTo>
                    <a:cubicBezTo>
                      <a:pt x="48" y="256"/>
                      <a:pt x="273" y="45"/>
                      <a:pt x="553" y="45"/>
                    </a:cubicBezTo>
                    <a:close/>
                    <a:moveTo>
                      <a:pt x="553" y="0"/>
                    </a:moveTo>
                    <a:cubicBezTo>
                      <a:pt x="249" y="0"/>
                      <a:pt x="0" y="231"/>
                      <a:pt x="0" y="516"/>
                    </a:cubicBezTo>
                    <a:cubicBezTo>
                      <a:pt x="0" y="800"/>
                      <a:pt x="249" y="1031"/>
                      <a:pt x="553" y="1031"/>
                    </a:cubicBezTo>
                    <a:cubicBezTo>
                      <a:pt x="856" y="1031"/>
                      <a:pt x="1104" y="800"/>
                      <a:pt x="1104" y="516"/>
                    </a:cubicBezTo>
                    <a:cubicBezTo>
                      <a:pt x="1104" y="232"/>
                      <a:pt x="856" y="0"/>
                      <a:pt x="5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1892;p62">
                <a:extLst>
                  <a:ext uri="{FF2B5EF4-FFF2-40B4-BE49-F238E27FC236}">
                    <a16:creationId xmlns:a16="http://schemas.microsoft.com/office/drawing/2014/main" id="{5FF6E482-61CF-32EF-F4E9-F39D51BCECC8}"/>
                  </a:ext>
                </a:extLst>
              </p:cNvPr>
              <p:cNvSpPr/>
              <p:nvPr/>
            </p:nvSpPr>
            <p:spPr>
              <a:xfrm>
                <a:off x="3738804" y="3670673"/>
                <a:ext cx="58100" cy="5491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3" extrusionOk="0">
                    <a:moveTo>
                      <a:pt x="483" y="1"/>
                    </a:moveTo>
                    <a:cubicBezTo>
                      <a:pt x="216" y="1"/>
                      <a:pt x="1" y="205"/>
                      <a:pt x="1" y="456"/>
                    </a:cubicBezTo>
                    <a:cubicBezTo>
                      <a:pt x="1" y="709"/>
                      <a:pt x="216" y="912"/>
                      <a:pt x="483" y="912"/>
                    </a:cubicBezTo>
                    <a:cubicBezTo>
                      <a:pt x="749" y="912"/>
                      <a:pt x="966" y="709"/>
                      <a:pt x="966" y="456"/>
                    </a:cubicBezTo>
                    <a:cubicBezTo>
                      <a:pt x="966" y="205"/>
                      <a:pt x="749" y="1"/>
                      <a:pt x="4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1893;p62">
                <a:extLst>
                  <a:ext uri="{FF2B5EF4-FFF2-40B4-BE49-F238E27FC236}">
                    <a16:creationId xmlns:a16="http://schemas.microsoft.com/office/drawing/2014/main" id="{D262F09B-0734-BAB1-9C5C-776D92A892A8}"/>
                  </a:ext>
                </a:extLst>
              </p:cNvPr>
              <p:cNvSpPr/>
              <p:nvPr/>
            </p:nvSpPr>
            <p:spPr>
              <a:xfrm>
                <a:off x="3737481" y="3669230"/>
                <a:ext cx="60746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0" h="960" extrusionOk="0">
                    <a:moveTo>
                      <a:pt x="505" y="48"/>
                    </a:moveTo>
                    <a:cubicBezTo>
                      <a:pt x="758" y="48"/>
                      <a:pt x="963" y="242"/>
                      <a:pt x="963" y="480"/>
                    </a:cubicBezTo>
                    <a:cubicBezTo>
                      <a:pt x="963" y="719"/>
                      <a:pt x="758" y="912"/>
                      <a:pt x="505" y="912"/>
                    </a:cubicBezTo>
                    <a:cubicBezTo>
                      <a:pt x="252" y="912"/>
                      <a:pt x="46" y="719"/>
                      <a:pt x="46" y="480"/>
                    </a:cubicBezTo>
                    <a:cubicBezTo>
                      <a:pt x="46" y="242"/>
                      <a:pt x="252" y="48"/>
                      <a:pt x="505" y="48"/>
                    </a:cubicBezTo>
                    <a:close/>
                    <a:moveTo>
                      <a:pt x="505" y="0"/>
                    </a:moveTo>
                    <a:cubicBezTo>
                      <a:pt x="227" y="0"/>
                      <a:pt x="1" y="216"/>
                      <a:pt x="1" y="480"/>
                    </a:cubicBezTo>
                    <a:cubicBezTo>
                      <a:pt x="1" y="746"/>
                      <a:pt x="227" y="960"/>
                      <a:pt x="505" y="960"/>
                    </a:cubicBezTo>
                    <a:cubicBezTo>
                      <a:pt x="784" y="960"/>
                      <a:pt x="1010" y="746"/>
                      <a:pt x="1010" y="480"/>
                    </a:cubicBezTo>
                    <a:cubicBezTo>
                      <a:pt x="1010" y="216"/>
                      <a:pt x="784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1894;p62">
                <a:extLst>
                  <a:ext uri="{FF2B5EF4-FFF2-40B4-BE49-F238E27FC236}">
                    <a16:creationId xmlns:a16="http://schemas.microsoft.com/office/drawing/2014/main" id="{D8B8CB62-1C3B-F36C-CB41-49CAD7F41026}"/>
                  </a:ext>
                </a:extLst>
              </p:cNvPr>
              <p:cNvSpPr/>
              <p:nvPr/>
            </p:nvSpPr>
            <p:spPr>
              <a:xfrm>
                <a:off x="3739285" y="3709526"/>
                <a:ext cx="58100" cy="5491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3" extrusionOk="0">
                    <a:moveTo>
                      <a:pt x="483" y="1"/>
                    </a:moveTo>
                    <a:cubicBezTo>
                      <a:pt x="217" y="1"/>
                      <a:pt x="0" y="204"/>
                      <a:pt x="0" y="457"/>
                    </a:cubicBezTo>
                    <a:cubicBezTo>
                      <a:pt x="0" y="709"/>
                      <a:pt x="217" y="912"/>
                      <a:pt x="483" y="912"/>
                    </a:cubicBezTo>
                    <a:cubicBezTo>
                      <a:pt x="750" y="912"/>
                      <a:pt x="965" y="709"/>
                      <a:pt x="965" y="457"/>
                    </a:cubicBezTo>
                    <a:cubicBezTo>
                      <a:pt x="965" y="204"/>
                      <a:pt x="750" y="1"/>
                      <a:pt x="4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1895;p62">
                <a:extLst>
                  <a:ext uri="{FF2B5EF4-FFF2-40B4-BE49-F238E27FC236}">
                    <a16:creationId xmlns:a16="http://schemas.microsoft.com/office/drawing/2014/main" id="{9959C723-6E38-8B85-669B-3B2AFDA8F7AD}"/>
                  </a:ext>
                </a:extLst>
              </p:cNvPr>
              <p:cNvSpPr/>
              <p:nvPr/>
            </p:nvSpPr>
            <p:spPr>
              <a:xfrm>
                <a:off x="3738022" y="3708142"/>
                <a:ext cx="60807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60" extrusionOk="0">
                    <a:moveTo>
                      <a:pt x="505" y="48"/>
                    </a:moveTo>
                    <a:cubicBezTo>
                      <a:pt x="757" y="48"/>
                      <a:pt x="964" y="241"/>
                      <a:pt x="964" y="479"/>
                    </a:cubicBezTo>
                    <a:cubicBezTo>
                      <a:pt x="964" y="718"/>
                      <a:pt x="759" y="911"/>
                      <a:pt x="505" y="911"/>
                    </a:cubicBezTo>
                    <a:cubicBezTo>
                      <a:pt x="253" y="911"/>
                      <a:pt x="47" y="718"/>
                      <a:pt x="47" y="479"/>
                    </a:cubicBezTo>
                    <a:cubicBezTo>
                      <a:pt x="47" y="241"/>
                      <a:pt x="253" y="48"/>
                      <a:pt x="505" y="48"/>
                    </a:cubicBezTo>
                    <a:close/>
                    <a:moveTo>
                      <a:pt x="505" y="0"/>
                    </a:moveTo>
                    <a:cubicBezTo>
                      <a:pt x="227" y="0"/>
                      <a:pt x="0" y="216"/>
                      <a:pt x="0" y="480"/>
                    </a:cubicBezTo>
                    <a:cubicBezTo>
                      <a:pt x="0" y="744"/>
                      <a:pt x="227" y="960"/>
                      <a:pt x="505" y="960"/>
                    </a:cubicBezTo>
                    <a:cubicBezTo>
                      <a:pt x="784" y="960"/>
                      <a:pt x="1011" y="744"/>
                      <a:pt x="1011" y="480"/>
                    </a:cubicBezTo>
                    <a:cubicBezTo>
                      <a:pt x="1011" y="215"/>
                      <a:pt x="784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1896;p62">
                <a:extLst>
                  <a:ext uri="{FF2B5EF4-FFF2-40B4-BE49-F238E27FC236}">
                    <a16:creationId xmlns:a16="http://schemas.microsoft.com/office/drawing/2014/main" id="{055917ED-047E-3B36-79C0-13A5BFF83B88}"/>
                  </a:ext>
                </a:extLst>
              </p:cNvPr>
              <p:cNvSpPr/>
              <p:nvPr/>
            </p:nvSpPr>
            <p:spPr>
              <a:xfrm>
                <a:off x="3740668" y="3748559"/>
                <a:ext cx="58100" cy="5485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2" extrusionOk="0">
                    <a:moveTo>
                      <a:pt x="483" y="0"/>
                    </a:moveTo>
                    <a:cubicBezTo>
                      <a:pt x="216" y="0"/>
                      <a:pt x="1" y="204"/>
                      <a:pt x="1" y="455"/>
                    </a:cubicBezTo>
                    <a:cubicBezTo>
                      <a:pt x="1" y="707"/>
                      <a:pt x="216" y="911"/>
                      <a:pt x="483" y="911"/>
                    </a:cubicBezTo>
                    <a:cubicBezTo>
                      <a:pt x="749" y="911"/>
                      <a:pt x="966" y="707"/>
                      <a:pt x="966" y="455"/>
                    </a:cubicBezTo>
                    <a:cubicBezTo>
                      <a:pt x="966" y="204"/>
                      <a:pt x="749" y="0"/>
                      <a:pt x="4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1897;p62">
                <a:extLst>
                  <a:ext uri="{FF2B5EF4-FFF2-40B4-BE49-F238E27FC236}">
                    <a16:creationId xmlns:a16="http://schemas.microsoft.com/office/drawing/2014/main" id="{05CA19F7-C91E-5F28-8F13-5D6867CA38D2}"/>
                  </a:ext>
                </a:extLst>
              </p:cNvPr>
              <p:cNvSpPr/>
              <p:nvPr/>
            </p:nvSpPr>
            <p:spPr>
              <a:xfrm>
                <a:off x="3739285" y="3746995"/>
                <a:ext cx="60807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60" extrusionOk="0">
                    <a:moveTo>
                      <a:pt x="506" y="48"/>
                    </a:moveTo>
                    <a:cubicBezTo>
                      <a:pt x="759" y="48"/>
                      <a:pt x="964" y="242"/>
                      <a:pt x="964" y="480"/>
                    </a:cubicBezTo>
                    <a:cubicBezTo>
                      <a:pt x="964" y="718"/>
                      <a:pt x="759" y="912"/>
                      <a:pt x="506" y="912"/>
                    </a:cubicBezTo>
                    <a:cubicBezTo>
                      <a:pt x="253" y="912"/>
                      <a:pt x="47" y="718"/>
                      <a:pt x="47" y="480"/>
                    </a:cubicBezTo>
                    <a:cubicBezTo>
                      <a:pt x="47" y="241"/>
                      <a:pt x="253" y="48"/>
                      <a:pt x="506" y="48"/>
                    </a:cubicBezTo>
                    <a:close/>
                    <a:moveTo>
                      <a:pt x="506" y="0"/>
                    </a:moveTo>
                    <a:cubicBezTo>
                      <a:pt x="227" y="0"/>
                      <a:pt x="0" y="216"/>
                      <a:pt x="0" y="480"/>
                    </a:cubicBezTo>
                    <a:cubicBezTo>
                      <a:pt x="0" y="746"/>
                      <a:pt x="227" y="960"/>
                      <a:pt x="506" y="960"/>
                    </a:cubicBezTo>
                    <a:cubicBezTo>
                      <a:pt x="784" y="960"/>
                      <a:pt x="1011" y="746"/>
                      <a:pt x="1011" y="480"/>
                    </a:cubicBezTo>
                    <a:cubicBezTo>
                      <a:pt x="1011" y="215"/>
                      <a:pt x="784" y="0"/>
                      <a:pt x="5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1898;p62">
                <a:extLst>
                  <a:ext uri="{FF2B5EF4-FFF2-40B4-BE49-F238E27FC236}">
                    <a16:creationId xmlns:a16="http://schemas.microsoft.com/office/drawing/2014/main" id="{993D4B86-9AF5-72DE-F5F1-A125EB82ACCC}"/>
                  </a:ext>
                </a:extLst>
              </p:cNvPr>
              <p:cNvSpPr/>
              <p:nvPr/>
            </p:nvSpPr>
            <p:spPr>
              <a:xfrm>
                <a:off x="3741931" y="3788674"/>
                <a:ext cx="58100" cy="5485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2" extrusionOk="0">
                    <a:moveTo>
                      <a:pt x="483" y="0"/>
                    </a:moveTo>
                    <a:cubicBezTo>
                      <a:pt x="216" y="0"/>
                      <a:pt x="0" y="204"/>
                      <a:pt x="0" y="455"/>
                    </a:cubicBezTo>
                    <a:cubicBezTo>
                      <a:pt x="0" y="707"/>
                      <a:pt x="216" y="912"/>
                      <a:pt x="483" y="912"/>
                    </a:cubicBezTo>
                    <a:cubicBezTo>
                      <a:pt x="749" y="912"/>
                      <a:pt x="966" y="707"/>
                      <a:pt x="966" y="455"/>
                    </a:cubicBezTo>
                    <a:cubicBezTo>
                      <a:pt x="966" y="204"/>
                      <a:pt x="749" y="0"/>
                      <a:pt x="4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1899;p62">
                <a:extLst>
                  <a:ext uri="{FF2B5EF4-FFF2-40B4-BE49-F238E27FC236}">
                    <a16:creationId xmlns:a16="http://schemas.microsoft.com/office/drawing/2014/main" id="{B78D9B2D-CA98-7BB1-673E-4C10A297DD10}"/>
                  </a:ext>
                </a:extLst>
              </p:cNvPr>
              <p:cNvSpPr/>
              <p:nvPr/>
            </p:nvSpPr>
            <p:spPr>
              <a:xfrm>
                <a:off x="3740548" y="3787171"/>
                <a:ext cx="60927" cy="57799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961" extrusionOk="0">
                    <a:moveTo>
                      <a:pt x="506" y="49"/>
                    </a:moveTo>
                    <a:cubicBezTo>
                      <a:pt x="760" y="49"/>
                      <a:pt x="964" y="243"/>
                      <a:pt x="964" y="480"/>
                    </a:cubicBezTo>
                    <a:cubicBezTo>
                      <a:pt x="964" y="719"/>
                      <a:pt x="760" y="912"/>
                      <a:pt x="506" y="912"/>
                    </a:cubicBezTo>
                    <a:cubicBezTo>
                      <a:pt x="253" y="912"/>
                      <a:pt x="48" y="719"/>
                      <a:pt x="48" y="480"/>
                    </a:cubicBezTo>
                    <a:cubicBezTo>
                      <a:pt x="48" y="243"/>
                      <a:pt x="253" y="49"/>
                      <a:pt x="506" y="49"/>
                    </a:cubicBezTo>
                    <a:close/>
                    <a:moveTo>
                      <a:pt x="506" y="1"/>
                    </a:moveTo>
                    <a:cubicBezTo>
                      <a:pt x="228" y="1"/>
                      <a:pt x="1" y="217"/>
                      <a:pt x="1" y="480"/>
                    </a:cubicBezTo>
                    <a:cubicBezTo>
                      <a:pt x="1" y="746"/>
                      <a:pt x="228" y="960"/>
                      <a:pt x="506" y="960"/>
                    </a:cubicBezTo>
                    <a:cubicBezTo>
                      <a:pt x="784" y="960"/>
                      <a:pt x="1012" y="746"/>
                      <a:pt x="1011" y="480"/>
                    </a:cubicBezTo>
                    <a:cubicBezTo>
                      <a:pt x="1011" y="216"/>
                      <a:pt x="784" y="1"/>
                      <a:pt x="5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1900;p62">
                <a:extLst>
                  <a:ext uri="{FF2B5EF4-FFF2-40B4-BE49-F238E27FC236}">
                    <a16:creationId xmlns:a16="http://schemas.microsoft.com/office/drawing/2014/main" id="{A7C9937F-B27F-90DA-353C-14FB1F7D4226}"/>
                  </a:ext>
                </a:extLst>
              </p:cNvPr>
              <p:cNvSpPr/>
              <p:nvPr/>
            </p:nvSpPr>
            <p:spPr>
              <a:xfrm>
                <a:off x="3747164" y="3830113"/>
                <a:ext cx="58100" cy="5491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3" extrusionOk="0">
                    <a:moveTo>
                      <a:pt x="482" y="1"/>
                    </a:moveTo>
                    <a:cubicBezTo>
                      <a:pt x="216" y="1"/>
                      <a:pt x="0" y="206"/>
                      <a:pt x="0" y="457"/>
                    </a:cubicBezTo>
                    <a:cubicBezTo>
                      <a:pt x="0" y="709"/>
                      <a:pt x="216" y="912"/>
                      <a:pt x="482" y="912"/>
                    </a:cubicBezTo>
                    <a:cubicBezTo>
                      <a:pt x="749" y="912"/>
                      <a:pt x="965" y="709"/>
                      <a:pt x="965" y="457"/>
                    </a:cubicBezTo>
                    <a:cubicBezTo>
                      <a:pt x="965" y="206"/>
                      <a:pt x="749" y="1"/>
                      <a:pt x="4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1901;p62">
                <a:extLst>
                  <a:ext uri="{FF2B5EF4-FFF2-40B4-BE49-F238E27FC236}">
                    <a16:creationId xmlns:a16="http://schemas.microsoft.com/office/drawing/2014/main" id="{B0B04F38-C4F4-BA99-31F0-60D12089AC7F}"/>
                  </a:ext>
                </a:extLst>
              </p:cNvPr>
              <p:cNvSpPr/>
              <p:nvPr/>
            </p:nvSpPr>
            <p:spPr>
              <a:xfrm>
                <a:off x="3745840" y="3828730"/>
                <a:ext cx="60746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0" h="960" extrusionOk="0">
                    <a:moveTo>
                      <a:pt x="504" y="49"/>
                    </a:moveTo>
                    <a:cubicBezTo>
                      <a:pt x="757" y="49"/>
                      <a:pt x="963" y="241"/>
                      <a:pt x="963" y="480"/>
                    </a:cubicBezTo>
                    <a:cubicBezTo>
                      <a:pt x="963" y="718"/>
                      <a:pt x="758" y="912"/>
                      <a:pt x="504" y="912"/>
                    </a:cubicBezTo>
                    <a:cubicBezTo>
                      <a:pt x="252" y="912"/>
                      <a:pt x="46" y="718"/>
                      <a:pt x="46" y="480"/>
                    </a:cubicBezTo>
                    <a:cubicBezTo>
                      <a:pt x="46" y="241"/>
                      <a:pt x="252" y="49"/>
                      <a:pt x="504" y="49"/>
                    </a:cubicBezTo>
                    <a:close/>
                    <a:moveTo>
                      <a:pt x="504" y="1"/>
                    </a:moveTo>
                    <a:cubicBezTo>
                      <a:pt x="226" y="1"/>
                      <a:pt x="0" y="216"/>
                      <a:pt x="0" y="480"/>
                    </a:cubicBezTo>
                    <a:cubicBezTo>
                      <a:pt x="0" y="746"/>
                      <a:pt x="226" y="960"/>
                      <a:pt x="504" y="960"/>
                    </a:cubicBezTo>
                    <a:cubicBezTo>
                      <a:pt x="784" y="960"/>
                      <a:pt x="1010" y="744"/>
                      <a:pt x="1010" y="480"/>
                    </a:cubicBezTo>
                    <a:cubicBezTo>
                      <a:pt x="1010" y="215"/>
                      <a:pt x="784" y="1"/>
                      <a:pt x="5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1902;p62">
                <a:extLst>
                  <a:ext uri="{FF2B5EF4-FFF2-40B4-BE49-F238E27FC236}">
                    <a16:creationId xmlns:a16="http://schemas.microsoft.com/office/drawing/2014/main" id="{91C28B34-8F03-C170-FD5E-323876299970}"/>
                  </a:ext>
                </a:extLst>
              </p:cNvPr>
              <p:cNvSpPr/>
              <p:nvPr/>
            </p:nvSpPr>
            <p:spPr>
              <a:xfrm>
                <a:off x="3909009" y="3643909"/>
                <a:ext cx="79512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987" extrusionOk="0">
                    <a:moveTo>
                      <a:pt x="661" y="0"/>
                    </a:moveTo>
                    <a:cubicBezTo>
                      <a:pt x="295" y="0"/>
                      <a:pt x="0" y="222"/>
                      <a:pt x="0" y="494"/>
                    </a:cubicBezTo>
                    <a:cubicBezTo>
                      <a:pt x="0" y="766"/>
                      <a:pt x="295" y="986"/>
                      <a:pt x="661" y="986"/>
                    </a:cubicBezTo>
                    <a:cubicBezTo>
                      <a:pt x="1025" y="986"/>
                      <a:pt x="1322" y="766"/>
                      <a:pt x="1322" y="494"/>
                    </a:cubicBezTo>
                    <a:cubicBezTo>
                      <a:pt x="1322" y="222"/>
                      <a:pt x="1025" y="0"/>
                      <a:pt x="6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1903;p62">
                <a:extLst>
                  <a:ext uri="{FF2B5EF4-FFF2-40B4-BE49-F238E27FC236}">
                    <a16:creationId xmlns:a16="http://schemas.microsoft.com/office/drawing/2014/main" id="{B67ED7A3-9293-93FA-F146-08A2E67832FA}"/>
                  </a:ext>
                </a:extLst>
              </p:cNvPr>
              <p:cNvSpPr/>
              <p:nvPr/>
            </p:nvSpPr>
            <p:spPr>
              <a:xfrm>
                <a:off x="3907506" y="3642526"/>
                <a:ext cx="82459" cy="62130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033" extrusionOk="0">
                    <a:moveTo>
                      <a:pt x="686" y="48"/>
                    </a:moveTo>
                    <a:cubicBezTo>
                      <a:pt x="1036" y="48"/>
                      <a:pt x="1322" y="258"/>
                      <a:pt x="1322" y="517"/>
                    </a:cubicBezTo>
                    <a:cubicBezTo>
                      <a:pt x="1322" y="775"/>
                      <a:pt x="1038" y="986"/>
                      <a:pt x="686" y="986"/>
                    </a:cubicBezTo>
                    <a:cubicBezTo>
                      <a:pt x="335" y="986"/>
                      <a:pt x="48" y="775"/>
                      <a:pt x="48" y="517"/>
                    </a:cubicBezTo>
                    <a:cubicBezTo>
                      <a:pt x="48" y="258"/>
                      <a:pt x="334" y="48"/>
                      <a:pt x="686" y="48"/>
                    </a:cubicBezTo>
                    <a:close/>
                    <a:moveTo>
                      <a:pt x="686" y="1"/>
                    </a:moveTo>
                    <a:cubicBezTo>
                      <a:pt x="307" y="1"/>
                      <a:pt x="0" y="231"/>
                      <a:pt x="0" y="517"/>
                    </a:cubicBezTo>
                    <a:cubicBezTo>
                      <a:pt x="0" y="800"/>
                      <a:pt x="309" y="1033"/>
                      <a:pt x="686" y="1033"/>
                    </a:cubicBezTo>
                    <a:cubicBezTo>
                      <a:pt x="1062" y="1033"/>
                      <a:pt x="1369" y="800"/>
                      <a:pt x="1370" y="517"/>
                    </a:cubicBezTo>
                    <a:cubicBezTo>
                      <a:pt x="1370" y="233"/>
                      <a:pt x="1062" y="1"/>
                      <a:pt x="6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1904;p62">
                <a:extLst>
                  <a:ext uri="{FF2B5EF4-FFF2-40B4-BE49-F238E27FC236}">
                    <a16:creationId xmlns:a16="http://schemas.microsoft.com/office/drawing/2014/main" id="{9D2F5EBB-C5AD-0DAF-DA93-2CBB5EC358F0}"/>
                  </a:ext>
                </a:extLst>
              </p:cNvPr>
              <p:cNvSpPr/>
              <p:nvPr/>
            </p:nvSpPr>
            <p:spPr>
              <a:xfrm>
                <a:off x="3855662" y="3646796"/>
                <a:ext cx="71813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987" extrusionOk="0">
                    <a:moveTo>
                      <a:pt x="597" y="0"/>
                    </a:moveTo>
                    <a:cubicBezTo>
                      <a:pt x="269" y="0"/>
                      <a:pt x="0" y="222"/>
                      <a:pt x="0" y="494"/>
                    </a:cubicBezTo>
                    <a:cubicBezTo>
                      <a:pt x="0" y="766"/>
                      <a:pt x="269" y="986"/>
                      <a:pt x="597" y="986"/>
                    </a:cubicBezTo>
                    <a:cubicBezTo>
                      <a:pt x="926" y="986"/>
                      <a:pt x="1194" y="766"/>
                      <a:pt x="1194" y="494"/>
                    </a:cubicBezTo>
                    <a:cubicBezTo>
                      <a:pt x="1194" y="222"/>
                      <a:pt x="926" y="0"/>
                      <a:pt x="5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1905;p62">
                <a:extLst>
                  <a:ext uri="{FF2B5EF4-FFF2-40B4-BE49-F238E27FC236}">
                    <a16:creationId xmlns:a16="http://schemas.microsoft.com/office/drawing/2014/main" id="{FFB00A67-3E46-6DEA-D074-3E7FE761BD8C}"/>
                  </a:ext>
                </a:extLst>
              </p:cNvPr>
              <p:cNvSpPr/>
              <p:nvPr/>
            </p:nvSpPr>
            <p:spPr>
              <a:xfrm>
                <a:off x="3854219" y="3645413"/>
                <a:ext cx="74760" cy="62130"/>
              </a:xfrm>
              <a:custGeom>
                <a:avLst/>
                <a:gdLst/>
                <a:ahLst/>
                <a:cxnLst/>
                <a:rect l="l" t="t" r="r" b="b"/>
                <a:pathLst>
                  <a:path w="1243" h="1033" extrusionOk="0">
                    <a:moveTo>
                      <a:pt x="621" y="48"/>
                    </a:moveTo>
                    <a:cubicBezTo>
                      <a:pt x="938" y="48"/>
                      <a:pt x="1195" y="258"/>
                      <a:pt x="1195" y="517"/>
                    </a:cubicBezTo>
                    <a:cubicBezTo>
                      <a:pt x="1195" y="775"/>
                      <a:pt x="938" y="986"/>
                      <a:pt x="621" y="986"/>
                    </a:cubicBezTo>
                    <a:cubicBezTo>
                      <a:pt x="306" y="986"/>
                      <a:pt x="49" y="775"/>
                      <a:pt x="49" y="517"/>
                    </a:cubicBezTo>
                    <a:cubicBezTo>
                      <a:pt x="49" y="258"/>
                      <a:pt x="306" y="48"/>
                      <a:pt x="621" y="48"/>
                    </a:cubicBezTo>
                    <a:close/>
                    <a:moveTo>
                      <a:pt x="621" y="1"/>
                    </a:moveTo>
                    <a:cubicBezTo>
                      <a:pt x="279" y="1"/>
                      <a:pt x="1" y="231"/>
                      <a:pt x="1" y="517"/>
                    </a:cubicBezTo>
                    <a:cubicBezTo>
                      <a:pt x="1" y="800"/>
                      <a:pt x="279" y="1033"/>
                      <a:pt x="621" y="1033"/>
                    </a:cubicBezTo>
                    <a:cubicBezTo>
                      <a:pt x="964" y="1033"/>
                      <a:pt x="1241" y="800"/>
                      <a:pt x="1243" y="517"/>
                    </a:cubicBezTo>
                    <a:cubicBezTo>
                      <a:pt x="1243" y="233"/>
                      <a:pt x="964" y="1"/>
                      <a:pt x="6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1906;p62">
                <a:extLst>
                  <a:ext uri="{FF2B5EF4-FFF2-40B4-BE49-F238E27FC236}">
                    <a16:creationId xmlns:a16="http://schemas.microsoft.com/office/drawing/2014/main" id="{4A13A7E5-0466-E5E9-223D-9E767BD170FF}"/>
                  </a:ext>
                </a:extLst>
              </p:cNvPr>
              <p:cNvSpPr/>
              <p:nvPr/>
            </p:nvSpPr>
            <p:spPr>
              <a:xfrm>
                <a:off x="3802435" y="3641564"/>
                <a:ext cx="63513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987" extrusionOk="0">
                    <a:moveTo>
                      <a:pt x="528" y="1"/>
                    </a:moveTo>
                    <a:cubicBezTo>
                      <a:pt x="237" y="1"/>
                      <a:pt x="0" y="223"/>
                      <a:pt x="0" y="494"/>
                    </a:cubicBezTo>
                    <a:cubicBezTo>
                      <a:pt x="0" y="766"/>
                      <a:pt x="237" y="987"/>
                      <a:pt x="528" y="987"/>
                    </a:cubicBezTo>
                    <a:cubicBezTo>
                      <a:pt x="820" y="987"/>
                      <a:pt x="1056" y="766"/>
                      <a:pt x="1056" y="494"/>
                    </a:cubicBezTo>
                    <a:cubicBezTo>
                      <a:pt x="1056" y="223"/>
                      <a:pt x="819" y="1"/>
                      <a:pt x="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1907;p62">
                <a:extLst>
                  <a:ext uri="{FF2B5EF4-FFF2-40B4-BE49-F238E27FC236}">
                    <a16:creationId xmlns:a16="http://schemas.microsoft.com/office/drawing/2014/main" id="{F51D3C49-0B19-6CD3-8AB0-DAB635262C7F}"/>
                  </a:ext>
                </a:extLst>
              </p:cNvPr>
              <p:cNvSpPr/>
              <p:nvPr/>
            </p:nvSpPr>
            <p:spPr>
              <a:xfrm>
                <a:off x="3800932" y="3640240"/>
                <a:ext cx="66460" cy="6207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032" extrusionOk="0">
                    <a:moveTo>
                      <a:pt x="552" y="47"/>
                    </a:moveTo>
                    <a:cubicBezTo>
                      <a:pt x="830" y="47"/>
                      <a:pt x="1057" y="257"/>
                      <a:pt x="1055" y="516"/>
                    </a:cubicBezTo>
                    <a:cubicBezTo>
                      <a:pt x="1055" y="774"/>
                      <a:pt x="830" y="986"/>
                      <a:pt x="552" y="986"/>
                    </a:cubicBezTo>
                    <a:cubicBezTo>
                      <a:pt x="275" y="986"/>
                      <a:pt x="49" y="774"/>
                      <a:pt x="49" y="516"/>
                    </a:cubicBezTo>
                    <a:cubicBezTo>
                      <a:pt x="49" y="257"/>
                      <a:pt x="274" y="47"/>
                      <a:pt x="552" y="47"/>
                    </a:cubicBezTo>
                    <a:close/>
                    <a:moveTo>
                      <a:pt x="552" y="1"/>
                    </a:moveTo>
                    <a:cubicBezTo>
                      <a:pt x="248" y="1"/>
                      <a:pt x="1" y="232"/>
                      <a:pt x="1" y="516"/>
                    </a:cubicBezTo>
                    <a:cubicBezTo>
                      <a:pt x="1" y="800"/>
                      <a:pt x="248" y="1031"/>
                      <a:pt x="552" y="1031"/>
                    </a:cubicBezTo>
                    <a:cubicBezTo>
                      <a:pt x="857" y="1031"/>
                      <a:pt x="1104" y="800"/>
                      <a:pt x="1104" y="516"/>
                    </a:cubicBezTo>
                    <a:cubicBezTo>
                      <a:pt x="1104" y="232"/>
                      <a:pt x="856" y="1"/>
                      <a:pt x="5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1908;p62">
                <a:extLst>
                  <a:ext uri="{FF2B5EF4-FFF2-40B4-BE49-F238E27FC236}">
                    <a16:creationId xmlns:a16="http://schemas.microsoft.com/office/drawing/2014/main" id="{14FBCD67-8D09-91AD-D360-A46BE0A75BDE}"/>
                  </a:ext>
                </a:extLst>
              </p:cNvPr>
              <p:cNvSpPr/>
              <p:nvPr/>
            </p:nvSpPr>
            <p:spPr>
              <a:xfrm>
                <a:off x="3747585" y="3868184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35" extrusionOk="0">
                    <a:moveTo>
                      <a:pt x="518" y="0"/>
                    </a:moveTo>
                    <a:cubicBezTo>
                      <a:pt x="232" y="0"/>
                      <a:pt x="1" y="231"/>
                      <a:pt x="1" y="517"/>
                    </a:cubicBezTo>
                    <a:cubicBezTo>
                      <a:pt x="1" y="803"/>
                      <a:pt x="232" y="1034"/>
                      <a:pt x="518" y="1034"/>
                    </a:cubicBezTo>
                    <a:cubicBezTo>
                      <a:pt x="804" y="1034"/>
                      <a:pt x="1035" y="803"/>
                      <a:pt x="1035" y="517"/>
                    </a:cubicBezTo>
                    <a:cubicBezTo>
                      <a:pt x="1035" y="231"/>
                      <a:pt x="804" y="0"/>
                      <a:pt x="5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1909;p62">
                <a:extLst>
                  <a:ext uri="{FF2B5EF4-FFF2-40B4-BE49-F238E27FC236}">
                    <a16:creationId xmlns:a16="http://schemas.microsoft.com/office/drawing/2014/main" id="{CA495404-A1EC-D3C6-EB32-5BD0D4BD22E7}"/>
                  </a:ext>
                </a:extLst>
              </p:cNvPr>
              <p:cNvSpPr/>
              <p:nvPr/>
            </p:nvSpPr>
            <p:spPr>
              <a:xfrm>
                <a:off x="3746201" y="3866680"/>
                <a:ext cx="65137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1083" extrusionOk="0">
                    <a:moveTo>
                      <a:pt x="541" y="48"/>
                    </a:moveTo>
                    <a:cubicBezTo>
                      <a:pt x="815" y="48"/>
                      <a:pt x="1034" y="269"/>
                      <a:pt x="1034" y="541"/>
                    </a:cubicBezTo>
                    <a:cubicBezTo>
                      <a:pt x="1034" y="813"/>
                      <a:pt x="813" y="1034"/>
                      <a:pt x="541" y="1034"/>
                    </a:cubicBezTo>
                    <a:cubicBezTo>
                      <a:pt x="269" y="1034"/>
                      <a:pt x="48" y="813"/>
                      <a:pt x="48" y="541"/>
                    </a:cubicBezTo>
                    <a:cubicBezTo>
                      <a:pt x="48" y="269"/>
                      <a:pt x="269" y="48"/>
                      <a:pt x="541" y="48"/>
                    </a:cubicBezTo>
                    <a:close/>
                    <a:moveTo>
                      <a:pt x="541" y="1"/>
                    </a:moveTo>
                    <a:cubicBezTo>
                      <a:pt x="242" y="1"/>
                      <a:pt x="1" y="244"/>
                      <a:pt x="1" y="542"/>
                    </a:cubicBezTo>
                    <a:cubicBezTo>
                      <a:pt x="1" y="841"/>
                      <a:pt x="242" y="1083"/>
                      <a:pt x="541" y="1083"/>
                    </a:cubicBezTo>
                    <a:cubicBezTo>
                      <a:pt x="839" y="1083"/>
                      <a:pt x="1082" y="841"/>
                      <a:pt x="1082" y="542"/>
                    </a:cubicBezTo>
                    <a:cubicBezTo>
                      <a:pt x="1082" y="244"/>
                      <a:pt x="839" y="1"/>
                      <a:pt x="5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1910;p62">
                <a:extLst>
                  <a:ext uri="{FF2B5EF4-FFF2-40B4-BE49-F238E27FC236}">
                    <a16:creationId xmlns:a16="http://schemas.microsoft.com/office/drawing/2014/main" id="{ECBA9F19-9F79-1A70-5B17-D1D5FF01D973}"/>
                  </a:ext>
                </a:extLst>
              </p:cNvPr>
              <p:cNvSpPr/>
              <p:nvPr/>
            </p:nvSpPr>
            <p:spPr>
              <a:xfrm>
                <a:off x="3904499" y="4006574"/>
                <a:ext cx="56596" cy="113373"/>
              </a:xfrm>
              <a:custGeom>
                <a:avLst/>
                <a:gdLst/>
                <a:ahLst/>
                <a:cxnLst/>
                <a:rect l="l" t="t" r="r" b="b"/>
                <a:pathLst>
                  <a:path w="941" h="1885" extrusionOk="0">
                    <a:moveTo>
                      <a:pt x="130" y="1"/>
                    </a:moveTo>
                    <a:cubicBezTo>
                      <a:pt x="130" y="1"/>
                      <a:pt x="0" y="220"/>
                      <a:pt x="129" y="629"/>
                    </a:cubicBezTo>
                    <a:cubicBezTo>
                      <a:pt x="258" y="1038"/>
                      <a:pt x="108" y="1383"/>
                      <a:pt x="216" y="1642"/>
                    </a:cubicBezTo>
                    <a:cubicBezTo>
                      <a:pt x="285" y="1807"/>
                      <a:pt x="416" y="1884"/>
                      <a:pt x="524" y="1884"/>
                    </a:cubicBezTo>
                    <a:cubicBezTo>
                      <a:pt x="584" y="1884"/>
                      <a:pt x="638" y="1860"/>
                      <a:pt x="669" y="1814"/>
                    </a:cubicBezTo>
                    <a:cubicBezTo>
                      <a:pt x="755" y="1685"/>
                      <a:pt x="690" y="1318"/>
                      <a:pt x="734" y="1059"/>
                    </a:cubicBezTo>
                    <a:cubicBezTo>
                      <a:pt x="776" y="801"/>
                      <a:pt x="941" y="361"/>
                      <a:pt x="941" y="361"/>
                    </a:cubicBezTo>
                    <a:lnTo>
                      <a:pt x="941" y="361"/>
                    </a:lnTo>
                    <a:cubicBezTo>
                      <a:pt x="941" y="361"/>
                      <a:pt x="888" y="368"/>
                      <a:pt x="809" y="368"/>
                    </a:cubicBezTo>
                    <a:cubicBezTo>
                      <a:pt x="609" y="368"/>
                      <a:pt x="240" y="322"/>
                      <a:pt x="1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1911;p62">
                <a:extLst>
                  <a:ext uri="{FF2B5EF4-FFF2-40B4-BE49-F238E27FC236}">
                    <a16:creationId xmlns:a16="http://schemas.microsoft.com/office/drawing/2014/main" id="{7C8C866C-33B3-F982-1E14-E6FFCB70CF56}"/>
                  </a:ext>
                </a:extLst>
              </p:cNvPr>
              <p:cNvSpPr/>
              <p:nvPr/>
            </p:nvSpPr>
            <p:spPr>
              <a:xfrm>
                <a:off x="3902935" y="4005130"/>
                <a:ext cx="59483" cy="116320"/>
              </a:xfrm>
              <a:custGeom>
                <a:avLst/>
                <a:gdLst/>
                <a:ahLst/>
                <a:cxnLst/>
                <a:rect l="l" t="t" r="r" b="b"/>
                <a:pathLst>
                  <a:path w="989" h="1934" extrusionOk="0">
                    <a:moveTo>
                      <a:pt x="156" y="86"/>
                    </a:moveTo>
                    <a:lnTo>
                      <a:pt x="156" y="86"/>
                    </a:lnTo>
                    <a:cubicBezTo>
                      <a:pt x="293" y="377"/>
                      <a:pt x="655" y="416"/>
                      <a:pt x="847" y="416"/>
                    </a:cubicBezTo>
                    <a:cubicBezTo>
                      <a:pt x="881" y="416"/>
                      <a:pt x="910" y="415"/>
                      <a:pt x="931" y="414"/>
                    </a:cubicBezTo>
                    <a:lnTo>
                      <a:pt x="931" y="414"/>
                    </a:lnTo>
                    <a:cubicBezTo>
                      <a:pt x="893" y="522"/>
                      <a:pt x="774" y="862"/>
                      <a:pt x="737" y="1081"/>
                    </a:cubicBezTo>
                    <a:cubicBezTo>
                      <a:pt x="718" y="1192"/>
                      <a:pt x="718" y="1318"/>
                      <a:pt x="720" y="1440"/>
                    </a:cubicBezTo>
                    <a:cubicBezTo>
                      <a:pt x="721" y="1604"/>
                      <a:pt x="722" y="1758"/>
                      <a:pt x="677" y="1827"/>
                    </a:cubicBezTo>
                    <a:cubicBezTo>
                      <a:pt x="650" y="1865"/>
                      <a:pt x="605" y="1887"/>
                      <a:pt x="550" y="1887"/>
                    </a:cubicBezTo>
                    <a:cubicBezTo>
                      <a:pt x="543" y="1887"/>
                      <a:pt x="537" y="1886"/>
                      <a:pt x="531" y="1886"/>
                    </a:cubicBezTo>
                    <a:cubicBezTo>
                      <a:pt x="444" y="1876"/>
                      <a:pt x="328" y="1812"/>
                      <a:pt x="264" y="1658"/>
                    </a:cubicBezTo>
                    <a:cubicBezTo>
                      <a:pt x="215" y="1539"/>
                      <a:pt x="221" y="1403"/>
                      <a:pt x="230" y="1244"/>
                    </a:cubicBezTo>
                    <a:cubicBezTo>
                      <a:pt x="240" y="1067"/>
                      <a:pt x="248" y="867"/>
                      <a:pt x="179" y="646"/>
                    </a:cubicBezTo>
                    <a:cubicBezTo>
                      <a:pt x="90" y="362"/>
                      <a:pt x="128" y="172"/>
                      <a:pt x="156" y="86"/>
                    </a:cubicBezTo>
                    <a:close/>
                    <a:moveTo>
                      <a:pt x="156" y="0"/>
                    </a:moveTo>
                    <a:cubicBezTo>
                      <a:pt x="147" y="0"/>
                      <a:pt x="139" y="4"/>
                      <a:pt x="134" y="12"/>
                    </a:cubicBezTo>
                    <a:cubicBezTo>
                      <a:pt x="129" y="21"/>
                      <a:pt x="1" y="246"/>
                      <a:pt x="131" y="661"/>
                    </a:cubicBezTo>
                    <a:cubicBezTo>
                      <a:pt x="199" y="873"/>
                      <a:pt x="188" y="1070"/>
                      <a:pt x="181" y="1243"/>
                    </a:cubicBezTo>
                    <a:cubicBezTo>
                      <a:pt x="173" y="1401"/>
                      <a:pt x="166" y="1549"/>
                      <a:pt x="219" y="1677"/>
                    </a:cubicBezTo>
                    <a:cubicBezTo>
                      <a:pt x="293" y="1850"/>
                      <a:pt x="424" y="1923"/>
                      <a:pt x="524" y="1933"/>
                    </a:cubicBezTo>
                    <a:cubicBezTo>
                      <a:pt x="534" y="1934"/>
                      <a:pt x="541" y="1934"/>
                      <a:pt x="550" y="1934"/>
                    </a:cubicBezTo>
                    <a:cubicBezTo>
                      <a:pt x="620" y="1934"/>
                      <a:pt x="680" y="1904"/>
                      <a:pt x="714" y="1853"/>
                    </a:cubicBezTo>
                    <a:cubicBezTo>
                      <a:pt x="768" y="1770"/>
                      <a:pt x="767" y="1616"/>
                      <a:pt x="765" y="1439"/>
                    </a:cubicBezTo>
                    <a:cubicBezTo>
                      <a:pt x="764" y="1318"/>
                      <a:pt x="764" y="1194"/>
                      <a:pt x="781" y="1087"/>
                    </a:cubicBezTo>
                    <a:cubicBezTo>
                      <a:pt x="823" y="835"/>
                      <a:pt x="986" y="398"/>
                      <a:pt x="987" y="393"/>
                    </a:cubicBezTo>
                    <a:cubicBezTo>
                      <a:pt x="989" y="385"/>
                      <a:pt x="988" y="377"/>
                      <a:pt x="983" y="371"/>
                    </a:cubicBezTo>
                    <a:cubicBezTo>
                      <a:pt x="978" y="364"/>
                      <a:pt x="972" y="361"/>
                      <a:pt x="964" y="361"/>
                    </a:cubicBezTo>
                    <a:cubicBezTo>
                      <a:pt x="963" y="361"/>
                      <a:pt x="962" y="361"/>
                      <a:pt x="961" y="361"/>
                    </a:cubicBezTo>
                    <a:cubicBezTo>
                      <a:pt x="959" y="362"/>
                      <a:pt x="911" y="368"/>
                      <a:pt x="838" y="368"/>
                    </a:cubicBezTo>
                    <a:cubicBezTo>
                      <a:pt x="644" y="368"/>
                      <a:pt x="281" y="325"/>
                      <a:pt x="177" y="16"/>
                    </a:cubicBezTo>
                    <a:cubicBezTo>
                      <a:pt x="173" y="6"/>
                      <a:pt x="166" y="1"/>
                      <a:pt x="1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1912;p62">
                <a:extLst>
                  <a:ext uri="{FF2B5EF4-FFF2-40B4-BE49-F238E27FC236}">
                    <a16:creationId xmlns:a16="http://schemas.microsoft.com/office/drawing/2014/main" id="{9535C6FE-79CA-1FCD-DA80-B92E4E36E648}"/>
                  </a:ext>
                </a:extLst>
              </p:cNvPr>
              <p:cNvSpPr/>
              <p:nvPr/>
            </p:nvSpPr>
            <p:spPr>
              <a:xfrm>
                <a:off x="3778679" y="3923937"/>
                <a:ext cx="37711" cy="6507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1082" extrusionOk="0">
                    <a:moveTo>
                      <a:pt x="325" y="1"/>
                    </a:moveTo>
                    <a:lnTo>
                      <a:pt x="1" y="107"/>
                    </a:lnTo>
                    <a:cubicBezTo>
                      <a:pt x="1" y="107"/>
                      <a:pt x="88" y="150"/>
                      <a:pt x="239" y="322"/>
                    </a:cubicBezTo>
                    <a:cubicBezTo>
                      <a:pt x="389" y="495"/>
                      <a:pt x="389" y="431"/>
                      <a:pt x="304" y="689"/>
                    </a:cubicBezTo>
                    <a:cubicBezTo>
                      <a:pt x="236" y="892"/>
                      <a:pt x="208" y="1081"/>
                      <a:pt x="262" y="1081"/>
                    </a:cubicBezTo>
                    <a:cubicBezTo>
                      <a:pt x="276" y="1081"/>
                      <a:pt x="297" y="1067"/>
                      <a:pt x="325" y="1035"/>
                    </a:cubicBezTo>
                    <a:cubicBezTo>
                      <a:pt x="454" y="884"/>
                      <a:pt x="627" y="625"/>
                      <a:pt x="563" y="389"/>
                    </a:cubicBezTo>
                    <a:cubicBezTo>
                      <a:pt x="497" y="151"/>
                      <a:pt x="325" y="1"/>
                      <a:pt x="3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1913;p62">
                <a:extLst>
                  <a:ext uri="{FF2B5EF4-FFF2-40B4-BE49-F238E27FC236}">
                    <a16:creationId xmlns:a16="http://schemas.microsoft.com/office/drawing/2014/main" id="{8097C149-3241-D2EB-044C-A4511CA914C1}"/>
                  </a:ext>
                </a:extLst>
              </p:cNvPr>
              <p:cNvSpPr/>
              <p:nvPr/>
            </p:nvSpPr>
            <p:spPr>
              <a:xfrm>
                <a:off x="3777295" y="3922313"/>
                <a:ext cx="40718" cy="68084"/>
              </a:xfrm>
              <a:custGeom>
                <a:avLst/>
                <a:gdLst/>
                <a:ahLst/>
                <a:cxnLst/>
                <a:rect l="l" t="t" r="r" b="b"/>
                <a:pathLst>
                  <a:path w="677" h="1132" extrusionOk="0">
                    <a:moveTo>
                      <a:pt x="339" y="53"/>
                    </a:moveTo>
                    <a:cubicBezTo>
                      <a:pt x="376" y="88"/>
                      <a:pt x="507" y="226"/>
                      <a:pt x="560" y="421"/>
                    </a:cubicBezTo>
                    <a:cubicBezTo>
                      <a:pt x="624" y="653"/>
                      <a:pt x="443" y="912"/>
                      <a:pt x="328" y="1046"/>
                    </a:cubicBezTo>
                    <a:cubicBezTo>
                      <a:pt x="299" y="1080"/>
                      <a:pt x="285" y="1084"/>
                      <a:pt x="285" y="1085"/>
                    </a:cubicBezTo>
                    <a:cubicBezTo>
                      <a:pt x="271" y="1069"/>
                      <a:pt x="274" y="944"/>
                      <a:pt x="348" y="725"/>
                    </a:cubicBezTo>
                    <a:cubicBezTo>
                      <a:pt x="355" y="700"/>
                      <a:pt x="364" y="678"/>
                      <a:pt x="370" y="659"/>
                    </a:cubicBezTo>
                    <a:cubicBezTo>
                      <a:pt x="426" y="499"/>
                      <a:pt x="424" y="490"/>
                      <a:pt x="338" y="400"/>
                    </a:cubicBezTo>
                    <a:cubicBezTo>
                      <a:pt x="322" y="381"/>
                      <a:pt x="304" y="360"/>
                      <a:pt x="280" y="333"/>
                    </a:cubicBezTo>
                    <a:cubicBezTo>
                      <a:pt x="188" y="229"/>
                      <a:pt x="120" y="171"/>
                      <a:pt x="79" y="141"/>
                    </a:cubicBezTo>
                    <a:lnTo>
                      <a:pt x="339" y="53"/>
                    </a:lnTo>
                    <a:close/>
                    <a:moveTo>
                      <a:pt x="348" y="1"/>
                    </a:moveTo>
                    <a:cubicBezTo>
                      <a:pt x="345" y="1"/>
                      <a:pt x="343" y="1"/>
                      <a:pt x="341" y="2"/>
                    </a:cubicBezTo>
                    <a:lnTo>
                      <a:pt x="16" y="110"/>
                    </a:lnTo>
                    <a:cubicBezTo>
                      <a:pt x="7" y="114"/>
                      <a:pt x="2" y="122"/>
                      <a:pt x="0" y="131"/>
                    </a:cubicBezTo>
                    <a:cubicBezTo>
                      <a:pt x="0" y="141"/>
                      <a:pt x="6" y="150"/>
                      <a:pt x="13" y="154"/>
                    </a:cubicBezTo>
                    <a:cubicBezTo>
                      <a:pt x="15" y="155"/>
                      <a:pt x="99" y="199"/>
                      <a:pt x="245" y="364"/>
                    </a:cubicBezTo>
                    <a:cubicBezTo>
                      <a:pt x="268" y="392"/>
                      <a:pt x="288" y="413"/>
                      <a:pt x="304" y="432"/>
                    </a:cubicBezTo>
                    <a:cubicBezTo>
                      <a:pt x="374" y="506"/>
                      <a:pt x="374" y="506"/>
                      <a:pt x="327" y="643"/>
                    </a:cubicBezTo>
                    <a:cubicBezTo>
                      <a:pt x="320" y="662"/>
                      <a:pt x="312" y="683"/>
                      <a:pt x="304" y="709"/>
                    </a:cubicBezTo>
                    <a:cubicBezTo>
                      <a:pt x="283" y="771"/>
                      <a:pt x="184" y="1083"/>
                      <a:pt x="263" y="1127"/>
                    </a:cubicBezTo>
                    <a:cubicBezTo>
                      <a:pt x="269" y="1131"/>
                      <a:pt x="278" y="1132"/>
                      <a:pt x="284" y="1132"/>
                    </a:cubicBezTo>
                    <a:cubicBezTo>
                      <a:pt x="315" y="1132"/>
                      <a:pt x="344" y="1101"/>
                      <a:pt x="364" y="1076"/>
                    </a:cubicBezTo>
                    <a:cubicBezTo>
                      <a:pt x="486" y="935"/>
                      <a:pt x="676" y="662"/>
                      <a:pt x="607" y="407"/>
                    </a:cubicBezTo>
                    <a:cubicBezTo>
                      <a:pt x="541" y="166"/>
                      <a:pt x="369" y="14"/>
                      <a:pt x="363" y="7"/>
                    </a:cubicBezTo>
                    <a:cubicBezTo>
                      <a:pt x="359" y="3"/>
                      <a:pt x="353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1914;p62">
              <a:extLst>
                <a:ext uri="{FF2B5EF4-FFF2-40B4-BE49-F238E27FC236}">
                  <a16:creationId xmlns:a16="http://schemas.microsoft.com/office/drawing/2014/main" id="{EAC85065-4B89-369A-B58F-4C69E17B6B2E}"/>
                </a:ext>
              </a:extLst>
            </p:cNvPr>
            <p:cNvGrpSpPr/>
            <p:nvPr/>
          </p:nvGrpSpPr>
          <p:grpSpPr>
            <a:xfrm>
              <a:off x="5555349" y="1640733"/>
              <a:ext cx="367486" cy="342941"/>
              <a:chOff x="5017812" y="1478145"/>
              <a:chExt cx="367486" cy="342941"/>
            </a:xfrm>
          </p:grpSpPr>
          <p:sp>
            <p:nvSpPr>
              <p:cNvPr id="190" name="Google Shape;1915;p62">
                <a:extLst>
                  <a:ext uri="{FF2B5EF4-FFF2-40B4-BE49-F238E27FC236}">
                    <a16:creationId xmlns:a16="http://schemas.microsoft.com/office/drawing/2014/main" id="{CA563AD7-9723-29BB-3B1F-22E57D33FB26}"/>
                  </a:ext>
                </a:extLst>
              </p:cNvPr>
              <p:cNvSpPr/>
              <p:nvPr/>
            </p:nvSpPr>
            <p:spPr>
              <a:xfrm>
                <a:off x="5072121" y="1663086"/>
                <a:ext cx="253872" cy="113915"/>
              </a:xfrm>
              <a:custGeom>
                <a:avLst/>
                <a:gdLst/>
                <a:ahLst/>
                <a:cxnLst/>
                <a:rect l="l" t="t" r="r" b="b"/>
                <a:pathLst>
                  <a:path w="4221" h="1894" extrusionOk="0">
                    <a:moveTo>
                      <a:pt x="2179" y="1"/>
                    </a:moveTo>
                    <a:lnTo>
                      <a:pt x="1" y="1190"/>
                    </a:lnTo>
                    <a:cubicBezTo>
                      <a:pt x="1" y="1190"/>
                      <a:pt x="699" y="1855"/>
                      <a:pt x="1226" y="1889"/>
                    </a:cubicBezTo>
                    <a:cubicBezTo>
                      <a:pt x="1271" y="1892"/>
                      <a:pt x="1316" y="1893"/>
                      <a:pt x="1360" y="1893"/>
                    </a:cubicBezTo>
                    <a:cubicBezTo>
                      <a:pt x="1829" y="1893"/>
                      <a:pt x="2213" y="1736"/>
                      <a:pt x="2213" y="1736"/>
                    </a:cubicBezTo>
                    <a:cubicBezTo>
                      <a:pt x="2213" y="1736"/>
                      <a:pt x="2566" y="1845"/>
                      <a:pt x="3000" y="1845"/>
                    </a:cubicBezTo>
                    <a:cubicBezTo>
                      <a:pt x="3184" y="1845"/>
                      <a:pt x="3382" y="1826"/>
                      <a:pt x="3574" y="1770"/>
                    </a:cubicBezTo>
                    <a:cubicBezTo>
                      <a:pt x="4220" y="1584"/>
                      <a:pt x="4135" y="665"/>
                      <a:pt x="4135" y="665"/>
                    </a:cubicBezTo>
                    <a:lnTo>
                      <a:pt x="217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6;p62">
                <a:extLst>
                  <a:ext uri="{FF2B5EF4-FFF2-40B4-BE49-F238E27FC236}">
                    <a16:creationId xmlns:a16="http://schemas.microsoft.com/office/drawing/2014/main" id="{5C63F4FD-818D-9A31-F720-AF4854335FA1}"/>
                  </a:ext>
                </a:extLst>
              </p:cNvPr>
              <p:cNvSpPr/>
              <p:nvPr/>
            </p:nvSpPr>
            <p:spPr>
              <a:xfrm>
                <a:off x="5071459" y="1662184"/>
                <a:ext cx="254834" cy="115418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1919" extrusionOk="0">
                    <a:moveTo>
                      <a:pt x="2191" y="30"/>
                    </a:moveTo>
                    <a:lnTo>
                      <a:pt x="4135" y="688"/>
                    </a:lnTo>
                    <a:cubicBezTo>
                      <a:pt x="4137" y="730"/>
                      <a:pt x="4148" y="938"/>
                      <a:pt x="4097" y="1161"/>
                    </a:cubicBezTo>
                    <a:cubicBezTo>
                      <a:pt x="4019" y="1492"/>
                      <a:pt x="3846" y="1699"/>
                      <a:pt x="3582" y="1775"/>
                    </a:cubicBezTo>
                    <a:cubicBezTo>
                      <a:pt x="3392" y="1830"/>
                      <a:pt x="3196" y="1849"/>
                      <a:pt x="3014" y="1849"/>
                    </a:cubicBezTo>
                    <a:cubicBezTo>
                      <a:pt x="2585" y="1849"/>
                      <a:pt x="2233" y="1742"/>
                      <a:pt x="2228" y="1741"/>
                    </a:cubicBezTo>
                    <a:cubicBezTo>
                      <a:pt x="2227" y="1740"/>
                      <a:pt x="2226" y="1739"/>
                      <a:pt x="2224" y="1739"/>
                    </a:cubicBezTo>
                    <a:cubicBezTo>
                      <a:pt x="2223" y="1739"/>
                      <a:pt x="2222" y="1740"/>
                      <a:pt x="2221" y="1741"/>
                    </a:cubicBezTo>
                    <a:cubicBezTo>
                      <a:pt x="2216" y="1742"/>
                      <a:pt x="1830" y="1896"/>
                      <a:pt x="1365" y="1896"/>
                    </a:cubicBezTo>
                    <a:cubicBezTo>
                      <a:pt x="1323" y="1896"/>
                      <a:pt x="1281" y="1895"/>
                      <a:pt x="1238" y="1892"/>
                    </a:cubicBezTo>
                    <a:cubicBezTo>
                      <a:pt x="758" y="1861"/>
                      <a:pt x="127" y="1295"/>
                      <a:pt x="32" y="1209"/>
                    </a:cubicBezTo>
                    <a:lnTo>
                      <a:pt x="2191" y="30"/>
                    </a:lnTo>
                    <a:close/>
                    <a:moveTo>
                      <a:pt x="2194" y="1"/>
                    </a:moveTo>
                    <a:cubicBezTo>
                      <a:pt x="2191" y="1"/>
                      <a:pt x="2187" y="1"/>
                      <a:pt x="2184" y="3"/>
                    </a:cubicBezTo>
                    <a:lnTo>
                      <a:pt x="7" y="1194"/>
                    </a:lnTo>
                    <a:cubicBezTo>
                      <a:pt x="3" y="1196"/>
                      <a:pt x="0" y="1199"/>
                      <a:pt x="0" y="1203"/>
                    </a:cubicBezTo>
                    <a:cubicBezTo>
                      <a:pt x="0" y="1207"/>
                      <a:pt x="1" y="1211"/>
                      <a:pt x="5" y="1214"/>
                    </a:cubicBezTo>
                    <a:cubicBezTo>
                      <a:pt x="11" y="1220"/>
                      <a:pt x="710" y="1881"/>
                      <a:pt x="1237" y="1914"/>
                    </a:cubicBezTo>
                    <a:cubicBezTo>
                      <a:pt x="1280" y="1918"/>
                      <a:pt x="1323" y="1919"/>
                      <a:pt x="1366" y="1919"/>
                    </a:cubicBezTo>
                    <a:cubicBezTo>
                      <a:pt x="1810" y="1919"/>
                      <a:pt x="2183" y="1779"/>
                      <a:pt x="2223" y="1760"/>
                    </a:cubicBezTo>
                    <a:cubicBezTo>
                      <a:pt x="2264" y="1772"/>
                      <a:pt x="2603" y="1868"/>
                      <a:pt x="3011" y="1868"/>
                    </a:cubicBezTo>
                    <a:cubicBezTo>
                      <a:pt x="3196" y="1868"/>
                      <a:pt x="3395" y="1849"/>
                      <a:pt x="3587" y="1793"/>
                    </a:cubicBezTo>
                    <a:cubicBezTo>
                      <a:pt x="4236" y="1605"/>
                      <a:pt x="4159" y="685"/>
                      <a:pt x="4158" y="676"/>
                    </a:cubicBezTo>
                    <a:cubicBezTo>
                      <a:pt x="4158" y="670"/>
                      <a:pt x="4153" y="666"/>
                      <a:pt x="4150" y="665"/>
                    </a:cubicBezTo>
                    <a:lnTo>
                      <a:pt x="21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17;p62">
                <a:extLst>
                  <a:ext uri="{FF2B5EF4-FFF2-40B4-BE49-F238E27FC236}">
                    <a16:creationId xmlns:a16="http://schemas.microsoft.com/office/drawing/2014/main" id="{89EF5E78-40E5-62B8-0D64-64A9B2B45375}"/>
                  </a:ext>
                </a:extLst>
              </p:cNvPr>
              <p:cNvSpPr/>
              <p:nvPr/>
            </p:nvSpPr>
            <p:spPr>
              <a:xfrm>
                <a:off x="5107305" y="1752760"/>
                <a:ext cx="50041" cy="11247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87" extrusionOk="0">
                    <a:moveTo>
                      <a:pt x="817" y="0"/>
                    </a:moveTo>
                    <a:cubicBezTo>
                      <a:pt x="815" y="0"/>
                      <a:pt x="813" y="1"/>
                      <a:pt x="811" y="2"/>
                    </a:cubicBezTo>
                    <a:cubicBezTo>
                      <a:pt x="604" y="135"/>
                      <a:pt x="372" y="164"/>
                      <a:pt x="212" y="164"/>
                    </a:cubicBezTo>
                    <a:cubicBezTo>
                      <a:pt x="94" y="164"/>
                      <a:pt x="16" y="148"/>
                      <a:pt x="14" y="147"/>
                    </a:cubicBezTo>
                    <a:cubicBezTo>
                      <a:pt x="14" y="147"/>
                      <a:pt x="13" y="147"/>
                      <a:pt x="13" y="147"/>
                    </a:cubicBezTo>
                    <a:cubicBezTo>
                      <a:pt x="8" y="147"/>
                      <a:pt x="2" y="151"/>
                      <a:pt x="1" y="157"/>
                    </a:cubicBezTo>
                    <a:cubicBezTo>
                      <a:pt x="0" y="162"/>
                      <a:pt x="4" y="169"/>
                      <a:pt x="11" y="171"/>
                    </a:cubicBezTo>
                    <a:cubicBezTo>
                      <a:pt x="12" y="171"/>
                      <a:pt x="93" y="187"/>
                      <a:pt x="213" y="187"/>
                    </a:cubicBezTo>
                    <a:cubicBezTo>
                      <a:pt x="375" y="187"/>
                      <a:pt x="613" y="158"/>
                      <a:pt x="823" y="22"/>
                    </a:cubicBezTo>
                    <a:cubicBezTo>
                      <a:pt x="828" y="19"/>
                      <a:pt x="832" y="12"/>
                      <a:pt x="827" y="6"/>
                    </a:cubicBezTo>
                    <a:cubicBezTo>
                      <a:pt x="825" y="3"/>
                      <a:pt x="821" y="0"/>
                      <a:pt x="8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18;p62">
                <a:extLst>
                  <a:ext uri="{FF2B5EF4-FFF2-40B4-BE49-F238E27FC236}">
                    <a16:creationId xmlns:a16="http://schemas.microsoft.com/office/drawing/2014/main" id="{0639FF4F-79F0-6733-F82C-240DAE77CF25}"/>
                  </a:ext>
                </a:extLst>
              </p:cNvPr>
              <p:cNvSpPr/>
              <p:nvPr/>
            </p:nvSpPr>
            <p:spPr>
              <a:xfrm>
                <a:off x="5133828" y="1765691"/>
                <a:ext cx="34343" cy="9683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61" extrusionOk="0">
                    <a:moveTo>
                      <a:pt x="557" y="1"/>
                    </a:moveTo>
                    <a:cubicBezTo>
                      <a:pt x="555" y="1"/>
                      <a:pt x="554" y="1"/>
                      <a:pt x="553" y="1"/>
                    </a:cubicBezTo>
                    <a:cubicBezTo>
                      <a:pt x="318" y="86"/>
                      <a:pt x="13" y="138"/>
                      <a:pt x="11" y="138"/>
                    </a:cubicBezTo>
                    <a:cubicBezTo>
                      <a:pt x="4" y="139"/>
                      <a:pt x="0" y="144"/>
                      <a:pt x="2" y="151"/>
                    </a:cubicBezTo>
                    <a:cubicBezTo>
                      <a:pt x="3" y="156"/>
                      <a:pt x="8" y="160"/>
                      <a:pt x="13" y="160"/>
                    </a:cubicBezTo>
                    <a:lnTo>
                      <a:pt x="14" y="160"/>
                    </a:lnTo>
                    <a:cubicBezTo>
                      <a:pt x="18" y="159"/>
                      <a:pt x="326" y="107"/>
                      <a:pt x="561" y="23"/>
                    </a:cubicBezTo>
                    <a:cubicBezTo>
                      <a:pt x="566" y="22"/>
                      <a:pt x="571" y="15"/>
                      <a:pt x="568" y="9"/>
                    </a:cubicBezTo>
                    <a:cubicBezTo>
                      <a:pt x="567" y="5"/>
                      <a:pt x="562" y="1"/>
                      <a:pt x="5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19;p62">
                <a:extLst>
                  <a:ext uri="{FF2B5EF4-FFF2-40B4-BE49-F238E27FC236}">
                    <a16:creationId xmlns:a16="http://schemas.microsoft.com/office/drawing/2014/main" id="{6EF1B59C-6ED7-FDAE-D229-BC51AC932A5C}"/>
                  </a:ext>
                </a:extLst>
              </p:cNvPr>
              <p:cNvSpPr/>
              <p:nvPr/>
            </p:nvSpPr>
            <p:spPr>
              <a:xfrm>
                <a:off x="5235771" y="1763706"/>
                <a:ext cx="34944" cy="8721"/>
              </a:xfrm>
              <a:custGeom>
                <a:avLst/>
                <a:gdLst/>
                <a:ahLst/>
                <a:cxnLst/>
                <a:rect l="l" t="t" r="r" b="b"/>
                <a:pathLst>
                  <a:path w="581" h="145" extrusionOk="0">
                    <a:moveTo>
                      <a:pt x="6" y="0"/>
                    </a:moveTo>
                    <a:lnTo>
                      <a:pt x="0" y="23"/>
                    </a:lnTo>
                    <a:cubicBezTo>
                      <a:pt x="0" y="23"/>
                      <a:pt x="327" y="93"/>
                      <a:pt x="565" y="144"/>
                    </a:cubicBezTo>
                    <a:lnTo>
                      <a:pt x="567" y="144"/>
                    </a:lnTo>
                    <a:cubicBezTo>
                      <a:pt x="573" y="144"/>
                      <a:pt x="578" y="140"/>
                      <a:pt x="579" y="136"/>
                    </a:cubicBezTo>
                    <a:cubicBezTo>
                      <a:pt x="580" y="129"/>
                      <a:pt x="577" y="123"/>
                      <a:pt x="570" y="122"/>
                    </a:cubicBezTo>
                    <a:cubicBezTo>
                      <a:pt x="332" y="71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20;p62">
                <a:extLst>
                  <a:ext uri="{FF2B5EF4-FFF2-40B4-BE49-F238E27FC236}">
                    <a16:creationId xmlns:a16="http://schemas.microsoft.com/office/drawing/2014/main" id="{8BD60DC5-7B90-6C83-5B2D-22F0AA432BC1}"/>
                  </a:ext>
                </a:extLst>
              </p:cNvPr>
              <p:cNvSpPr/>
              <p:nvPr/>
            </p:nvSpPr>
            <p:spPr>
              <a:xfrm>
                <a:off x="5244311" y="1747287"/>
                <a:ext cx="57739" cy="1449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241" extrusionOk="0">
                    <a:moveTo>
                      <a:pt x="14" y="0"/>
                    </a:moveTo>
                    <a:cubicBezTo>
                      <a:pt x="11" y="0"/>
                      <a:pt x="7" y="2"/>
                      <a:pt x="4" y="6"/>
                    </a:cubicBezTo>
                    <a:cubicBezTo>
                      <a:pt x="0" y="11"/>
                      <a:pt x="2" y="18"/>
                      <a:pt x="8" y="22"/>
                    </a:cubicBezTo>
                    <a:cubicBezTo>
                      <a:pt x="10" y="24"/>
                      <a:pt x="325" y="240"/>
                      <a:pt x="804" y="240"/>
                    </a:cubicBezTo>
                    <a:cubicBezTo>
                      <a:pt x="851" y="240"/>
                      <a:pt x="900" y="237"/>
                      <a:pt x="949" y="233"/>
                    </a:cubicBezTo>
                    <a:cubicBezTo>
                      <a:pt x="956" y="232"/>
                      <a:pt x="960" y="226"/>
                      <a:pt x="960" y="220"/>
                    </a:cubicBezTo>
                    <a:cubicBezTo>
                      <a:pt x="958" y="214"/>
                      <a:pt x="953" y="209"/>
                      <a:pt x="947" y="209"/>
                    </a:cubicBezTo>
                    <a:cubicBezTo>
                      <a:pt x="897" y="214"/>
                      <a:pt x="850" y="216"/>
                      <a:pt x="803" y="216"/>
                    </a:cubicBezTo>
                    <a:cubicBezTo>
                      <a:pt x="334" y="216"/>
                      <a:pt x="24" y="6"/>
                      <a:pt x="20" y="3"/>
                    </a:cubicBezTo>
                    <a:cubicBezTo>
                      <a:pt x="18" y="1"/>
                      <a:pt x="16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21;p62">
                <a:extLst>
                  <a:ext uri="{FF2B5EF4-FFF2-40B4-BE49-F238E27FC236}">
                    <a16:creationId xmlns:a16="http://schemas.microsoft.com/office/drawing/2014/main" id="{2D39FD66-3177-6B58-1565-53331BD57527}"/>
                  </a:ext>
                </a:extLst>
              </p:cNvPr>
              <p:cNvSpPr/>
              <p:nvPr/>
            </p:nvSpPr>
            <p:spPr>
              <a:xfrm>
                <a:off x="5131483" y="1694902"/>
                <a:ext cx="135206" cy="124741"/>
              </a:xfrm>
              <a:custGeom>
                <a:avLst/>
                <a:gdLst/>
                <a:ahLst/>
                <a:cxnLst/>
                <a:rect l="l" t="t" r="r" b="b"/>
                <a:pathLst>
                  <a:path w="2248" h="2074" extrusionOk="0">
                    <a:moveTo>
                      <a:pt x="1242" y="1"/>
                    </a:moveTo>
                    <a:cubicBezTo>
                      <a:pt x="1135" y="1"/>
                      <a:pt x="1021" y="40"/>
                      <a:pt x="749" y="101"/>
                    </a:cubicBezTo>
                    <a:cubicBezTo>
                      <a:pt x="355" y="190"/>
                      <a:pt x="0" y="661"/>
                      <a:pt x="0" y="661"/>
                    </a:cubicBezTo>
                    <a:lnTo>
                      <a:pt x="120" y="747"/>
                    </a:lnTo>
                    <a:cubicBezTo>
                      <a:pt x="120" y="747"/>
                      <a:pt x="802" y="968"/>
                      <a:pt x="802" y="2074"/>
                    </a:cubicBezTo>
                    <a:lnTo>
                      <a:pt x="1482" y="2074"/>
                    </a:lnTo>
                    <a:cubicBezTo>
                      <a:pt x="1482" y="2074"/>
                      <a:pt x="1585" y="1156"/>
                      <a:pt x="2061" y="628"/>
                    </a:cubicBezTo>
                    <a:lnTo>
                      <a:pt x="2247" y="442"/>
                    </a:lnTo>
                    <a:cubicBezTo>
                      <a:pt x="2247" y="442"/>
                      <a:pt x="2094" y="288"/>
                      <a:pt x="1651" y="118"/>
                    </a:cubicBezTo>
                    <a:cubicBezTo>
                      <a:pt x="1437" y="35"/>
                      <a:pt x="1342" y="1"/>
                      <a:pt x="12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22;p62">
                <a:extLst>
                  <a:ext uri="{FF2B5EF4-FFF2-40B4-BE49-F238E27FC236}">
                    <a16:creationId xmlns:a16="http://schemas.microsoft.com/office/drawing/2014/main" id="{F680AFD2-C129-707D-D2C0-041D903609E4}"/>
                  </a:ext>
                </a:extLst>
              </p:cNvPr>
              <p:cNvSpPr/>
              <p:nvPr/>
            </p:nvSpPr>
            <p:spPr>
              <a:xfrm>
                <a:off x="5130099" y="1693459"/>
                <a:ext cx="137973" cy="127628"/>
              </a:xfrm>
              <a:custGeom>
                <a:avLst/>
                <a:gdLst/>
                <a:ahLst/>
                <a:cxnLst/>
                <a:rect l="l" t="t" r="r" b="b"/>
                <a:pathLst>
                  <a:path w="2294" h="2122" extrusionOk="0">
                    <a:moveTo>
                      <a:pt x="1266" y="48"/>
                    </a:moveTo>
                    <a:cubicBezTo>
                      <a:pt x="1364" y="48"/>
                      <a:pt x="1456" y="82"/>
                      <a:pt x="1668" y="163"/>
                    </a:cubicBezTo>
                    <a:cubicBezTo>
                      <a:pt x="2016" y="299"/>
                      <a:pt x="2185" y="423"/>
                      <a:pt x="2237" y="466"/>
                    </a:cubicBezTo>
                    <a:lnTo>
                      <a:pt x="2066" y="636"/>
                    </a:lnTo>
                    <a:cubicBezTo>
                      <a:pt x="1630" y="1119"/>
                      <a:pt x="1503" y="1933"/>
                      <a:pt x="1483" y="2074"/>
                    </a:cubicBezTo>
                    <a:lnTo>
                      <a:pt x="848" y="2074"/>
                    </a:lnTo>
                    <a:cubicBezTo>
                      <a:pt x="843" y="1509"/>
                      <a:pt x="657" y="1181"/>
                      <a:pt x="505" y="1003"/>
                    </a:cubicBezTo>
                    <a:cubicBezTo>
                      <a:pt x="343" y="821"/>
                      <a:pt x="183" y="758"/>
                      <a:pt x="156" y="748"/>
                    </a:cubicBezTo>
                    <a:lnTo>
                      <a:pt x="60" y="679"/>
                    </a:lnTo>
                    <a:cubicBezTo>
                      <a:pt x="132" y="592"/>
                      <a:pt x="443" y="222"/>
                      <a:pt x="780" y="146"/>
                    </a:cubicBezTo>
                    <a:cubicBezTo>
                      <a:pt x="862" y="129"/>
                      <a:pt x="928" y="112"/>
                      <a:pt x="986" y="98"/>
                    </a:cubicBezTo>
                    <a:cubicBezTo>
                      <a:pt x="1117" y="67"/>
                      <a:pt x="1193" y="48"/>
                      <a:pt x="1266" y="48"/>
                    </a:cubicBezTo>
                    <a:close/>
                    <a:moveTo>
                      <a:pt x="1265" y="0"/>
                    </a:moveTo>
                    <a:cubicBezTo>
                      <a:pt x="1189" y="0"/>
                      <a:pt x="1109" y="20"/>
                      <a:pt x="974" y="52"/>
                    </a:cubicBezTo>
                    <a:cubicBezTo>
                      <a:pt x="916" y="66"/>
                      <a:pt x="849" y="82"/>
                      <a:pt x="768" y="100"/>
                    </a:cubicBezTo>
                    <a:cubicBezTo>
                      <a:pt x="369" y="190"/>
                      <a:pt x="21" y="651"/>
                      <a:pt x="6" y="672"/>
                    </a:cubicBezTo>
                    <a:cubicBezTo>
                      <a:pt x="2" y="675"/>
                      <a:pt x="1" y="682"/>
                      <a:pt x="2" y="689"/>
                    </a:cubicBezTo>
                    <a:cubicBezTo>
                      <a:pt x="4" y="695"/>
                      <a:pt x="6" y="700"/>
                      <a:pt x="11" y="705"/>
                    </a:cubicBezTo>
                    <a:lnTo>
                      <a:pt x="130" y="790"/>
                    </a:lnTo>
                    <a:cubicBezTo>
                      <a:pt x="133" y="791"/>
                      <a:pt x="134" y="791"/>
                      <a:pt x="137" y="792"/>
                    </a:cubicBezTo>
                    <a:cubicBezTo>
                      <a:pt x="138" y="792"/>
                      <a:pt x="304" y="849"/>
                      <a:pt x="469" y="1036"/>
                    </a:cubicBezTo>
                    <a:cubicBezTo>
                      <a:pt x="619" y="1209"/>
                      <a:pt x="800" y="1535"/>
                      <a:pt x="800" y="2097"/>
                    </a:cubicBezTo>
                    <a:cubicBezTo>
                      <a:pt x="800" y="2111"/>
                      <a:pt x="811" y="2121"/>
                      <a:pt x="825" y="2121"/>
                    </a:cubicBezTo>
                    <a:lnTo>
                      <a:pt x="1505" y="2121"/>
                    </a:lnTo>
                    <a:cubicBezTo>
                      <a:pt x="1518" y="2121"/>
                      <a:pt x="1526" y="2113"/>
                      <a:pt x="1529" y="2102"/>
                    </a:cubicBezTo>
                    <a:cubicBezTo>
                      <a:pt x="1530" y="2093"/>
                      <a:pt x="1636" y="1184"/>
                      <a:pt x="2101" y="670"/>
                    </a:cubicBezTo>
                    <a:lnTo>
                      <a:pt x="2287" y="483"/>
                    </a:lnTo>
                    <a:cubicBezTo>
                      <a:pt x="2291" y="478"/>
                      <a:pt x="2294" y="472"/>
                      <a:pt x="2294" y="466"/>
                    </a:cubicBezTo>
                    <a:cubicBezTo>
                      <a:pt x="2294" y="460"/>
                      <a:pt x="2291" y="452"/>
                      <a:pt x="2287" y="449"/>
                    </a:cubicBezTo>
                    <a:cubicBezTo>
                      <a:pt x="2281" y="441"/>
                      <a:pt x="2126" y="290"/>
                      <a:pt x="1684" y="119"/>
                    </a:cubicBezTo>
                    <a:cubicBezTo>
                      <a:pt x="1465" y="35"/>
                      <a:pt x="1368" y="0"/>
                      <a:pt x="1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23;p62">
                <a:extLst>
                  <a:ext uri="{FF2B5EF4-FFF2-40B4-BE49-F238E27FC236}">
                    <a16:creationId xmlns:a16="http://schemas.microsoft.com/office/drawing/2014/main" id="{FAA54FD9-09D0-5ACE-BB70-0A836BFE4D0E}"/>
                  </a:ext>
                </a:extLst>
              </p:cNvPr>
              <p:cNvSpPr/>
              <p:nvPr/>
            </p:nvSpPr>
            <p:spPr>
              <a:xfrm>
                <a:off x="5017932" y="1479348"/>
                <a:ext cx="366463" cy="269029"/>
              </a:xfrm>
              <a:custGeom>
                <a:avLst/>
                <a:gdLst/>
                <a:ahLst/>
                <a:cxnLst/>
                <a:rect l="l" t="t" r="r" b="b"/>
                <a:pathLst>
                  <a:path w="6093" h="4473" extrusionOk="0">
                    <a:moveTo>
                      <a:pt x="2430" y="0"/>
                    </a:moveTo>
                    <a:cubicBezTo>
                      <a:pt x="2403" y="0"/>
                      <a:pt x="2375" y="3"/>
                      <a:pt x="2349" y="8"/>
                    </a:cubicBezTo>
                    <a:cubicBezTo>
                      <a:pt x="2008" y="76"/>
                      <a:pt x="714" y="961"/>
                      <a:pt x="460" y="1318"/>
                    </a:cubicBezTo>
                    <a:cubicBezTo>
                      <a:pt x="204" y="1675"/>
                      <a:pt x="204" y="2271"/>
                      <a:pt x="239" y="2357"/>
                    </a:cubicBezTo>
                    <a:cubicBezTo>
                      <a:pt x="273" y="2442"/>
                      <a:pt x="324" y="2543"/>
                      <a:pt x="324" y="2543"/>
                    </a:cubicBezTo>
                    <a:cubicBezTo>
                      <a:pt x="324" y="2543"/>
                      <a:pt x="0" y="2832"/>
                      <a:pt x="221" y="3445"/>
                    </a:cubicBezTo>
                    <a:cubicBezTo>
                      <a:pt x="443" y="4058"/>
                      <a:pt x="817" y="4330"/>
                      <a:pt x="1124" y="4398"/>
                    </a:cubicBezTo>
                    <a:cubicBezTo>
                      <a:pt x="1241" y="4424"/>
                      <a:pt x="1368" y="4438"/>
                      <a:pt x="1492" y="4438"/>
                    </a:cubicBezTo>
                    <a:cubicBezTo>
                      <a:pt x="1692" y="4438"/>
                      <a:pt x="1883" y="4403"/>
                      <a:pt x="2008" y="4330"/>
                    </a:cubicBezTo>
                    <a:cubicBezTo>
                      <a:pt x="2212" y="4211"/>
                      <a:pt x="2501" y="3990"/>
                      <a:pt x="2501" y="3990"/>
                    </a:cubicBezTo>
                    <a:cubicBezTo>
                      <a:pt x="2501" y="3990"/>
                      <a:pt x="2521" y="3994"/>
                      <a:pt x="2558" y="3994"/>
                    </a:cubicBezTo>
                    <a:cubicBezTo>
                      <a:pt x="2644" y="3994"/>
                      <a:pt x="2820" y="3969"/>
                      <a:pt x="3046" y="3803"/>
                    </a:cubicBezTo>
                    <a:cubicBezTo>
                      <a:pt x="3046" y="3803"/>
                      <a:pt x="3225" y="4018"/>
                      <a:pt x="3542" y="4018"/>
                    </a:cubicBezTo>
                    <a:cubicBezTo>
                      <a:pt x="3604" y="4018"/>
                      <a:pt x="3671" y="4009"/>
                      <a:pt x="3744" y="3990"/>
                    </a:cubicBezTo>
                    <a:cubicBezTo>
                      <a:pt x="3744" y="3990"/>
                      <a:pt x="4061" y="4473"/>
                      <a:pt x="4625" y="4473"/>
                    </a:cubicBezTo>
                    <a:cubicBezTo>
                      <a:pt x="4660" y="4473"/>
                      <a:pt x="4695" y="4471"/>
                      <a:pt x="4732" y="4467"/>
                    </a:cubicBezTo>
                    <a:cubicBezTo>
                      <a:pt x="5361" y="4399"/>
                      <a:pt x="5854" y="3974"/>
                      <a:pt x="5974" y="3412"/>
                    </a:cubicBezTo>
                    <a:cubicBezTo>
                      <a:pt x="6092" y="2850"/>
                      <a:pt x="5870" y="2442"/>
                      <a:pt x="5870" y="2442"/>
                    </a:cubicBezTo>
                    <a:cubicBezTo>
                      <a:pt x="5870" y="2442"/>
                      <a:pt x="5956" y="1692"/>
                      <a:pt x="5394" y="978"/>
                    </a:cubicBezTo>
                    <a:cubicBezTo>
                      <a:pt x="4833" y="264"/>
                      <a:pt x="4152" y="179"/>
                      <a:pt x="3812" y="60"/>
                    </a:cubicBezTo>
                    <a:cubicBezTo>
                      <a:pt x="3767" y="45"/>
                      <a:pt x="3720" y="38"/>
                      <a:pt x="3673" y="38"/>
                    </a:cubicBezTo>
                    <a:cubicBezTo>
                      <a:pt x="3366" y="38"/>
                      <a:pt x="3047" y="332"/>
                      <a:pt x="3047" y="332"/>
                    </a:cubicBezTo>
                    <a:cubicBezTo>
                      <a:pt x="3047" y="332"/>
                      <a:pt x="2744" y="0"/>
                      <a:pt x="24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24;p62">
                <a:extLst>
                  <a:ext uri="{FF2B5EF4-FFF2-40B4-BE49-F238E27FC236}">
                    <a16:creationId xmlns:a16="http://schemas.microsoft.com/office/drawing/2014/main" id="{17A98225-D8C1-4D55-3597-290E9BC6D176}"/>
                  </a:ext>
                </a:extLst>
              </p:cNvPr>
              <p:cNvSpPr/>
              <p:nvPr/>
            </p:nvSpPr>
            <p:spPr>
              <a:xfrm>
                <a:off x="5017812" y="1478145"/>
                <a:ext cx="367486" cy="271615"/>
              </a:xfrm>
              <a:custGeom>
                <a:avLst/>
                <a:gdLst/>
                <a:ahLst/>
                <a:cxnLst/>
                <a:rect l="l" t="t" r="r" b="b"/>
                <a:pathLst>
                  <a:path w="6110" h="4516" extrusionOk="0">
                    <a:moveTo>
                      <a:pt x="2434" y="45"/>
                    </a:moveTo>
                    <a:cubicBezTo>
                      <a:pt x="2733" y="45"/>
                      <a:pt x="3029" y="364"/>
                      <a:pt x="3032" y="368"/>
                    </a:cubicBezTo>
                    <a:cubicBezTo>
                      <a:pt x="3036" y="374"/>
                      <a:pt x="3041" y="377"/>
                      <a:pt x="3048" y="377"/>
                    </a:cubicBezTo>
                    <a:cubicBezTo>
                      <a:pt x="3055" y="377"/>
                      <a:pt x="3062" y="374"/>
                      <a:pt x="3066" y="369"/>
                    </a:cubicBezTo>
                    <a:cubicBezTo>
                      <a:pt x="3069" y="367"/>
                      <a:pt x="3384" y="81"/>
                      <a:pt x="3678" y="81"/>
                    </a:cubicBezTo>
                    <a:cubicBezTo>
                      <a:pt x="3722" y="81"/>
                      <a:pt x="3766" y="87"/>
                      <a:pt x="3808" y="102"/>
                    </a:cubicBezTo>
                    <a:cubicBezTo>
                      <a:pt x="3865" y="122"/>
                      <a:pt x="3929" y="140"/>
                      <a:pt x="4004" y="161"/>
                    </a:cubicBezTo>
                    <a:cubicBezTo>
                      <a:pt x="4366" y="266"/>
                      <a:pt x="4915" y="423"/>
                      <a:pt x="5379" y="1013"/>
                    </a:cubicBezTo>
                    <a:cubicBezTo>
                      <a:pt x="5928" y="1711"/>
                      <a:pt x="5852" y="2451"/>
                      <a:pt x="5850" y="2459"/>
                    </a:cubicBezTo>
                    <a:cubicBezTo>
                      <a:pt x="5850" y="2463"/>
                      <a:pt x="5850" y="2468"/>
                      <a:pt x="5853" y="2473"/>
                    </a:cubicBezTo>
                    <a:cubicBezTo>
                      <a:pt x="5855" y="2477"/>
                      <a:pt x="6069" y="2880"/>
                      <a:pt x="5954" y="3427"/>
                    </a:cubicBezTo>
                    <a:cubicBezTo>
                      <a:pt x="5836" y="3981"/>
                      <a:pt x="5344" y="4397"/>
                      <a:pt x="4731" y="4463"/>
                    </a:cubicBezTo>
                    <a:cubicBezTo>
                      <a:pt x="4696" y="4466"/>
                      <a:pt x="4662" y="4468"/>
                      <a:pt x="4629" y="4468"/>
                    </a:cubicBezTo>
                    <a:cubicBezTo>
                      <a:pt x="4084" y="4468"/>
                      <a:pt x="3770" y="4002"/>
                      <a:pt x="3766" y="3997"/>
                    </a:cubicBezTo>
                    <a:cubicBezTo>
                      <a:pt x="3763" y="3990"/>
                      <a:pt x="3754" y="3986"/>
                      <a:pt x="3747" y="3986"/>
                    </a:cubicBezTo>
                    <a:cubicBezTo>
                      <a:pt x="3744" y="3986"/>
                      <a:pt x="3742" y="3987"/>
                      <a:pt x="3739" y="3988"/>
                    </a:cubicBezTo>
                    <a:cubicBezTo>
                      <a:pt x="3669" y="4007"/>
                      <a:pt x="3603" y="4015"/>
                      <a:pt x="3543" y="4015"/>
                    </a:cubicBezTo>
                    <a:cubicBezTo>
                      <a:pt x="3244" y="4015"/>
                      <a:pt x="3076" y="3819"/>
                      <a:pt x="3067" y="3809"/>
                    </a:cubicBezTo>
                    <a:cubicBezTo>
                      <a:pt x="3062" y="3803"/>
                      <a:pt x="3055" y="3800"/>
                      <a:pt x="3048" y="3800"/>
                    </a:cubicBezTo>
                    <a:cubicBezTo>
                      <a:pt x="3044" y="3800"/>
                      <a:pt x="3039" y="3802"/>
                      <a:pt x="3035" y="3805"/>
                    </a:cubicBezTo>
                    <a:cubicBezTo>
                      <a:pt x="2812" y="3968"/>
                      <a:pt x="2639" y="3991"/>
                      <a:pt x="2559" y="3991"/>
                    </a:cubicBezTo>
                    <a:cubicBezTo>
                      <a:pt x="2527" y="3991"/>
                      <a:pt x="2510" y="3987"/>
                      <a:pt x="2509" y="3987"/>
                    </a:cubicBezTo>
                    <a:cubicBezTo>
                      <a:pt x="2508" y="3987"/>
                      <a:pt x="2506" y="3987"/>
                      <a:pt x="2505" y="3987"/>
                    </a:cubicBezTo>
                    <a:cubicBezTo>
                      <a:pt x="2500" y="3987"/>
                      <a:pt x="2494" y="3988"/>
                      <a:pt x="2490" y="3992"/>
                    </a:cubicBezTo>
                    <a:cubicBezTo>
                      <a:pt x="2487" y="3994"/>
                      <a:pt x="2200" y="4212"/>
                      <a:pt x="2000" y="4329"/>
                    </a:cubicBezTo>
                    <a:cubicBezTo>
                      <a:pt x="1882" y="4399"/>
                      <a:pt x="1698" y="4435"/>
                      <a:pt x="1497" y="4435"/>
                    </a:cubicBezTo>
                    <a:cubicBezTo>
                      <a:pt x="1378" y="4435"/>
                      <a:pt x="1253" y="4422"/>
                      <a:pt x="1132" y="4396"/>
                    </a:cubicBezTo>
                    <a:cubicBezTo>
                      <a:pt x="953" y="4355"/>
                      <a:pt x="510" y="4184"/>
                      <a:pt x="247" y="3457"/>
                    </a:cubicBezTo>
                    <a:cubicBezTo>
                      <a:pt x="35" y="2869"/>
                      <a:pt x="340" y="2584"/>
                      <a:pt x="343" y="2581"/>
                    </a:cubicBezTo>
                    <a:cubicBezTo>
                      <a:pt x="351" y="2575"/>
                      <a:pt x="354" y="2563"/>
                      <a:pt x="349" y="2554"/>
                    </a:cubicBezTo>
                    <a:cubicBezTo>
                      <a:pt x="349" y="2552"/>
                      <a:pt x="297" y="2451"/>
                      <a:pt x="264" y="2368"/>
                    </a:cubicBezTo>
                    <a:cubicBezTo>
                      <a:pt x="237" y="2297"/>
                      <a:pt x="227" y="1711"/>
                      <a:pt x="483" y="1353"/>
                    </a:cubicBezTo>
                    <a:cubicBezTo>
                      <a:pt x="728" y="1011"/>
                      <a:pt x="2006" y="123"/>
                      <a:pt x="2357" y="53"/>
                    </a:cubicBezTo>
                    <a:cubicBezTo>
                      <a:pt x="2383" y="48"/>
                      <a:pt x="2408" y="45"/>
                      <a:pt x="2434" y="45"/>
                    </a:cubicBezTo>
                    <a:close/>
                    <a:moveTo>
                      <a:pt x="2433" y="0"/>
                    </a:moveTo>
                    <a:cubicBezTo>
                      <a:pt x="2404" y="0"/>
                      <a:pt x="2374" y="3"/>
                      <a:pt x="2345" y="9"/>
                    </a:cubicBezTo>
                    <a:cubicBezTo>
                      <a:pt x="1989" y="79"/>
                      <a:pt x="691" y="980"/>
                      <a:pt x="442" y="1328"/>
                    </a:cubicBezTo>
                    <a:cubicBezTo>
                      <a:pt x="182" y="1691"/>
                      <a:pt x="178" y="2290"/>
                      <a:pt x="219" y="2388"/>
                    </a:cubicBezTo>
                    <a:cubicBezTo>
                      <a:pt x="245" y="2453"/>
                      <a:pt x="280" y="2530"/>
                      <a:pt x="296" y="2562"/>
                    </a:cubicBezTo>
                    <a:cubicBezTo>
                      <a:pt x="236" y="2624"/>
                      <a:pt x="0" y="2919"/>
                      <a:pt x="200" y="3476"/>
                    </a:cubicBezTo>
                    <a:cubicBezTo>
                      <a:pt x="471" y="4225"/>
                      <a:pt x="934" y="4402"/>
                      <a:pt x="1120" y="4444"/>
                    </a:cubicBezTo>
                    <a:cubicBezTo>
                      <a:pt x="1243" y="4471"/>
                      <a:pt x="1371" y="4484"/>
                      <a:pt x="1494" y="4484"/>
                    </a:cubicBezTo>
                    <a:cubicBezTo>
                      <a:pt x="1703" y="4484"/>
                      <a:pt x="1897" y="4445"/>
                      <a:pt x="2022" y="4372"/>
                    </a:cubicBezTo>
                    <a:cubicBezTo>
                      <a:pt x="2207" y="4264"/>
                      <a:pt x="2460" y="4074"/>
                      <a:pt x="2510" y="4036"/>
                    </a:cubicBezTo>
                    <a:cubicBezTo>
                      <a:pt x="2521" y="4038"/>
                      <a:pt x="2538" y="4040"/>
                      <a:pt x="2561" y="4040"/>
                    </a:cubicBezTo>
                    <a:cubicBezTo>
                      <a:pt x="2649" y="4040"/>
                      <a:pt x="2822" y="4014"/>
                      <a:pt x="3046" y="3855"/>
                    </a:cubicBezTo>
                    <a:cubicBezTo>
                      <a:pt x="3096" y="3907"/>
                      <a:pt x="3272" y="4063"/>
                      <a:pt x="3546" y="4063"/>
                    </a:cubicBezTo>
                    <a:cubicBezTo>
                      <a:pt x="3605" y="4063"/>
                      <a:pt x="3669" y="4055"/>
                      <a:pt x="3736" y="4038"/>
                    </a:cubicBezTo>
                    <a:cubicBezTo>
                      <a:pt x="3795" y="4118"/>
                      <a:pt x="4111" y="4516"/>
                      <a:pt x="4626" y="4516"/>
                    </a:cubicBezTo>
                    <a:cubicBezTo>
                      <a:pt x="4660" y="4516"/>
                      <a:pt x="4698" y="4514"/>
                      <a:pt x="4734" y="4514"/>
                    </a:cubicBezTo>
                    <a:cubicBezTo>
                      <a:pt x="5368" y="4445"/>
                      <a:pt x="5876" y="4013"/>
                      <a:pt x="5997" y="3439"/>
                    </a:cubicBezTo>
                    <a:cubicBezTo>
                      <a:pt x="6109" y="2909"/>
                      <a:pt x="5925" y="2516"/>
                      <a:pt x="5896" y="2461"/>
                    </a:cubicBezTo>
                    <a:cubicBezTo>
                      <a:pt x="5902" y="2379"/>
                      <a:pt x="5945" y="1662"/>
                      <a:pt x="5413" y="987"/>
                    </a:cubicBezTo>
                    <a:cubicBezTo>
                      <a:pt x="4939" y="384"/>
                      <a:pt x="4382" y="224"/>
                      <a:pt x="4012" y="119"/>
                    </a:cubicBezTo>
                    <a:cubicBezTo>
                      <a:pt x="3940" y="98"/>
                      <a:pt x="3876" y="80"/>
                      <a:pt x="3819" y="60"/>
                    </a:cubicBezTo>
                    <a:cubicBezTo>
                      <a:pt x="3771" y="43"/>
                      <a:pt x="3722" y="36"/>
                      <a:pt x="3673" y="36"/>
                    </a:cubicBezTo>
                    <a:cubicBezTo>
                      <a:pt x="3398" y="36"/>
                      <a:pt x="3120" y="260"/>
                      <a:pt x="3048" y="321"/>
                    </a:cubicBezTo>
                    <a:cubicBezTo>
                      <a:pt x="2981" y="253"/>
                      <a:pt x="2714" y="0"/>
                      <a:pt x="24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925;p62">
                <a:extLst>
                  <a:ext uri="{FF2B5EF4-FFF2-40B4-BE49-F238E27FC236}">
                    <a16:creationId xmlns:a16="http://schemas.microsoft.com/office/drawing/2014/main" id="{F433FA38-7375-BF79-DF74-E56991B050B4}"/>
                  </a:ext>
                </a:extLst>
              </p:cNvPr>
              <p:cNvSpPr/>
              <p:nvPr/>
            </p:nvSpPr>
            <p:spPr>
              <a:xfrm>
                <a:off x="5200347" y="1498594"/>
                <a:ext cx="1564" cy="210267"/>
              </a:xfrm>
              <a:custGeom>
                <a:avLst/>
                <a:gdLst/>
                <a:ahLst/>
                <a:cxnLst/>
                <a:rect l="l" t="t" r="r" b="b"/>
                <a:pathLst>
                  <a:path w="26" h="3496" extrusionOk="0">
                    <a:moveTo>
                      <a:pt x="14" y="1"/>
                    </a:moveTo>
                    <a:cubicBezTo>
                      <a:pt x="6" y="1"/>
                      <a:pt x="1" y="6"/>
                      <a:pt x="1" y="12"/>
                    </a:cubicBezTo>
                    <a:lnTo>
                      <a:pt x="1" y="3483"/>
                    </a:lnTo>
                    <a:cubicBezTo>
                      <a:pt x="1" y="3491"/>
                      <a:pt x="6" y="3496"/>
                      <a:pt x="14" y="3496"/>
                    </a:cubicBezTo>
                    <a:cubicBezTo>
                      <a:pt x="20" y="3496"/>
                      <a:pt x="25" y="3491"/>
                      <a:pt x="25" y="3483"/>
                    </a:cubicBezTo>
                    <a:lnTo>
                      <a:pt x="25" y="12"/>
                    </a:lnTo>
                    <a:cubicBezTo>
                      <a:pt x="25" y="6"/>
                      <a:pt x="20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926;p62">
                <a:extLst>
                  <a:ext uri="{FF2B5EF4-FFF2-40B4-BE49-F238E27FC236}">
                    <a16:creationId xmlns:a16="http://schemas.microsoft.com/office/drawing/2014/main" id="{BD590AFD-9BB5-AD17-24DA-365E396B19D5}"/>
                  </a:ext>
                </a:extLst>
              </p:cNvPr>
              <p:cNvSpPr/>
              <p:nvPr/>
            </p:nvSpPr>
            <p:spPr>
              <a:xfrm>
                <a:off x="5126551" y="1508818"/>
                <a:ext cx="73257" cy="56777"/>
              </a:xfrm>
              <a:custGeom>
                <a:avLst/>
                <a:gdLst/>
                <a:ahLst/>
                <a:cxnLst/>
                <a:rect l="l" t="t" r="r" b="b"/>
                <a:pathLst>
                  <a:path w="1218" h="944" extrusionOk="0">
                    <a:moveTo>
                      <a:pt x="370" y="1"/>
                    </a:moveTo>
                    <a:cubicBezTo>
                      <a:pt x="243" y="1"/>
                      <a:pt x="36" y="147"/>
                      <a:pt x="2" y="248"/>
                    </a:cubicBezTo>
                    <a:cubicBezTo>
                      <a:pt x="1" y="254"/>
                      <a:pt x="4" y="261"/>
                      <a:pt x="11" y="263"/>
                    </a:cubicBezTo>
                    <a:cubicBezTo>
                      <a:pt x="11" y="264"/>
                      <a:pt x="12" y="264"/>
                      <a:pt x="13" y="264"/>
                    </a:cubicBezTo>
                    <a:cubicBezTo>
                      <a:pt x="18" y="264"/>
                      <a:pt x="23" y="261"/>
                      <a:pt x="26" y="255"/>
                    </a:cubicBezTo>
                    <a:cubicBezTo>
                      <a:pt x="56" y="163"/>
                      <a:pt x="250" y="23"/>
                      <a:pt x="367" y="23"/>
                    </a:cubicBezTo>
                    <a:cubicBezTo>
                      <a:pt x="373" y="23"/>
                      <a:pt x="380" y="24"/>
                      <a:pt x="386" y="25"/>
                    </a:cubicBezTo>
                    <a:cubicBezTo>
                      <a:pt x="470" y="36"/>
                      <a:pt x="480" y="151"/>
                      <a:pt x="496" y="343"/>
                    </a:cubicBezTo>
                    <a:cubicBezTo>
                      <a:pt x="501" y="397"/>
                      <a:pt x="505" y="457"/>
                      <a:pt x="513" y="525"/>
                    </a:cubicBezTo>
                    <a:cubicBezTo>
                      <a:pt x="531" y="689"/>
                      <a:pt x="587" y="705"/>
                      <a:pt x="650" y="705"/>
                    </a:cubicBezTo>
                    <a:cubicBezTo>
                      <a:pt x="658" y="705"/>
                      <a:pt x="666" y="705"/>
                      <a:pt x="674" y="705"/>
                    </a:cubicBezTo>
                    <a:cubicBezTo>
                      <a:pt x="684" y="704"/>
                      <a:pt x="695" y="704"/>
                      <a:pt x="705" y="704"/>
                    </a:cubicBezTo>
                    <a:cubicBezTo>
                      <a:pt x="750" y="704"/>
                      <a:pt x="795" y="713"/>
                      <a:pt x="839" y="769"/>
                    </a:cubicBezTo>
                    <a:cubicBezTo>
                      <a:pt x="977" y="941"/>
                      <a:pt x="1196" y="943"/>
                      <a:pt x="1206" y="943"/>
                    </a:cubicBezTo>
                    <a:cubicBezTo>
                      <a:pt x="1212" y="943"/>
                      <a:pt x="1217" y="938"/>
                      <a:pt x="1217" y="932"/>
                    </a:cubicBezTo>
                    <a:cubicBezTo>
                      <a:pt x="1217" y="925"/>
                      <a:pt x="1212" y="920"/>
                      <a:pt x="1206" y="920"/>
                    </a:cubicBezTo>
                    <a:cubicBezTo>
                      <a:pt x="1204" y="920"/>
                      <a:pt x="988" y="919"/>
                      <a:pt x="858" y="755"/>
                    </a:cubicBezTo>
                    <a:cubicBezTo>
                      <a:pt x="805" y="690"/>
                      <a:pt x="751" y="681"/>
                      <a:pt x="702" y="681"/>
                    </a:cubicBezTo>
                    <a:cubicBezTo>
                      <a:pt x="692" y="681"/>
                      <a:pt x="683" y="681"/>
                      <a:pt x="674" y="681"/>
                    </a:cubicBezTo>
                    <a:cubicBezTo>
                      <a:pt x="664" y="682"/>
                      <a:pt x="655" y="682"/>
                      <a:pt x="646" y="682"/>
                    </a:cubicBezTo>
                    <a:cubicBezTo>
                      <a:pt x="591" y="682"/>
                      <a:pt x="553" y="665"/>
                      <a:pt x="537" y="523"/>
                    </a:cubicBezTo>
                    <a:cubicBezTo>
                      <a:pt x="529" y="456"/>
                      <a:pt x="523" y="396"/>
                      <a:pt x="519" y="342"/>
                    </a:cubicBezTo>
                    <a:cubicBezTo>
                      <a:pt x="503" y="140"/>
                      <a:pt x="492" y="17"/>
                      <a:pt x="390" y="2"/>
                    </a:cubicBezTo>
                    <a:cubicBezTo>
                      <a:pt x="384" y="1"/>
                      <a:pt x="377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927;p62">
                <a:extLst>
                  <a:ext uri="{FF2B5EF4-FFF2-40B4-BE49-F238E27FC236}">
                    <a16:creationId xmlns:a16="http://schemas.microsoft.com/office/drawing/2014/main" id="{EAB72EAC-7A8E-5CC5-33B1-411AC7DBAA86}"/>
                  </a:ext>
                </a:extLst>
              </p:cNvPr>
              <p:cNvSpPr/>
              <p:nvPr/>
            </p:nvSpPr>
            <p:spPr>
              <a:xfrm>
                <a:off x="5158306" y="1503766"/>
                <a:ext cx="11788" cy="18886"/>
              </a:xfrm>
              <a:custGeom>
                <a:avLst/>
                <a:gdLst/>
                <a:ahLst/>
                <a:cxnLst/>
                <a:rect l="l" t="t" r="r" b="b"/>
                <a:pathLst>
                  <a:path w="196" h="314" extrusionOk="0">
                    <a:moveTo>
                      <a:pt x="183" y="1"/>
                    </a:moveTo>
                    <a:cubicBezTo>
                      <a:pt x="177" y="1"/>
                      <a:pt x="171" y="6"/>
                      <a:pt x="171" y="13"/>
                    </a:cubicBezTo>
                    <a:cubicBezTo>
                      <a:pt x="171" y="159"/>
                      <a:pt x="7" y="292"/>
                      <a:pt x="6" y="293"/>
                    </a:cubicBezTo>
                    <a:cubicBezTo>
                      <a:pt x="2" y="297"/>
                      <a:pt x="1" y="304"/>
                      <a:pt x="5" y="309"/>
                    </a:cubicBezTo>
                    <a:cubicBezTo>
                      <a:pt x="7" y="311"/>
                      <a:pt x="10" y="313"/>
                      <a:pt x="15" y="313"/>
                    </a:cubicBezTo>
                    <a:cubicBezTo>
                      <a:pt x="17" y="313"/>
                      <a:pt x="20" y="311"/>
                      <a:pt x="21" y="311"/>
                    </a:cubicBezTo>
                    <a:cubicBezTo>
                      <a:pt x="27" y="306"/>
                      <a:pt x="196" y="170"/>
                      <a:pt x="196" y="13"/>
                    </a:cubicBezTo>
                    <a:cubicBezTo>
                      <a:pt x="196" y="6"/>
                      <a:pt x="190" y="1"/>
                      <a:pt x="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928;p62">
                <a:extLst>
                  <a:ext uri="{FF2B5EF4-FFF2-40B4-BE49-F238E27FC236}">
                    <a16:creationId xmlns:a16="http://schemas.microsoft.com/office/drawing/2014/main" id="{438B183B-D764-E31E-B5FA-4C8D01028922}"/>
                  </a:ext>
                </a:extLst>
              </p:cNvPr>
              <p:cNvSpPr/>
              <p:nvPr/>
            </p:nvSpPr>
            <p:spPr>
              <a:xfrm>
                <a:off x="5125649" y="1540514"/>
                <a:ext cx="17081" cy="2808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467" extrusionOk="0">
                    <a:moveTo>
                      <a:pt x="99" y="1"/>
                    </a:moveTo>
                    <a:cubicBezTo>
                      <a:pt x="94" y="1"/>
                      <a:pt x="90" y="3"/>
                      <a:pt x="87" y="8"/>
                    </a:cubicBezTo>
                    <a:lnTo>
                      <a:pt x="2" y="212"/>
                    </a:lnTo>
                    <a:cubicBezTo>
                      <a:pt x="0" y="217"/>
                      <a:pt x="1" y="221"/>
                      <a:pt x="5" y="226"/>
                    </a:cubicBezTo>
                    <a:lnTo>
                      <a:pt x="260" y="464"/>
                    </a:lnTo>
                    <a:cubicBezTo>
                      <a:pt x="262" y="465"/>
                      <a:pt x="265" y="467"/>
                      <a:pt x="268" y="467"/>
                    </a:cubicBezTo>
                    <a:cubicBezTo>
                      <a:pt x="272" y="467"/>
                      <a:pt x="275" y="465"/>
                      <a:pt x="278" y="465"/>
                    </a:cubicBezTo>
                    <a:cubicBezTo>
                      <a:pt x="284" y="460"/>
                      <a:pt x="284" y="452"/>
                      <a:pt x="278" y="448"/>
                    </a:cubicBezTo>
                    <a:lnTo>
                      <a:pt x="29" y="215"/>
                    </a:lnTo>
                    <a:lnTo>
                      <a:pt x="111" y="18"/>
                    </a:lnTo>
                    <a:cubicBezTo>
                      <a:pt x="113" y="11"/>
                      <a:pt x="111" y="4"/>
                      <a:pt x="104" y="2"/>
                    </a:cubicBezTo>
                    <a:cubicBezTo>
                      <a:pt x="102" y="1"/>
                      <a:pt x="101" y="1"/>
                      <a:pt x="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929;p62">
                <a:extLst>
                  <a:ext uri="{FF2B5EF4-FFF2-40B4-BE49-F238E27FC236}">
                    <a16:creationId xmlns:a16="http://schemas.microsoft.com/office/drawing/2014/main" id="{BDAEF7C1-1A6D-593A-6D73-A53DDCCA8BE4}"/>
                  </a:ext>
                </a:extLst>
              </p:cNvPr>
              <p:cNvSpPr/>
              <p:nvPr/>
            </p:nvSpPr>
            <p:spPr>
              <a:xfrm>
                <a:off x="5109290" y="1552843"/>
                <a:ext cx="17983" cy="26043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33" extrusionOk="0">
                    <a:moveTo>
                      <a:pt x="286" y="1"/>
                    </a:moveTo>
                    <a:cubicBezTo>
                      <a:pt x="283" y="1"/>
                      <a:pt x="281" y="2"/>
                      <a:pt x="278" y="4"/>
                    </a:cubicBezTo>
                    <a:cubicBezTo>
                      <a:pt x="272" y="9"/>
                      <a:pt x="123" y="124"/>
                      <a:pt x="71" y="228"/>
                    </a:cubicBezTo>
                    <a:cubicBezTo>
                      <a:pt x="18" y="331"/>
                      <a:pt x="3" y="415"/>
                      <a:pt x="1" y="419"/>
                    </a:cubicBezTo>
                    <a:cubicBezTo>
                      <a:pt x="0" y="425"/>
                      <a:pt x="4" y="431"/>
                      <a:pt x="11" y="432"/>
                    </a:cubicBezTo>
                    <a:lnTo>
                      <a:pt x="14" y="432"/>
                    </a:lnTo>
                    <a:cubicBezTo>
                      <a:pt x="19" y="432"/>
                      <a:pt x="25" y="428"/>
                      <a:pt x="25" y="423"/>
                    </a:cubicBezTo>
                    <a:cubicBezTo>
                      <a:pt x="25" y="423"/>
                      <a:pt x="42" y="339"/>
                      <a:pt x="91" y="239"/>
                    </a:cubicBezTo>
                    <a:cubicBezTo>
                      <a:pt x="140" y="140"/>
                      <a:pt x="291" y="23"/>
                      <a:pt x="292" y="22"/>
                    </a:cubicBezTo>
                    <a:cubicBezTo>
                      <a:pt x="298" y="17"/>
                      <a:pt x="299" y="11"/>
                      <a:pt x="294" y="6"/>
                    </a:cubicBezTo>
                    <a:cubicBezTo>
                      <a:pt x="293" y="3"/>
                      <a:pt x="289" y="1"/>
                      <a:pt x="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930;p62">
                <a:extLst>
                  <a:ext uri="{FF2B5EF4-FFF2-40B4-BE49-F238E27FC236}">
                    <a16:creationId xmlns:a16="http://schemas.microsoft.com/office/drawing/2014/main" id="{9F2EAF78-829E-7900-E27E-0D4FFA5EFB4C}"/>
                  </a:ext>
                </a:extLst>
              </p:cNvPr>
              <p:cNvSpPr/>
              <p:nvPr/>
            </p:nvSpPr>
            <p:spPr>
              <a:xfrm>
                <a:off x="5076451" y="1576480"/>
                <a:ext cx="125402" cy="73136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1216" extrusionOk="0">
                    <a:moveTo>
                      <a:pt x="400" y="1"/>
                    </a:moveTo>
                    <a:cubicBezTo>
                      <a:pt x="352" y="1"/>
                      <a:pt x="301" y="18"/>
                      <a:pt x="246" y="51"/>
                    </a:cubicBezTo>
                    <a:cubicBezTo>
                      <a:pt x="73" y="155"/>
                      <a:pt x="4" y="373"/>
                      <a:pt x="1" y="381"/>
                    </a:cubicBezTo>
                    <a:cubicBezTo>
                      <a:pt x="0" y="389"/>
                      <a:pt x="3" y="395"/>
                      <a:pt x="9" y="396"/>
                    </a:cubicBezTo>
                    <a:cubicBezTo>
                      <a:pt x="10" y="396"/>
                      <a:pt x="11" y="396"/>
                      <a:pt x="12" y="396"/>
                    </a:cubicBezTo>
                    <a:cubicBezTo>
                      <a:pt x="18" y="396"/>
                      <a:pt x="23" y="394"/>
                      <a:pt x="24" y="389"/>
                    </a:cubicBezTo>
                    <a:cubicBezTo>
                      <a:pt x="25" y="386"/>
                      <a:pt x="93" y="169"/>
                      <a:pt x="257" y="71"/>
                    </a:cubicBezTo>
                    <a:cubicBezTo>
                      <a:pt x="309" y="40"/>
                      <a:pt x="356" y="25"/>
                      <a:pt x="400" y="25"/>
                    </a:cubicBezTo>
                    <a:cubicBezTo>
                      <a:pt x="487" y="25"/>
                      <a:pt x="565" y="83"/>
                      <a:pt x="651" y="204"/>
                    </a:cubicBezTo>
                    <a:cubicBezTo>
                      <a:pt x="702" y="279"/>
                      <a:pt x="764" y="411"/>
                      <a:pt x="829" y="551"/>
                    </a:cubicBezTo>
                    <a:cubicBezTo>
                      <a:pt x="910" y="725"/>
                      <a:pt x="993" y="904"/>
                      <a:pt x="1061" y="972"/>
                    </a:cubicBezTo>
                    <a:cubicBezTo>
                      <a:pt x="1155" y="1067"/>
                      <a:pt x="1430" y="1216"/>
                      <a:pt x="1638" y="1216"/>
                    </a:cubicBezTo>
                    <a:cubicBezTo>
                      <a:pt x="1695" y="1216"/>
                      <a:pt x="1749" y="1204"/>
                      <a:pt x="1787" y="1179"/>
                    </a:cubicBezTo>
                    <a:cubicBezTo>
                      <a:pt x="1975" y="1058"/>
                      <a:pt x="2078" y="887"/>
                      <a:pt x="2080" y="885"/>
                    </a:cubicBezTo>
                    <a:cubicBezTo>
                      <a:pt x="2084" y="880"/>
                      <a:pt x="2081" y="872"/>
                      <a:pt x="2076" y="869"/>
                    </a:cubicBezTo>
                    <a:cubicBezTo>
                      <a:pt x="2074" y="868"/>
                      <a:pt x="2072" y="868"/>
                      <a:pt x="2070" y="868"/>
                    </a:cubicBezTo>
                    <a:cubicBezTo>
                      <a:pt x="2066" y="868"/>
                      <a:pt x="2062" y="870"/>
                      <a:pt x="2060" y="874"/>
                    </a:cubicBezTo>
                    <a:cubicBezTo>
                      <a:pt x="2059" y="875"/>
                      <a:pt x="1958" y="1042"/>
                      <a:pt x="1775" y="1158"/>
                    </a:cubicBezTo>
                    <a:cubicBezTo>
                      <a:pt x="1737" y="1183"/>
                      <a:pt x="1689" y="1193"/>
                      <a:pt x="1636" y="1193"/>
                    </a:cubicBezTo>
                    <a:cubicBezTo>
                      <a:pt x="1436" y="1193"/>
                      <a:pt x="1166" y="1047"/>
                      <a:pt x="1075" y="956"/>
                    </a:cubicBezTo>
                    <a:cubicBezTo>
                      <a:pt x="1010" y="891"/>
                      <a:pt x="929" y="713"/>
                      <a:pt x="849" y="541"/>
                    </a:cubicBezTo>
                    <a:cubicBezTo>
                      <a:pt x="784" y="400"/>
                      <a:pt x="722" y="267"/>
                      <a:pt x="669" y="192"/>
                    </a:cubicBezTo>
                    <a:cubicBezTo>
                      <a:pt x="580" y="63"/>
                      <a:pt x="494" y="1"/>
                      <a:pt x="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931;p62">
                <a:extLst>
                  <a:ext uri="{FF2B5EF4-FFF2-40B4-BE49-F238E27FC236}">
                    <a16:creationId xmlns:a16="http://schemas.microsoft.com/office/drawing/2014/main" id="{3F843C5B-A013-3D10-4788-6BB596A8A650}"/>
                  </a:ext>
                </a:extLst>
              </p:cNvPr>
              <p:cNvSpPr/>
              <p:nvPr/>
            </p:nvSpPr>
            <p:spPr>
              <a:xfrm>
                <a:off x="5158367" y="1584479"/>
                <a:ext cx="23156" cy="27967"/>
              </a:xfrm>
              <a:custGeom>
                <a:avLst/>
                <a:gdLst/>
                <a:ahLst/>
                <a:cxnLst/>
                <a:rect l="l" t="t" r="r" b="b"/>
                <a:pathLst>
                  <a:path w="385" h="465" extrusionOk="0">
                    <a:moveTo>
                      <a:pt x="14" y="0"/>
                    </a:moveTo>
                    <a:cubicBezTo>
                      <a:pt x="11" y="0"/>
                      <a:pt x="8" y="1"/>
                      <a:pt x="6" y="3"/>
                    </a:cubicBezTo>
                    <a:cubicBezTo>
                      <a:pt x="1" y="8"/>
                      <a:pt x="1" y="16"/>
                      <a:pt x="5" y="20"/>
                    </a:cubicBezTo>
                    <a:cubicBezTo>
                      <a:pt x="88" y="114"/>
                      <a:pt x="136" y="260"/>
                      <a:pt x="168" y="356"/>
                    </a:cubicBezTo>
                    <a:cubicBezTo>
                      <a:pt x="195" y="438"/>
                      <a:pt x="203" y="465"/>
                      <a:pt x="224" y="465"/>
                    </a:cubicBezTo>
                    <a:cubicBezTo>
                      <a:pt x="237" y="465"/>
                      <a:pt x="244" y="449"/>
                      <a:pt x="246" y="442"/>
                    </a:cubicBezTo>
                    <a:cubicBezTo>
                      <a:pt x="280" y="359"/>
                      <a:pt x="381" y="157"/>
                      <a:pt x="382" y="154"/>
                    </a:cubicBezTo>
                    <a:cubicBezTo>
                      <a:pt x="384" y="149"/>
                      <a:pt x="382" y="141"/>
                      <a:pt x="377" y="138"/>
                    </a:cubicBezTo>
                    <a:cubicBezTo>
                      <a:pt x="376" y="138"/>
                      <a:pt x="374" y="137"/>
                      <a:pt x="372" y="137"/>
                    </a:cubicBezTo>
                    <a:cubicBezTo>
                      <a:pt x="367" y="137"/>
                      <a:pt x="363" y="140"/>
                      <a:pt x="361" y="144"/>
                    </a:cubicBezTo>
                    <a:cubicBezTo>
                      <a:pt x="361" y="146"/>
                      <a:pt x="258" y="350"/>
                      <a:pt x="225" y="434"/>
                    </a:cubicBezTo>
                    <a:cubicBezTo>
                      <a:pt x="224" y="435"/>
                      <a:pt x="224" y="437"/>
                      <a:pt x="224" y="437"/>
                    </a:cubicBezTo>
                    <a:cubicBezTo>
                      <a:pt x="215" y="422"/>
                      <a:pt x="203" y="384"/>
                      <a:pt x="192" y="348"/>
                    </a:cubicBezTo>
                    <a:cubicBezTo>
                      <a:pt x="160" y="249"/>
                      <a:pt x="111" y="100"/>
                      <a:pt x="23" y="5"/>
                    </a:cubicBezTo>
                    <a:cubicBezTo>
                      <a:pt x="20" y="2"/>
                      <a:pt x="17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932;p62">
                <a:extLst>
                  <a:ext uri="{FF2B5EF4-FFF2-40B4-BE49-F238E27FC236}">
                    <a16:creationId xmlns:a16="http://schemas.microsoft.com/office/drawing/2014/main" id="{53EABAD7-BBA4-E4F8-C190-613A732E8031}"/>
                  </a:ext>
                </a:extLst>
              </p:cNvPr>
              <p:cNvSpPr/>
              <p:nvPr/>
            </p:nvSpPr>
            <p:spPr>
              <a:xfrm>
                <a:off x="5112357" y="1615152"/>
                <a:ext cx="14856" cy="1485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247" extrusionOk="0">
                    <a:moveTo>
                      <a:pt x="233" y="0"/>
                    </a:moveTo>
                    <a:cubicBezTo>
                      <a:pt x="230" y="0"/>
                      <a:pt x="226" y="2"/>
                      <a:pt x="224" y="5"/>
                    </a:cubicBezTo>
                    <a:cubicBezTo>
                      <a:pt x="183" y="61"/>
                      <a:pt x="61" y="209"/>
                      <a:pt x="9" y="222"/>
                    </a:cubicBezTo>
                    <a:cubicBezTo>
                      <a:pt x="4" y="223"/>
                      <a:pt x="0" y="231"/>
                      <a:pt x="1" y="237"/>
                    </a:cubicBezTo>
                    <a:cubicBezTo>
                      <a:pt x="2" y="242"/>
                      <a:pt x="8" y="247"/>
                      <a:pt x="13" y="247"/>
                    </a:cubicBezTo>
                    <a:cubicBezTo>
                      <a:pt x="14" y="247"/>
                      <a:pt x="14" y="247"/>
                      <a:pt x="14" y="244"/>
                    </a:cubicBezTo>
                    <a:cubicBezTo>
                      <a:pt x="86" y="226"/>
                      <a:pt x="226" y="40"/>
                      <a:pt x="242" y="19"/>
                    </a:cubicBezTo>
                    <a:cubicBezTo>
                      <a:pt x="247" y="14"/>
                      <a:pt x="246" y="7"/>
                      <a:pt x="240" y="3"/>
                    </a:cubicBezTo>
                    <a:cubicBezTo>
                      <a:pt x="238" y="1"/>
                      <a:pt x="236" y="0"/>
                      <a:pt x="2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933;p62">
                <a:extLst>
                  <a:ext uri="{FF2B5EF4-FFF2-40B4-BE49-F238E27FC236}">
                    <a16:creationId xmlns:a16="http://schemas.microsoft.com/office/drawing/2014/main" id="{3A980A27-BFB0-55EF-BF63-207F0F2A3D89}"/>
                  </a:ext>
                </a:extLst>
              </p:cNvPr>
              <p:cNvSpPr/>
              <p:nvPr/>
            </p:nvSpPr>
            <p:spPr>
              <a:xfrm>
                <a:off x="5060995" y="1647930"/>
                <a:ext cx="59002" cy="19968"/>
              </a:xfrm>
              <a:custGeom>
                <a:avLst/>
                <a:gdLst/>
                <a:ahLst/>
                <a:cxnLst/>
                <a:rect l="l" t="t" r="r" b="b"/>
                <a:pathLst>
                  <a:path w="981" h="332" extrusionOk="0">
                    <a:moveTo>
                      <a:pt x="320" y="0"/>
                    </a:moveTo>
                    <a:cubicBezTo>
                      <a:pt x="184" y="0"/>
                      <a:pt x="16" y="66"/>
                      <a:pt x="10" y="70"/>
                    </a:cubicBezTo>
                    <a:cubicBezTo>
                      <a:pt x="4" y="72"/>
                      <a:pt x="1" y="78"/>
                      <a:pt x="4" y="84"/>
                    </a:cubicBezTo>
                    <a:cubicBezTo>
                      <a:pt x="6" y="90"/>
                      <a:pt x="10" y="93"/>
                      <a:pt x="15" y="93"/>
                    </a:cubicBezTo>
                    <a:cubicBezTo>
                      <a:pt x="17" y="93"/>
                      <a:pt x="18" y="92"/>
                      <a:pt x="20" y="92"/>
                    </a:cubicBezTo>
                    <a:cubicBezTo>
                      <a:pt x="23" y="92"/>
                      <a:pt x="190" y="25"/>
                      <a:pt x="322" y="25"/>
                    </a:cubicBezTo>
                    <a:cubicBezTo>
                      <a:pt x="452" y="25"/>
                      <a:pt x="503" y="73"/>
                      <a:pt x="654" y="242"/>
                    </a:cubicBezTo>
                    <a:cubicBezTo>
                      <a:pt x="716" y="310"/>
                      <a:pt x="777" y="332"/>
                      <a:pt x="830" y="332"/>
                    </a:cubicBezTo>
                    <a:cubicBezTo>
                      <a:pt x="914" y="332"/>
                      <a:pt x="977" y="278"/>
                      <a:pt x="975" y="277"/>
                    </a:cubicBezTo>
                    <a:cubicBezTo>
                      <a:pt x="980" y="271"/>
                      <a:pt x="980" y="265"/>
                      <a:pt x="976" y="259"/>
                    </a:cubicBezTo>
                    <a:cubicBezTo>
                      <a:pt x="973" y="256"/>
                      <a:pt x="970" y="255"/>
                      <a:pt x="967" y="255"/>
                    </a:cubicBezTo>
                    <a:cubicBezTo>
                      <a:pt x="964" y="255"/>
                      <a:pt x="961" y="256"/>
                      <a:pt x="959" y="258"/>
                    </a:cubicBezTo>
                    <a:cubicBezTo>
                      <a:pt x="956" y="261"/>
                      <a:pt x="903" y="306"/>
                      <a:pt x="830" y="306"/>
                    </a:cubicBezTo>
                    <a:cubicBezTo>
                      <a:pt x="782" y="306"/>
                      <a:pt x="726" y="287"/>
                      <a:pt x="670" y="225"/>
                    </a:cubicBezTo>
                    <a:cubicBezTo>
                      <a:pt x="512" y="50"/>
                      <a:pt x="461" y="0"/>
                      <a:pt x="3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934;p62">
                <a:extLst>
                  <a:ext uri="{FF2B5EF4-FFF2-40B4-BE49-F238E27FC236}">
                    <a16:creationId xmlns:a16="http://schemas.microsoft.com/office/drawing/2014/main" id="{643792C8-D904-6700-4489-90501A5EE5A9}"/>
                  </a:ext>
                </a:extLst>
              </p:cNvPr>
              <p:cNvSpPr/>
              <p:nvPr/>
            </p:nvSpPr>
            <p:spPr>
              <a:xfrm>
                <a:off x="5048725" y="1544784"/>
                <a:ext cx="120410" cy="175323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2915" extrusionOk="0">
                    <a:moveTo>
                      <a:pt x="576" y="0"/>
                    </a:moveTo>
                    <a:cubicBezTo>
                      <a:pt x="574" y="0"/>
                      <a:pt x="572" y="1"/>
                      <a:pt x="570" y="2"/>
                    </a:cubicBezTo>
                    <a:cubicBezTo>
                      <a:pt x="552" y="16"/>
                      <a:pt x="139" y="332"/>
                      <a:pt x="72" y="656"/>
                    </a:cubicBezTo>
                    <a:cubicBezTo>
                      <a:pt x="1" y="992"/>
                      <a:pt x="165" y="1424"/>
                      <a:pt x="209" y="1514"/>
                    </a:cubicBezTo>
                    <a:cubicBezTo>
                      <a:pt x="225" y="1546"/>
                      <a:pt x="206" y="1582"/>
                      <a:pt x="180" y="1626"/>
                    </a:cubicBezTo>
                    <a:cubicBezTo>
                      <a:pt x="136" y="1702"/>
                      <a:pt x="76" y="1808"/>
                      <a:pt x="175" y="1973"/>
                    </a:cubicBezTo>
                    <a:cubicBezTo>
                      <a:pt x="326" y="2227"/>
                      <a:pt x="600" y="2484"/>
                      <a:pt x="602" y="2486"/>
                    </a:cubicBezTo>
                    <a:cubicBezTo>
                      <a:pt x="605" y="2488"/>
                      <a:pt x="607" y="2490"/>
                      <a:pt x="610" y="2490"/>
                    </a:cubicBezTo>
                    <a:cubicBezTo>
                      <a:pt x="611" y="2490"/>
                      <a:pt x="612" y="2489"/>
                      <a:pt x="613" y="2489"/>
                    </a:cubicBezTo>
                    <a:cubicBezTo>
                      <a:pt x="616" y="2488"/>
                      <a:pt x="818" y="2449"/>
                      <a:pt x="1029" y="2449"/>
                    </a:cubicBezTo>
                    <a:cubicBezTo>
                      <a:pt x="1153" y="2449"/>
                      <a:pt x="1279" y="2462"/>
                      <a:pt x="1371" y="2505"/>
                    </a:cubicBezTo>
                    <a:cubicBezTo>
                      <a:pt x="1621" y="2622"/>
                      <a:pt x="1977" y="2909"/>
                      <a:pt x="1981" y="2911"/>
                    </a:cubicBezTo>
                    <a:cubicBezTo>
                      <a:pt x="1984" y="2912"/>
                      <a:pt x="1987" y="2914"/>
                      <a:pt x="1989" y="2914"/>
                    </a:cubicBezTo>
                    <a:cubicBezTo>
                      <a:pt x="1993" y="2914"/>
                      <a:pt x="1997" y="2912"/>
                      <a:pt x="1997" y="2911"/>
                    </a:cubicBezTo>
                    <a:cubicBezTo>
                      <a:pt x="2002" y="2907"/>
                      <a:pt x="2002" y="2900"/>
                      <a:pt x="1996" y="2895"/>
                    </a:cubicBezTo>
                    <a:cubicBezTo>
                      <a:pt x="1992" y="2891"/>
                      <a:pt x="1634" y="2603"/>
                      <a:pt x="1380" y="2485"/>
                    </a:cubicBezTo>
                    <a:cubicBezTo>
                      <a:pt x="1284" y="2440"/>
                      <a:pt x="1153" y="2426"/>
                      <a:pt x="1027" y="2426"/>
                    </a:cubicBezTo>
                    <a:cubicBezTo>
                      <a:pt x="833" y="2426"/>
                      <a:pt x="650" y="2459"/>
                      <a:pt x="613" y="2467"/>
                    </a:cubicBezTo>
                    <a:cubicBezTo>
                      <a:pt x="579" y="2432"/>
                      <a:pt x="335" y="2196"/>
                      <a:pt x="195" y="1963"/>
                    </a:cubicBezTo>
                    <a:cubicBezTo>
                      <a:pt x="102" y="1809"/>
                      <a:pt x="158" y="1715"/>
                      <a:pt x="200" y="1638"/>
                    </a:cubicBezTo>
                    <a:cubicBezTo>
                      <a:pt x="228" y="1591"/>
                      <a:pt x="251" y="1548"/>
                      <a:pt x="229" y="1504"/>
                    </a:cubicBezTo>
                    <a:cubicBezTo>
                      <a:pt x="170" y="1386"/>
                      <a:pt x="30" y="969"/>
                      <a:pt x="95" y="661"/>
                    </a:cubicBezTo>
                    <a:cubicBezTo>
                      <a:pt x="161" y="345"/>
                      <a:pt x="580" y="24"/>
                      <a:pt x="584" y="21"/>
                    </a:cubicBezTo>
                    <a:cubicBezTo>
                      <a:pt x="589" y="17"/>
                      <a:pt x="590" y="11"/>
                      <a:pt x="586" y="5"/>
                    </a:cubicBezTo>
                    <a:cubicBezTo>
                      <a:pt x="583" y="2"/>
                      <a:pt x="580" y="0"/>
                      <a:pt x="5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1935;p62">
                <a:extLst>
                  <a:ext uri="{FF2B5EF4-FFF2-40B4-BE49-F238E27FC236}">
                    <a16:creationId xmlns:a16="http://schemas.microsoft.com/office/drawing/2014/main" id="{ADE663A6-97BA-C153-FF58-343AAF4011A0}"/>
                  </a:ext>
                </a:extLst>
              </p:cNvPr>
              <p:cNvSpPr/>
              <p:nvPr/>
            </p:nvSpPr>
            <p:spPr>
              <a:xfrm>
                <a:off x="5067249" y="1693038"/>
                <a:ext cx="35425" cy="50582"/>
              </a:xfrm>
              <a:custGeom>
                <a:avLst/>
                <a:gdLst/>
                <a:ahLst/>
                <a:cxnLst/>
                <a:rect l="l" t="t" r="r" b="b"/>
                <a:pathLst>
                  <a:path w="589" h="841" extrusionOk="0">
                    <a:moveTo>
                      <a:pt x="302" y="1"/>
                    </a:moveTo>
                    <a:cubicBezTo>
                      <a:pt x="302" y="1"/>
                      <a:pt x="301" y="1"/>
                      <a:pt x="301" y="1"/>
                    </a:cubicBezTo>
                    <a:cubicBezTo>
                      <a:pt x="298" y="1"/>
                      <a:pt x="70" y="40"/>
                      <a:pt x="36" y="351"/>
                    </a:cubicBezTo>
                    <a:cubicBezTo>
                      <a:pt x="1" y="663"/>
                      <a:pt x="274" y="770"/>
                      <a:pt x="572" y="841"/>
                    </a:cubicBezTo>
                    <a:lnTo>
                      <a:pt x="576" y="841"/>
                    </a:lnTo>
                    <a:cubicBezTo>
                      <a:pt x="582" y="841"/>
                      <a:pt x="586" y="836"/>
                      <a:pt x="587" y="833"/>
                    </a:cubicBezTo>
                    <a:cubicBezTo>
                      <a:pt x="588" y="826"/>
                      <a:pt x="585" y="819"/>
                      <a:pt x="578" y="818"/>
                    </a:cubicBezTo>
                    <a:cubicBezTo>
                      <a:pt x="245" y="739"/>
                      <a:pt x="29" y="630"/>
                      <a:pt x="60" y="355"/>
                    </a:cubicBezTo>
                    <a:cubicBezTo>
                      <a:pt x="92" y="61"/>
                      <a:pt x="297" y="25"/>
                      <a:pt x="305" y="24"/>
                    </a:cubicBezTo>
                    <a:cubicBezTo>
                      <a:pt x="310" y="22"/>
                      <a:pt x="315" y="17"/>
                      <a:pt x="314" y="10"/>
                    </a:cubicBezTo>
                    <a:cubicBezTo>
                      <a:pt x="313" y="5"/>
                      <a:pt x="309" y="1"/>
                      <a:pt x="3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1936;p62">
                <a:extLst>
                  <a:ext uri="{FF2B5EF4-FFF2-40B4-BE49-F238E27FC236}">
                    <a16:creationId xmlns:a16="http://schemas.microsoft.com/office/drawing/2014/main" id="{F7733434-93B6-55DA-2D75-D5018B1BA045}"/>
                  </a:ext>
                </a:extLst>
              </p:cNvPr>
              <p:cNvSpPr/>
              <p:nvPr/>
            </p:nvSpPr>
            <p:spPr>
              <a:xfrm>
                <a:off x="5099065" y="1507916"/>
                <a:ext cx="21051" cy="27967"/>
              </a:xfrm>
              <a:custGeom>
                <a:avLst/>
                <a:gdLst/>
                <a:ahLst/>
                <a:cxnLst/>
                <a:rect l="l" t="t" r="r" b="b"/>
                <a:pathLst>
                  <a:path w="350" h="465" extrusionOk="0">
                    <a:moveTo>
                      <a:pt x="251" y="0"/>
                    </a:moveTo>
                    <a:cubicBezTo>
                      <a:pt x="248" y="0"/>
                      <a:pt x="246" y="1"/>
                      <a:pt x="245" y="1"/>
                    </a:cubicBezTo>
                    <a:cubicBezTo>
                      <a:pt x="235" y="7"/>
                      <a:pt x="1" y="141"/>
                      <a:pt x="1" y="250"/>
                    </a:cubicBezTo>
                    <a:cubicBezTo>
                      <a:pt x="1" y="357"/>
                      <a:pt x="299" y="454"/>
                      <a:pt x="333" y="465"/>
                    </a:cubicBezTo>
                    <a:lnTo>
                      <a:pt x="336" y="465"/>
                    </a:lnTo>
                    <a:cubicBezTo>
                      <a:pt x="341" y="465"/>
                      <a:pt x="346" y="461"/>
                      <a:pt x="347" y="457"/>
                    </a:cubicBezTo>
                    <a:cubicBezTo>
                      <a:pt x="349" y="450"/>
                      <a:pt x="346" y="444"/>
                      <a:pt x="340" y="443"/>
                    </a:cubicBezTo>
                    <a:cubicBezTo>
                      <a:pt x="253" y="414"/>
                      <a:pt x="25" y="325"/>
                      <a:pt x="25" y="250"/>
                    </a:cubicBezTo>
                    <a:cubicBezTo>
                      <a:pt x="25" y="171"/>
                      <a:pt x="193" y="59"/>
                      <a:pt x="257" y="21"/>
                    </a:cubicBezTo>
                    <a:cubicBezTo>
                      <a:pt x="262" y="18"/>
                      <a:pt x="264" y="11"/>
                      <a:pt x="261" y="5"/>
                    </a:cubicBezTo>
                    <a:cubicBezTo>
                      <a:pt x="259" y="2"/>
                      <a:pt x="255" y="0"/>
                      <a:pt x="2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1937;p62">
                <a:extLst>
                  <a:ext uri="{FF2B5EF4-FFF2-40B4-BE49-F238E27FC236}">
                    <a16:creationId xmlns:a16="http://schemas.microsoft.com/office/drawing/2014/main" id="{0C2C65C5-2667-5AFB-6923-D5497842244F}"/>
                  </a:ext>
                </a:extLst>
              </p:cNvPr>
              <p:cNvSpPr/>
              <p:nvPr/>
            </p:nvSpPr>
            <p:spPr>
              <a:xfrm>
                <a:off x="5096840" y="1532395"/>
                <a:ext cx="12029" cy="18825"/>
              </a:xfrm>
              <a:custGeom>
                <a:avLst/>
                <a:gdLst/>
                <a:ahLst/>
                <a:cxnLst/>
                <a:rect l="l" t="t" r="r" b="b"/>
                <a:pathLst>
                  <a:path w="200" h="313" extrusionOk="0">
                    <a:moveTo>
                      <a:pt x="185" y="0"/>
                    </a:moveTo>
                    <a:cubicBezTo>
                      <a:pt x="181" y="0"/>
                      <a:pt x="177" y="2"/>
                      <a:pt x="175" y="6"/>
                    </a:cubicBezTo>
                    <a:lnTo>
                      <a:pt x="5" y="296"/>
                    </a:lnTo>
                    <a:cubicBezTo>
                      <a:pt x="0" y="300"/>
                      <a:pt x="4" y="308"/>
                      <a:pt x="9" y="312"/>
                    </a:cubicBezTo>
                    <a:cubicBezTo>
                      <a:pt x="11" y="313"/>
                      <a:pt x="13" y="313"/>
                      <a:pt x="15" y="313"/>
                    </a:cubicBezTo>
                    <a:cubicBezTo>
                      <a:pt x="20" y="313"/>
                      <a:pt x="24" y="312"/>
                      <a:pt x="25" y="307"/>
                    </a:cubicBezTo>
                    <a:lnTo>
                      <a:pt x="195" y="18"/>
                    </a:lnTo>
                    <a:cubicBezTo>
                      <a:pt x="200" y="13"/>
                      <a:pt x="197" y="5"/>
                      <a:pt x="191" y="2"/>
                    </a:cubicBezTo>
                    <a:cubicBezTo>
                      <a:pt x="189" y="1"/>
                      <a:pt x="187" y="0"/>
                      <a:pt x="1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1938;p62">
                <a:extLst>
                  <a:ext uri="{FF2B5EF4-FFF2-40B4-BE49-F238E27FC236}">
                    <a16:creationId xmlns:a16="http://schemas.microsoft.com/office/drawing/2014/main" id="{3B8723D5-F758-B464-CB8D-AC87E7331B41}"/>
                  </a:ext>
                </a:extLst>
              </p:cNvPr>
              <p:cNvSpPr/>
              <p:nvPr/>
            </p:nvSpPr>
            <p:spPr>
              <a:xfrm>
                <a:off x="5175808" y="1504127"/>
                <a:ext cx="49740" cy="24599"/>
              </a:xfrm>
              <a:custGeom>
                <a:avLst/>
                <a:gdLst/>
                <a:ahLst/>
                <a:cxnLst/>
                <a:rect l="l" t="t" r="r" b="b"/>
                <a:pathLst>
                  <a:path w="827" h="409" extrusionOk="0">
                    <a:moveTo>
                      <a:pt x="252" y="0"/>
                    </a:moveTo>
                    <a:cubicBezTo>
                      <a:pt x="229" y="0"/>
                      <a:pt x="209" y="9"/>
                      <a:pt x="193" y="29"/>
                    </a:cubicBezTo>
                    <a:cubicBezTo>
                      <a:pt x="107" y="132"/>
                      <a:pt x="7" y="380"/>
                      <a:pt x="3" y="390"/>
                    </a:cubicBezTo>
                    <a:cubicBezTo>
                      <a:pt x="1" y="397"/>
                      <a:pt x="3" y="404"/>
                      <a:pt x="9" y="406"/>
                    </a:cubicBezTo>
                    <a:cubicBezTo>
                      <a:pt x="11" y="409"/>
                      <a:pt x="12" y="409"/>
                      <a:pt x="13" y="409"/>
                    </a:cubicBezTo>
                    <a:cubicBezTo>
                      <a:pt x="18" y="409"/>
                      <a:pt x="22" y="405"/>
                      <a:pt x="25" y="401"/>
                    </a:cubicBezTo>
                    <a:cubicBezTo>
                      <a:pt x="27" y="399"/>
                      <a:pt x="129" y="147"/>
                      <a:pt x="211" y="47"/>
                    </a:cubicBezTo>
                    <a:cubicBezTo>
                      <a:pt x="222" y="32"/>
                      <a:pt x="235" y="26"/>
                      <a:pt x="251" y="26"/>
                    </a:cubicBezTo>
                    <a:cubicBezTo>
                      <a:pt x="252" y="26"/>
                      <a:pt x="253" y="26"/>
                      <a:pt x="254" y="26"/>
                    </a:cubicBezTo>
                    <a:cubicBezTo>
                      <a:pt x="318" y="30"/>
                      <a:pt x="403" y="139"/>
                      <a:pt x="429" y="181"/>
                    </a:cubicBezTo>
                    <a:cubicBezTo>
                      <a:pt x="432" y="185"/>
                      <a:pt x="435" y="187"/>
                      <a:pt x="439" y="187"/>
                    </a:cubicBezTo>
                    <a:cubicBezTo>
                      <a:pt x="443" y="187"/>
                      <a:pt x="445" y="186"/>
                      <a:pt x="448" y="183"/>
                    </a:cubicBezTo>
                    <a:cubicBezTo>
                      <a:pt x="449" y="182"/>
                      <a:pt x="574" y="50"/>
                      <a:pt x="678" y="50"/>
                    </a:cubicBezTo>
                    <a:cubicBezTo>
                      <a:pt x="687" y="50"/>
                      <a:pt x="696" y="51"/>
                      <a:pt x="705" y="54"/>
                    </a:cubicBezTo>
                    <a:cubicBezTo>
                      <a:pt x="750" y="64"/>
                      <a:pt x="782" y="106"/>
                      <a:pt x="802" y="177"/>
                    </a:cubicBezTo>
                    <a:cubicBezTo>
                      <a:pt x="803" y="183"/>
                      <a:pt x="809" y="186"/>
                      <a:pt x="814" y="186"/>
                    </a:cubicBezTo>
                    <a:cubicBezTo>
                      <a:pt x="815" y="186"/>
                      <a:pt x="816" y="186"/>
                      <a:pt x="817" y="186"/>
                    </a:cubicBezTo>
                    <a:cubicBezTo>
                      <a:pt x="824" y="185"/>
                      <a:pt x="827" y="177"/>
                      <a:pt x="825" y="171"/>
                    </a:cubicBezTo>
                    <a:cubicBezTo>
                      <a:pt x="802" y="91"/>
                      <a:pt x="764" y="43"/>
                      <a:pt x="711" y="30"/>
                    </a:cubicBezTo>
                    <a:cubicBezTo>
                      <a:pt x="700" y="28"/>
                      <a:pt x="689" y="26"/>
                      <a:pt x="679" y="26"/>
                    </a:cubicBezTo>
                    <a:cubicBezTo>
                      <a:pt x="581" y="26"/>
                      <a:pt x="475" y="122"/>
                      <a:pt x="441" y="155"/>
                    </a:cubicBezTo>
                    <a:cubicBezTo>
                      <a:pt x="414" y="117"/>
                      <a:pt x="331" y="4"/>
                      <a:pt x="256" y="0"/>
                    </a:cubicBezTo>
                    <a:cubicBezTo>
                      <a:pt x="255" y="0"/>
                      <a:pt x="254" y="0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1939;p62">
                <a:extLst>
                  <a:ext uri="{FF2B5EF4-FFF2-40B4-BE49-F238E27FC236}">
                    <a16:creationId xmlns:a16="http://schemas.microsoft.com/office/drawing/2014/main" id="{A623E1F6-1FB6-BF8A-96F6-0FE364EF67AB}"/>
                  </a:ext>
                </a:extLst>
              </p:cNvPr>
              <p:cNvSpPr/>
              <p:nvPr/>
            </p:nvSpPr>
            <p:spPr>
              <a:xfrm>
                <a:off x="5179778" y="1494564"/>
                <a:ext cx="8901" cy="1263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0" extrusionOk="0">
                    <a:moveTo>
                      <a:pt x="16" y="0"/>
                    </a:moveTo>
                    <a:cubicBezTo>
                      <a:pt x="13" y="0"/>
                      <a:pt x="11" y="1"/>
                      <a:pt x="9" y="3"/>
                    </a:cubicBezTo>
                    <a:cubicBezTo>
                      <a:pt x="4" y="5"/>
                      <a:pt x="1" y="13"/>
                      <a:pt x="5" y="19"/>
                    </a:cubicBezTo>
                    <a:lnTo>
                      <a:pt x="123" y="205"/>
                    </a:lnTo>
                    <a:cubicBezTo>
                      <a:pt x="127" y="208"/>
                      <a:pt x="130" y="209"/>
                      <a:pt x="134" y="209"/>
                    </a:cubicBezTo>
                    <a:cubicBezTo>
                      <a:pt x="137" y="209"/>
                      <a:pt x="138" y="209"/>
                      <a:pt x="139" y="208"/>
                    </a:cubicBezTo>
                    <a:cubicBezTo>
                      <a:pt x="145" y="206"/>
                      <a:pt x="148" y="198"/>
                      <a:pt x="144" y="192"/>
                    </a:cubicBezTo>
                    <a:lnTo>
                      <a:pt x="25" y="6"/>
                    </a:lnTo>
                    <a:cubicBezTo>
                      <a:pt x="23" y="2"/>
                      <a:pt x="20" y="0"/>
                      <a:pt x="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1940;p62">
                <a:extLst>
                  <a:ext uri="{FF2B5EF4-FFF2-40B4-BE49-F238E27FC236}">
                    <a16:creationId xmlns:a16="http://schemas.microsoft.com/office/drawing/2014/main" id="{3E6A2177-0C22-5513-FE0D-9BFF49B4FF71}"/>
                  </a:ext>
                </a:extLst>
              </p:cNvPr>
              <p:cNvSpPr/>
              <p:nvPr/>
            </p:nvSpPr>
            <p:spPr>
              <a:xfrm>
                <a:off x="5202452" y="1518922"/>
                <a:ext cx="80354" cy="55694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926" extrusionOk="0">
                    <a:moveTo>
                      <a:pt x="936" y="1"/>
                    </a:moveTo>
                    <a:cubicBezTo>
                      <a:pt x="923" y="1"/>
                      <a:pt x="911" y="2"/>
                      <a:pt x="899" y="4"/>
                    </a:cubicBezTo>
                    <a:cubicBezTo>
                      <a:pt x="851" y="11"/>
                      <a:pt x="812" y="37"/>
                      <a:pt x="786" y="76"/>
                    </a:cubicBezTo>
                    <a:cubicBezTo>
                      <a:pt x="728" y="160"/>
                      <a:pt x="723" y="268"/>
                      <a:pt x="717" y="374"/>
                    </a:cubicBezTo>
                    <a:cubicBezTo>
                      <a:pt x="710" y="528"/>
                      <a:pt x="701" y="688"/>
                      <a:pt x="534" y="787"/>
                    </a:cubicBezTo>
                    <a:cubicBezTo>
                      <a:pt x="375" y="880"/>
                      <a:pt x="232" y="901"/>
                      <a:pt x="136" y="901"/>
                    </a:cubicBezTo>
                    <a:cubicBezTo>
                      <a:pt x="62" y="901"/>
                      <a:pt x="17" y="888"/>
                      <a:pt x="16" y="888"/>
                    </a:cubicBezTo>
                    <a:cubicBezTo>
                      <a:pt x="14" y="888"/>
                      <a:pt x="13" y="887"/>
                      <a:pt x="11" y="887"/>
                    </a:cubicBezTo>
                    <a:cubicBezTo>
                      <a:pt x="6" y="887"/>
                      <a:pt x="2" y="891"/>
                      <a:pt x="1" y="896"/>
                    </a:cubicBezTo>
                    <a:cubicBezTo>
                      <a:pt x="0" y="902"/>
                      <a:pt x="2" y="910"/>
                      <a:pt x="9" y="911"/>
                    </a:cubicBezTo>
                    <a:cubicBezTo>
                      <a:pt x="14" y="912"/>
                      <a:pt x="61" y="926"/>
                      <a:pt x="139" y="926"/>
                    </a:cubicBezTo>
                    <a:cubicBezTo>
                      <a:pt x="237" y="926"/>
                      <a:pt x="382" y="903"/>
                      <a:pt x="546" y="806"/>
                    </a:cubicBezTo>
                    <a:cubicBezTo>
                      <a:pt x="725" y="702"/>
                      <a:pt x="733" y="535"/>
                      <a:pt x="742" y="374"/>
                    </a:cubicBezTo>
                    <a:cubicBezTo>
                      <a:pt x="748" y="268"/>
                      <a:pt x="753" y="167"/>
                      <a:pt x="806" y="89"/>
                    </a:cubicBezTo>
                    <a:cubicBezTo>
                      <a:pt x="828" y="54"/>
                      <a:pt x="861" y="32"/>
                      <a:pt x="903" y="26"/>
                    </a:cubicBezTo>
                    <a:cubicBezTo>
                      <a:pt x="913" y="24"/>
                      <a:pt x="924" y="24"/>
                      <a:pt x="935" y="24"/>
                    </a:cubicBezTo>
                    <a:cubicBezTo>
                      <a:pt x="1097" y="24"/>
                      <a:pt x="1313" y="192"/>
                      <a:pt x="1315" y="193"/>
                    </a:cubicBezTo>
                    <a:cubicBezTo>
                      <a:pt x="1317" y="195"/>
                      <a:pt x="1320" y="196"/>
                      <a:pt x="1322" y="196"/>
                    </a:cubicBezTo>
                    <a:cubicBezTo>
                      <a:pt x="1326" y="196"/>
                      <a:pt x="1330" y="194"/>
                      <a:pt x="1333" y="191"/>
                    </a:cubicBezTo>
                    <a:cubicBezTo>
                      <a:pt x="1336" y="187"/>
                      <a:pt x="1335" y="180"/>
                      <a:pt x="1329" y="175"/>
                    </a:cubicBezTo>
                    <a:cubicBezTo>
                      <a:pt x="1319" y="167"/>
                      <a:pt x="1106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1941;p62">
                <a:extLst>
                  <a:ext uri="{FF2B5EF4-FFF2-40B4-BE49-F238E27FC236}">
                    <a16:creationId xmlns:a16="http://schemas.microsoft.com/office/drawing/2014/main" id="{B2812B23-F12C-C3F3-ACA4-D0EC5E919388}"/>
                  </a:ext>
                </a:extLst>
              </p:cNvPr>
              <p:cNvSpPr/>
              <p:nvPr/>
            </p:nvSpPr>
            <p:spPr>
              <a:xfrm>
                <a:off x="5223803" y="1582494"/>
                <a:ext cx="2911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484" h="446" extrusionOk="0">
                    <a:moveTo>
                      <a:pt x="470" y="1"/>
                    </a:moveTo>
                    <a:cubicBezTo>
                      <a:pt x="468" y="1"/>
                      <a:pt x="466" y="1"/>
                      <a:pt x="464" y="3"/>
                    </a:cubicBezTo>
                    <a:cubicBezTo>
                      <a:pt x="387" y="63"/>
                      <a:pt x="356" y="127"/>
                      <a:pt x="327" y="189"/>
                    </a:cubicBezTo>
                    <a:cubicBezTo>
                      <a:pt x="297" y="251"/>
                      <a:pt x="270" y="310"/>
                      <a:pt x="194" y="360"/>
                    </a:cubicBezTo>
                    <a:cubicBezTo>
                      <a:pt x="119" y="410"/>
                      <a:pt x="75" y="422"/>
                      <a:pt x="51" y="422"/>
                    </a:cubicBezTo>
                    <a:cubicBezTo>
                      <a:pt x="31" y="422"/>
                      <a:pt x="24" y="414"/>
                      <a:pt x="23" y="413"/>
                    </a:cubicBezTo>
                    <a:cubicBezTo>
                      <a:pt x="21" y="410"/>
                      <a:pt x="18" y="409"/>
                      <a:pt x="14" y="409"/>
                    </a:cubicBezTo>
                    <a:cubicBezTo>
                      <a:pt x="12" y="409"/>
                      <a:pt x="10" y="410"/>
                      <a:pt x="7" y="411"/>
                    </a:cubicBezTo>
                    <a:cubicBezTo>
                      <a:pt x="2" y="413"/>
                      <a:pt x="0" y="422"/>
                      <a:pt x="4" y="427"/>
                    </a:cubicBezTo>
                    <a:cubicBezTo>
                      <a:pt x="5" y="429"/>
                      <a:pt x="18" y="445"/>
                      <a:pt x="51" y="445"/>
                    </a:cubicBezTo>
                    <a:cubicBezTo>
                      <a:pt x="90" y="445"/>
                      <a:pt x="143" y="423"/>
                      <a:pt x="205" y="380"/>
                    </a:cubicBezTo>
                    <a:cubicBezTo>
                      <a:pt x="286" y="326"/>
                      <a:pt x="317" y="262"/>
                      <a:pt x="346" y="199"/>
                    </a:cubicBezTo>
                    <a:cubicBezTo>
                      <a:pt x="375" y="140"/>
                      <a:pt x="404" y="78"/>
                      <a:pt x="478" y="22"/>
                    </a:cubicBezTo>
                    <a:cubicBezTo>
                      <a:pt x="483" y="18"/>
                      <a:pt x="484" y="12"/>
                      <a:pt x="480" y="6"/>
                    </a:cubicBezTo>
                    <a:cubicBezTo>
                      <a:pt x="478" y="3"/>
                      <a:pt x="474" y="1"/>
                      <a:pt x="4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1942;p62">
                <a:extLst>
                  <a:ext uri="{FF2B5EF4-FFF2-40B4-BE49-F238E27FC236}">
                    <a16:creationId xmlns:a16="http://schemas.microsoft.com/office/drawing/2014/main" id="{ED1B7917-9837-5B9D-10B7-BF1D042BE16B}"/>
                  </a:ext>
                </a:extLst>
              </p:cNvPr>
              <p:cNvSpPr/>
              <p:nvPr/>
            </p:nvSpPr>
            <p:spPr>
              <a:xfrm>
                <a:off x="5199264" y="1555911"/>
                <a:ext cx="91180" cy="92323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535" extrusionOk="0">
                    <a:moveTo>
                      <a:pt x="1237" y="1"/>
                    </a:moveTo>
                    <a:cubicBezTo>
                      <a:pt x="1232" y="1"/>
                      <a:pt x="1228" y="3"/>
                      <a:pt x="1227" y="7"/>
                    </a:cubicBezTo>
                    <a:cubicBezTo>
                      <a:pt x="1222" y="12"/>
                      <a:pt x="1226" y="20"/>
                      <a:pt x="1231" y="23"/>
                    </a:cubicBezTo>
                    <a:cubicBezTo>
                      <a:pt x="1233" y="24"/>
                      <a:pt x="1430" y="141"/>
                      <a:pt x="1463" y="321"/>
                    </a:cubicBezTo>
                    <a:cubicBezTo>
                      <a:pt x="1490" y="469"/>
                      <a:pt x="1329" y="639"/>
                      <a:pt x="1212" y="765"/>
                    </a:cubicBezTo>
                    <a:cubicBezTo>
                      <a:pt x="1186" y="792"/>
                      <a:pt x="1163" y="818"/>
                      <a:pt x="1144" y="839"/>
                    </a:cubicBezTo>
                    <a:cubicBezTo>
                      <a:pt x="1103" y="887"/>
                      <a:pt x="1088" y="952"/>
                      <a:pt x="1072" y="1028"/>
                    </a:cubicBezTo>
                    <a:cubicBezTo>
                      <a:pt x="1048" y="1142"/>
                      <a:pt x="1016" y="1283"/>
                      <a:pt x="874" y="1416"/>
                    </a:cubicBezTo>
                    <a:cubicBezTo>
                      <a:pt x="798" y="1487"/>
                      <a:pt x="678" y="1511"/>
                      <a:pt x="552" y="1511"/>
                    </a:cubicBezTo>
                    <a:cubicBezTo>
                      <a:pt x="300" y="1511"/>
                      <a:pt x="22" y="1415"/>
                      <a:pt x="18" y="1414"/>
                    </a:cubicBezTo>
                    <a:cubicBezTo>
                      <a:pt x="16" y="1413"/>
                      <a:pt x="15" y="1413"/>
                      <a:pt x="13" y="1413"/>
                    </a:cubicBezTo>
                    <a:cubicBezTo>
                      <a:pt x="9" y="1413"/>
                      <a:pt x="5" y="1416"/>
                      <a:pt x="3" y="1420"/>
                    </a:cubicBezTo>
                    <a:cubicBezTo>
                      <a:pt x="1" y="1426"/>
                      <a:pt x="3" y="1432"/>
                      <a:pt x="10" y="1435"/>
                    </a:cubicBezTo>
                    <a:cubicBezTo>
                      <a:pt x="27" y="1442"/>
                      <a:pt x="298" y="1534"/>
                      <a:pt x="550" y="1534"/>
                    </a:cubicBezTo>
                    <a:cubicBezTo>
                      <a:pt x="682" y="1534"/>
                      <a:pt x="808" y="1510"/>
                      <a:pt x="887" y="1432"/>
                    </a:cubicBezTo>
                    <a:cubicBezTo>
                      <a:pt x="1036" y="1295"/>
                      <a:pt x="1068" y="1150"/>
                      <a:pt x="1093" y="1032"/>
                    </a:cubicBezTo>
                    <a:cubicBezTo>
                      <a:pt x="1108" y="961"/>
                      <a:pt x="1122" y="898"/>
                      <a:pt x="1160" y="854"/>
                    </a:cubicBezTo>
                    <a:cubicBezTo>
                      <a:pt x="1179" y="833"/>
                      <a:pt x="1202" y="807"/>
                      <a:pt x="1228" y="781"/>
                    </a:cubicBezTo>
                    <a:cubicBezTo>
                      <a:pt x="1349" y="653"/>
                      <a:pt x="1516" y="476"/>
                      <a:pt x="1487" y="317"/>
                    </a:cubicBezTo>
                    <a:cubicBezTo>
                      <a:pt x="1452" y="126"/>
                      <a:pt x="1250" y="8"/>
                      <a:pt x="1243" y="3"/>
                    </a:cubicBezTo>
                    <a:cubicBezTo>
                      <a:pt x="1241" y="1"/>
                      <a:pt x="1239" y="1"/>
                      <a:pt x="12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1943;p62">
                <a:extLst>
                  <a:ext uri="{FF2B5EF4-FFF2-40B4-BE49-F238E27FC236}">
                    <a16:creationId xmlns:a16="http://schemas.microsoft.com/office/drawing/2014/main" id="{6D29FC91-AE41-06CB-9EF6-75BB82A4FB86}"/>
                  </a:ext>
                </a:extLst>
              </p:cNvPr>
              <p:cNvSpPr/>
              <p:nvPr/>
            </p:nvSpPr>
            <p:spPr>
              <a:xfrm>
                <a:off x="5287254" y="1570886"/>
                <a:ext cx="22133" cy="4932"/>
              </a:xfrm>
              <a:custGeom>
                <a:avLst/>
                <a:gdLst/>
                <a:ahLst/>
                <a:cxnLst/>
                <a:rect l="l" t="t" r="r" b="b"/>
                <a:pathLst>
                  <a:path w="368" h="82" extrusionOk="0">
                    <a:moveTo>
                      <a:pt x="220" y="1"/>
                    </a:moveTo>
                    <a:cubicBezTo>
                      <a:pt x="99" y="1"/>
                      <a:pt x="13" y="58"/>
                      <a:pt x="8" y="61"/>
                    </a:cubicBezTo>
                    <a:cubicBezTo>
                      <a:pt x="2" y="63"/>
                      <a:pt x="0" y="71"/>
                      <a:pt x="5" y="77"/>
                    </a:cubicBezTo>
                    <a:cubicBezTo>
                      <a:pt x="6" y="80"/>
                      <a:pt x="10" y="82"/>
                      <a:pt x="14" y="82"/>
                    </a:cubicBezTo>
                    <a:cubicBezTo>
                      <a:pt x="16" y="82"/>
                      <a:pt x="20" y="80"/>
                      <a:pt x="21" y="80"/>
                    </a:cubicBezTo>
                    <a:cubicBezTo>
                      <a:pt x="21" y="79"/>
                      <a:pt x="105" y="24"/>
                      <a:pt x="222" y="24"/>
                    </a:cubicBezTo>
                    <a:cubicBezTo>
                      <a:pt x="262" y="24"/>
                      <a:pt x="305" y="31"/>
                      <a:pt x="350" y="47"/>
                    </a:cubicBezTo>
                    <a:cubicBezTo>
                      <a:pt x="351" y="48"/>
                      <a:pt x="353" y="48"/>
                      <a:pt x="354" y="48"/>
                    </a:cubicBezTo>
                    <a:cubicBezTo>
                      <a:pt x="358" y="48"/>
                      <a:pt x="362" y="44"/>
                      <a:pt x="365" y="40"/>
                    </a:cubicBezTo>
                    <a:cubicBezTo>
                      <a:pt x="367" y="35"/>
                      <a:pt x="365" y="29"/>
                      <a:pt x="357" y="26"/>
                    </a:cubicBezTo>
                    <a:cubicBezTo>
                      <a:pt x="309" y="7"/>
                      <a:pt x="262" y="1"/>
                      <a:pt x="2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1944;p62">
                <a:extLst>
                  <a:ext uri="{FF2B5EF4-FFF2-40B4-BE49-F238E27FC236}">
                    <a16:creationId xmlns:a16="http://schemas.microsoft.com/office/drawing/2014/main" id="{ECD78481-DD79-759A-3AE1-65280DFDFABC}"/>
                  </a:ext>
                </a:extLst>
              </p:cNvPr>
              <p:cNvSpPr/>
              <p:nvPr/>
            </p:nvSpPr>
            <p:spPr>
              <a:xfrm>
                <a:off x="5267827" y="1606010"/>
                <a:ext cx="28148" cy="2502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16" extrusionOk="0">
                    <a:moveTo>
                      <a:pt x="12" y="0"/>
                    </a:moveTo>
                    <a:cubicBezTo>
                      <a:pt x="11" y="0"/>
                      <a:pt x="9" y="1"/>
                      <a:pt x="8" y="1"/>
                    </a:cubicBezTo>
                    <a:cubicBezTo>
                      <a:pt x="2" y="4"/>
                      <a:pt x="0" y="12"/>
                      <a:pt x="2" y="17"/>
                    </a:cubicBezTo>
                    <a:cubicBezTo>
                      <a:pt x="9" y="32"/>
                      <a:pt x="162" y="364"/>
                      <a:pt x="454" y="416"/>
                    </a:cubicBezTo>
                    <a:lnTo>
                      <a:pt x="457" y="416"/>
                    </a:lnTo>
                    <a:cubicBezTo>
                      <a:pt x="462" y="416"/>
                      <a:pt x="467" y="412"/>
                      <a:pt x="466" y="405"/>
                    </a:cubicBezTo>
                    <a:cubicBezTo>
                      <a:pt x="467" y="398"/>
                      <a:pt x="464" y="393"/>
                      <a:pt x="457" y="391"/>
                    </a:cubicBezTo>
                    <a:cubicBezTo>
                      <a:pt x="178" y="342"/>
                      <a:pt x="25" y="9"/>
                      <a:pt x="24" y="6"/>
                    </a:cubicBezTo>
                    <a:cubicBezTo>
                      <a:pt x="22" y="3"/>
                      <a:pt x="17" y="0"/>
                      <a:pt x="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1945;p62">
                <a:extLst>
                  <a:ext uri="{FF2B5EF4-FFF2-40B4-BE49-F238E27FC236}">
                    <a16:creationId xmlns:a16="http://schemas.microsoft.com/office/drawing/2014/main" id="{76432904-5BCB-38B8-579F-C318458E9594}"/>
                  </a:ext>
                </a:extLst>
              </p:cNvPr>
              <p:cNvSpPr/>
              <p:nvPr/>
            </p:nvSpPr>
            <p:spPr>
              <a:xfrm>
                <a:off x="5237154" y="1604086"/>
                <a:ext cx="116080" cy="117042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946" extrusionOk="0">
                    <a:moveTo>
                      <a:pt x="1834" y="1"/>
                    </a:moveTo>
                    <a:cubicBezTo>
                      <a:pt x="1834" y="1"/>
                      <a:pt x="1833" y="1"/>
                      <a:pt x="1832" y="1"/>
                    </a:cubicBezTo>
                    <a:cubicBezTo>
                      <a:pt x="1825" y="2"/>
                      <a:pt x="1821" y="8"/>
                      <a:pt x="1823" y="14"/>
                    </a:cubicBezTo>
                    <a:cubicBezTo>
                      <a:pt x="1824" y="20"/>
                      <a:pt x="1907" y="525"/>
                      <a:pt x="1790" y="842"/>
                    </a:cubicBezTo>
                    <a:cubicBezTo>
                      <a:pt x="1684" y="1126"/>
                      <a:pt x="1606" y="1183"/>
                      <a:pt x="1593" y="1191"/>
                    </a:cubicBezTo>
                    <a:cubicBezTo>
                      <a:pt x="1582" y="1190"/>
                      <a:pt x="1540" y="1188"/>
                      <a:pt x="1480" y="1188"/>
                    </a:cubicBezTo>
                    <a:cubicBezTo>
                      <a:pt x="1318" y="1188"/>
                      <a:pt x="1021" y="1204"/>
                      <a:pt x="809" y="1311"/>
                    </a:cubicBezTo>
                    <a:cubicBezTo>
                      <a:pt x="713" y="1358"/>
                      <a:pt x="620" y="1393"/>
                      <a:pt x="539" y="1424"/>
                    </a:cubicBezTo>
                    <a:cubicBezTo>
                      <a:pt x="353" y="1495"/>
                      <a:pt x="207" y="1551"/>
                      <a:pt x="122" y="1707"/>
                    </a:cubicBezTo>
                    <a:lnTo>
                      <a:pt x="4" y="1928"/>
                    </a:lnTo>
                    <a:cubicBezTo>
                      <a:pt x="1" y="1933"/>
                      <a:pt x="4" y="1941"/>
                      <a:pt x="9" y="1944"/>
                    </a:cubicBezTo>
                    <a:cubicBezTo>
                      <a:pt x="10" y="1946"/>
                      <a:pt x="13" y="1946"/>
                      <a:pt x="15" y="1946"/>
                    </a:cubicBezTo>
                    <a:cubicBezTo>
                      <a:pt x="18" y="1946"/>
                      <a:pt x="22" y="1942"/>
                      <a:pt x="23" y="1940"/>
                    </a:cubicBezTo>
                    <a:lnTo>
                      <a:pt x="143" y="1718"/>
                    </a:lnTo>
                    <a:cubicBezTo>
                      <a:pt x="220" y="1571"/>
                      <a:pt x="364" y="1516"/>
                      <a:pt x="546" y="1447"/>
                    </a:cubicBezTo>
                    <a:cubicBezTo>
                      <a:pt x="629" y="1417"/>
                      <a:pt x="721" y="1381"/>
                      <a:pt x="817" y="1333"/>
                    </a:cubicBezTo>
                    <a:cubicBezTo>
                      <a:pt x="1028" y="1228"/>
                      <a:pt x="1322" y="1212"/>
                      <a:pt x="1481" y="1212"/>
                    </a:cubicBezTo>
                    <a:cubicBezTo>
                      <a:pt x="1549" y="1212"/>
                      <a:pt x="1593" y="1215"/>
                      <a:pt x="1594" y="1215"/>
                    </a:cubicBezTo>
                    <a:cubicBezTo>
                      <a:pt x="1595" y="1215"/>
                      <a:pt x="1599" y="1213"/>
                      <a:pt x="1600" y="1213"/>
                    </a:cubicBezTo>
                    <a:cubicBezTo>
                      <a:pt x="1604" y="1212"/>
                      <a:pt x="1690" y="1175"/>
                      <a:pt x="1811" y="850"/>
                    </a:cubicBezTo>
                    <a:cubicBezTo>
                      <a:pt x="1929" y="528"/>
                      <a:pt x="1846" y="16"/>
                      <a:pt x="1845" y="11"/>
                    </a:cubicBezTo>
                    <a:cubicBezTo>
                      <a:pt x="1844" y="4"/>
                      <a:pt x="1840" y="1"/>
                      <a:pt x="18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1946;p62">
                <a:extLst>
                  <a:ext uri="{FF2B5EF4-FFF2-40B4-BE49-F238E27FC236}">
                    <a16:creationId xmlns:a16="http://schemas.microsoft.com/office/drawing/2014/main" id="{CF9E911B-1024-CFE2-5282-DE7916A21B66}"/>
                  </a:ext>
                </a:extLst>
              </p:cNvPr>
              <p:cNvSpPr/>
              <p:nvPr/>
            </p:nvSpPr>
            <p:spPr>
              <a:xfrm>
                <a:off x="5332301" y="1675656"/>
                <a:ext cx="28629" cy="30072"/>
              </a:xfrm>
              <a:custGeom>
                <a:avLst/>
                <a:gdLst/>
                <a:ahLst/>
                <a:cxnLst/>
                <a:rect l="l" t="t" r="r" b="b"/>
                <a:pathLst>
                  <a:path w="476" h="500" extrusionOk="0">
                    <a:moveTo>
                      <a:pt x="14" y="0"/>
                    </a:moveTo>
                    <a:cubicBezTo>
                      <a:pt x="9" y="0"/>
                      <a:pt x="5" y="4"/>
                      <a:pt x="3" y="9"/>
                    </a:cubicBezTo>
                    <a:cubicBezTo>
                      <a:pt x="1" y="16"/>
                      <a:pt x="5" y="22"/>
                      <a:pt x="11" y="24"/>
                    </a:cubicBezTo>
                    <a:cubicBezTo>
                      <a:pt x="13" y="25"/>
                      <a:pt x="307" y="102"/>
                      <a:pt x="407" y="280"/>
                    </a:cubicBezTo>
                    <a:cubicBezTo>
                      <a:pt x="442" y="342"/>
                      <a:pt x="448" y="411"/>
                      <a:pt x="427" y="485"/>
                    </a:cubicBezTo>
                    <a:cubicBezTo>
                      <a:pt x="426" y="491"/>
                      <a:pt x="428" y="499"/>
                      <a:pt x="435" y="500"/>
                    </a:cubicBezTo>
                    <a:lnTo>
                      <a:pt x="439" y="500"/>
                    </a:lnTo>
                    <a:cubicBezTo>
                      <a:pt x="444" y="500"/>
                      <a:pt x="449" y="496"/>
                      <a:pt x="451" y="491"/>
                    </a:cubicBezTo>
                    <a:cubicBezTo>
                      <a:pt x="475" y="411"/>
                      <a:pt x="467" y="337"/>
                      <a:pt x="428" y="267"/>
                    </a:cubicBezTo>
                    <a:cubicBezTo>
                      <a:pt x="325" y="83"/>
                      <a:pt x="29" y="4"/>
                      <a:pt x="18" y="1"/>
                    </a:cubicBezTo>
                    <a:cubicBezTo>
                      <a:pt x="17" y="0"/>
                      <a:pt x="15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1947;p62">
                <a:extLst>
                  <a:ext uri="{FF2B5EF4-FFF2-40B4-BE49-F238E27FC236}">
                    <a16:creationId xmlns:a16="http://schemas.microsoft.com/office/drawing/2014/main" id="{0C6140FE-2A17-7798-854B-5E92C0298CFA}"/>
                  </a:ext>
                </a:extLst>
              </p:cNvPr>
              <p:cNvSpPr/>
              <p:nvPr/>
            </p:nvSpPr>
            <p:spPr>
              <a:xfrm>
                <a:off x="5356960" y="1660199"/>
                <a:ext cx="11788" cy="28088"/>
              </a:xfrm>
              <a:custGeom>
                <a:avLst/>
                <a:gdLst/>
                <a:ahLst/>
                <a:cxnLst/>
                <a:rect l="l" t="t" r="r" b="b"/>
                <a:pathLst>
                  <a:path w="196" h="467" extrusionOk="0">
                    <a:moveTo>
                      <a:pt x="183" y="1"/>
                    </a:moveTo>
                    <a:cubicBezTo>
                      <a:pt x="177" y="1"/>
                      <a:pt x="172" y="6"/>
                      <a:pt x="172" y="13"/>
                    </a:cubicBezTo>
                    <a:cubicBezTo>
                      <a:pt x="172" y="357"/>
                      <a:pt x="9" y="443"/>
                      <a:pt x="8" y="444"/>
                    </a:cubicBezTo>
                    <a:cubicBezTo>
                      <a:pt x="2" y="448"/>
                      <a:pt x="0" y="455"/>
                      <a:pt x="2" y="460"/>
                    </a:cubicBezTo>
                    <a:cubicBezTo>
                      <a:pt x="5" y="465"/>
                      <a:pt x="9" y="467"/>
                      <a:pt x="13" y="467"/>
                    </a:cubicBezTo>
                    <a:cubicBezTo>
                      <a:pt x="14" y="467"/>
                      <a:pt x="16" y="467"/>
                      <a:pt x="18" y="466"/>
                    </a:cubicBezTo>
                    <a:cubicBezTo>
                      <a:pt x="26" y="462"/>
                      <a:pt x="195" y="374"/>
                      <a:pt x="195" y="13"/>
                    </a:cubicBezTo>
                    <a:cubicBezTo>
                      <a:pt x="195" y="6"/>
                      <a:pt x="190" y="1"/>
                      <a:pt x="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1948;p62">
                <a:extLst>
                  <a:ext uri="{FF2B5EF4-FFF2-40B4-BE49-F238E27FC236}">
                    <a16:creationId xmlns:a16="http://schemas.microsoft.com/office/drawing/2014/main" id="{8C44C15A-1806-539E-5F8E-01850FF6FD15}"/>
                  </a:ext>
                </a:extLst>
              </p:cNvPr>
              <p:cNvSpPr/>
              <p:nvPr/>
            </p:nvSpPr>
            <p:spPr>
              <a:xfrm>
                <a:off x="5351848" y="1622429"/>
                <a:ext cx="20028" cy="4511"/>
              </a:xfrm>
              <a:custGeom>
                <a:avLst/>
                <a:gdLst/>
                <a:ahLst/>
                <a:cxnLst/>
                <a:rect l="l" t="t" r="r" b="b"/>
                <a:pathLst>
                  <a:path w="333" h="75" extrusionOk="0">
                    <a:moveTo>
                      <a:pt x="14" y="1"/>
                    </a:moveTo>
                    <a:cubicBezTo>
                      <a:pt x="7" y="1"/>
                      <a:pt x="3" y="5"/>
                      <a:pt x="2" y="11"/>
                    </a:cubicBezTo>
                    <a:cubicBezTo>
                      <a:pt x="1" y="17"/>
                      <a:pt x="5" y="22"/>
                      <a:pt x="11" y="24"/>
                    </a:cubicBezTo>
                    <a:lnTo>
                      <a:pt x="317" y="75"/>
                    </a:lnTo>
                    <a:lnTo>
                      <a:pt x="320" y="75"/>
                    </a:lnTo>
                    <a:cubicBezTo>
                      <a:pt x="325" y="75"/>
                      <a:pt x="330" y="70"/>
                      <a:pt x="331" y="65"/>
                    </a:cubicBezTo>
                    <a:cubicBezTo>
                      <a:pt x="332" y="59"/>
                      <a:pt x="328" y="53"/>
                      <a:pt x="322" y="52"/>
                    </a:cubicBezTo>
                    <a:lnTo>
                      <a:pt x="16" y="1"/>
                    </a:lnTo>
                    <a:cubicBezTo>
                      <a:pt x="15" y="1"/>
                      <a:pt x="14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1949;p62">
                <a:extLst>
                  <a:ext uri="{FF2B5EF4-FFF2-40B4-BE49-F238E27FC236}">
                    <a16:creationId xmlns:a16="http://schemas.microsoft.com/office/drawing/2014/main" id="{079EBD39-D73A-EBEB-D79C-94F6C9B0009D}"/>
                  </a:ext>
                </a:extLst>
              </p:cNvPr>
              <p:cNvSpPr/>
              <p:nvPr/>
            </p:nvSpPr>
            <p:spPr>
              <a:xfrm>
                <a:off x="5323159" y="1541536"/>
                <a:ext cx="32899" cy="48597"/>
              </a:xfrm>
              <a:custGeom>
                <a:avLst/>
                <a:gdLst/>
                <a:ahLst/>
                <a:cxnLst/>
                <a:rect l="l" t="t" r="r" b="b"/>
                <a:pathLst>
                  <a:path w="547" h="808" extrusionOk="0">
                    <a:moveTo>
                      <a:pt x="13" y="1"/>
                    </a:moveTo>
                    <a:cubicBezTo>
                      <a:pt x="7" y="1"/>
                      <a:pt x="2" y="6"/>
                      <a:pt x="2" y="11"/>
                    </a:cubicBezTo>
                    <a:cubicBezTo>
                      <a:pt x="0" y="18"/>
                      <a:pt x="6" y="24"/>
                      <a:pt x="13" y="24"/>
                    </a:cubicBezTo>
                    <a:cubicBezTo>
                      <a:pt x="14" y="26"/>
                      <a:pt x="191" y="43"/>
                      <a:pt x="223" y="236"/>
                    </a:cubicBezTo>
                    <a:lnTo>
                      <a:pt x="258" y="440"/>
                    </a:lnTo>
                    <a:cubicBezTo>
                      <a:pt x="258" y="444"/>
                      <a:pt x="261" y="448"/>
                      <a:pt x="266" y="450"/>
                    </a:cubicBezTo>
                    <a:cubicBezTo>
                      <a:pt x="269" y="450"/>
                      <a:pt x="439" y="503"/>
                      <a:pt x="496" y="621"/>
                    </a:cubicBezTo>
                    <a:cubicBezTo>
                      <a:pt x="520" y="672"/>
                      <a:pt x="520" y="729"/>
                      <a:pt x="496" y="791"/>
                    </a:cubicBezTo>
                    <a:cubicBezTo>
                      <a:pt x="494" y="797"/>
                      <a:pt x="496" y="803"/>
                      <a:pt x="503" y="807"/>
                    </a:cubicBezTo>
                    <a:cubicBezTo>
                      <a:pt x="504" y="808"/>
                      <a:pt x="506" y="808"/>
                      <a:pt x="507" y="808"/>
                    </a:cubicBezTo>
                    <a:cubicBezTo>
                      <a:pt x="511" y="808"/>
                      <a:pt x="515" y="805"/>
                      <a:pt x="519" y="799"/>
                    </a:cubicBezTo>
                    <a:cubicBezTo>
                      <a:pt x="546" y="732"/>
                      <a:pt x="546" y="668"/>
                      <a:pt x="517" y="611"/>
                    </a:cubicBezTo>
                    <a:cubicBezTo>
                      <a:pt x="462" y="495"/>
                      <a:pt x="315" y="440"/>
                      <a:pt x="281" y="428"/>
                    </a:cubicBezTo>
                    <a:lnTo>
                      <a:pt x="248" y="231"/>
                    </a:lnTo>
                    <a:cubicBezTo>
                      <a:pt x="212" y="21"/>
                      <a:pt x="16" y="1"/>
                      <a:pt x="15" y="1"/>
                    </a:cubicBezTo>
                    <a:cubicBezTo>
                      <a:pt x="15" y="1"/>
                      <a:pt x="14" y="1"/>
                      <a:pt x="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1950;p62">
                <a:extLst>
                  <a:ext uri="{FF2B5EF4-FFF2-40B4-BE49-F238E27FC236}">
                    <a16:creationId xmlns:a16="http://schemas.microsoft.com/office/drawing/2014/main" id="{908EF3D2-399B-EA45-3378-BEEA2A0ABFBC}"/>
                  </a:ext>
                </a:extLst>
              </p:cNvPr>
              <p:cNvSpPr/>
              <p:nvPr/>
            </p:nvSpPr>
            <p:spPr>
              <a:xfrm>
                <a:off x="5296516" y="1509901"/>
                <a:ext cx="13773" cy="34162"/>
              </a:xfrm>
              <a:custGeom>
                <a:avLst/>
                <a:gdLst/>
                <a:ahLst/>
                <a:cxnLst/>
                <a:rect l="l" t="t" r="r" b="b"/>
                <a:pathLst>
                  <a:path w="229" h="568" extrusionOk="0">
                    <a:moveTo>
                      <a:pt x="14" y="0"/>
                    </a:moveTo>
                    <a:cubicBezTo>
                      <a:pt x="11" y="0"/>
                      <a:pt x="9" y="1"/>
                      <a:pt x="6" y="2"/>
                    </a:cubicBezTo>
                    <a:cubicBezTo>
                      <a:pt x="1" y="8"/>
                      <a:pt x="1" y="15"/>
                      <a:pt x="5" y="20"/>
                    </a:cubicBezTo>
                    <a:cubicBezTo>
                      <a:pt x="8" y="21"/>
                      <a:pt x="206" y="257"/>
                      <a:pt x="155" y="554"/>
                    </a:cubicBezTo>
                    <a:cubicBezTo>
                      <a:pt x="154" y="561"/>
                      <a:pt x="159" y="566"/>
                      <a:pt x="165" y="567"/>
                    </a:cubicBezTo>
                    <a:lnTo>
                      <a:pt x="166" y="567"/>
                    </a:lnTo>
                    <a:cubicBezTo>
                      <a:pt x="171" y="567"/>
                      <a:pt x="177" y="564"/>
                      <a:pt x="179" y="559"/>
                    </a:cubicBezTo>
                    <a:cubicBezTo>
                      <a:pt x="229" y="251"/>
                      <a:pt x="25" y="7"/>
                      <a:pt x="22" y="4"/>
                    </a:cubicBezTo>
                    <a:cubicBezTo>
                      <a:pt x="20" y="1"/>
                      <a:pt x="17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1951;p62">
                <a:extLst>
                  <a:ext uri="{FF2B5EF4-FFF2-40B4-BE49-F238E27FC236}">
                    <a16:creationId xmlns:a16="http://schemas.microsoft.com/office/drawing/2014/main" id="{152419AF-8D7A-7670-7C20-542EDB41D317}"/>
                  </a:ext>
                </a:extLst>
              </p:cNvPr>
              <p:cNvSpPr/>
              <p:nvPr/>
            </p:nvSpPr>
            <p:spPr>
              <a:xfrm>
                <a:off x="5240222" y="1494865"/>
                <a:ext cx="31336" cy="6315"/>
              </a:xfrm>
              <a:custGeom>
                <a:avLst/>
                <a:gdLst/>
                <a:ahLst/>
                <a:cxnLst/>
                <a:rect l="l" t="t" r="r" b="b"/>
                <a:pathLst>
                  <a:path w="521" h="105" extrusionOk="0">
                    <a:moveTo>
                      <a:pt x="172" y="0"/>
                    </a:moveTo>
                    <a:cubicBezTo>
                      <a:pt x="84" y="0"/>
                      <a:pt x="17" y="10"/>
                      <a:pt x="12" y="11"/>
                    </a:cubicBezTo>
                    <a:cubicBezTo>
                      <a:pt x="6" y="14"/>
                      <a:pt x="1" y="19"/>
                      <a:pt x="2" y="25"/>
                    </a:cubicBezTo>
                    <a:cubicBezTo>
                      <a:pt x="3" y="30"/>
                      <a:pt x="8" y="35"/>
                      <a:pt x="13" y="35"/>
                    </a:cubicBezTo>
                    <a:cubicBezTo>
                      <a:pt x="14" y="35"/>
                      <a:pt x="14" y="35"/>
                      <a:pt x="15" y="35"/>
                    </a:cubicBezTo>
                    <a:cubicBezTo>
                      <a:pt x="17" y="35"/>
                      <a:pt x="84" y="25"/>
                      <a:pt x="172" y="25"/>
                    </a:cubicBezTo>
                    <a:cubicBezTo>
                      <a:pt x="277" y="25"/>
                      <a:pt x="411" y="39"/>
                      <a:pt x="500" y="101"/>
                    </a:cubicBezTo>
                    <a:cubicBezTo>
                      <a:pt x="502" y="102"/>
                      <a:pt x="504" y="104"/>
                      <a:pt x="507" y="104"/>
                    </a:cubicBezTo>
                    <a:cubicBezTo>
                      <a:pt x="511" y="104"/>
                      <a:pt x="515" y="101"/>
                      <a:pt x="516" y="99"/>
                    </a:cubicBezTo>
                    <a:cubicBezTo>
                      <a:pt x="520" y="93"/>
                      <a:pt x="519" y="86"/>
                      <a:pt x="514" y="83"/>
                    </a:cubicBezTo>
                    <a:cubicBezTo>
                      <a:pt x="419" y="16"/>
                      <a:pt x="280" y="0"/>
                      <a:pt x="1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1952;p62">
                <a:extLst>
                  <a:ext uri="{FF2B5EF4-FFF2-40B4-BE49-F238E27FC236}">
                    <a16:creationId xmlns:a16="http://schemas.microsoft.com/office/drawing/2014/main" id="{AA766FA0-C876-099A-7276-C0ABCAA7F8E0}"/>
                  </a:ext>
                </a:extLst>
              </p:cNvPr>
              <p:cNvSpPr/>
              <p:nvPr/>
            </p:nvSpPr>
            <p:spPr>
              <a:xfrm>
                <a:off x="5244311" y="1706329"/>
                <a:ext cx="69287" cy="18825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313" extrusionOk="0">
                    <a:moveTo>
                      <a:pt x="14" y="0"/>
                    </a:moveTo>
                    <a:cubicBezTo>
                      <a:pt x="10" y="0"/>
                      <a:pt x="7" y="2"/>
                      <a:pt x="4" y="5"/>
                    </a:cubicBezTo>
                    <a:cubicBezTo>
                      <a:pt x="0" y="10"/>
                      <a:pt x="0" y="17"/>
                      <a:pt x="5" y="22"/>
                    </a:cubicBezTo>
                    <a:cubicBezTo>
                      <a:pt x="11" y="25"/>
                      <a:pt x="357" y="313"/>
                      <a:pt x="791" y="313"/>
                    </a:cubicBezTo>
                    <a:cubicBezTo>
                      <a:pt x="904" y="313"/>
                      <a:pt x="1021" y="293"/>
                      <a:pt x="1143" y="246"/>
                    </a:cubicBezTo>
                    <a:cubicBezTo>
                      <a:pt x="1149" y="242"/>
                      <a:pt x="1151" y="236"/>
                      <a:pt x="1149" y="230"/>
                    </a:cubicBezTo>
                    <a:cubicBezTo>
                      <a:pt x="1147" y="224"/>
                      <a:pt x="1142" y="221"/>
                      <a:pt x="1137" y="221"/>
                    </a:cubicBezTo>
                    <a:cubicBezTo>
                      <a:pt x="1136" y="221"/>
                      <a:pt x="1135" y="222"/>
                      <a:pt x="1133" y="222"/>
                    </a:cubicBezTo>
                    <a:cubicBezTo>
                      <a:pt x="1017" y="270"/>
                      <a:pt x="901" y="289"/>
                      <a:pt x="791" y="289"/>
                    </a:cubicBezTo>
                    <a:cubicBezTo>
                      <a:pt x="367" y="289"/>
                      <a:pt x="26" y="6"/>
                      <a:pt x="21" y="2"/>
                    </a:cubicBezTo>
                    <a:cubicBezTo>
                      <a:pt x="19" y="1"/>
                      <a:pt x="16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1953;p62">
                <a:extLst>
                  <a:ext uri="{FF2B5EF4-FFF2-40B4-BE49-F238E27FC236}">
                    <a16:creationId xmlns:a16="http://schemas.microsoft.com/office/drawing/2014/main" id="{6C24A993-4545-EA1D-0892-396A658F7974}"/>
                  </a:ext>
                </a:extLst>
              </p:cNvPr>
              <p:cNvSpPr/>
              <p:nvPr/>
            </p:nvSpPr>
            <p:spPr>
              <a:xfrm>
                <a:off x="5304695" y="1701398"/>
                <a:ext cx="37410" cy="24840"/>
              </a:xfrm>
              <a:custGeom>
                <a:avLst/>
                <a:gdLst/>
                <a:ahLst/>
                <a:cxnLst/>
                <a:rect l="l" t="t" r="r" b="b"/>
                <a:pathLst>
                  <a:path w="622" h="413" extrusionOk="0">
                    <a:moveTo>
                      <a:pt x="140" y="0"/>
                    </a:moveTo>
                    <a:cubicBezTo>
                      <a:pt x="67" y="0"/>
                      <a:pt x="15" y="13"/>
                      <a:pt x="11" y="14"/>
                    </a:cubicBezTo>
                    <a:cubicBezTo>
                      <a:pt x="3" y="15"/>
                      <a:pt x="0" y="22"/>
                      <a:pt x="1" y="29"/>
                    </a:cubicBezTo>
                    <a:cubicBezTo>
                      <a:pt x="2" y="34"/>
                      <a:pt x="7" y="38"/>
                      <a:pt x="12" y="38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7" y="37"/>
                      <a:pt x="67" y="26"/>
                      <a:pt x="137" y="26"/>
                    </a:cubicBezTo>
                    <a:cubicBezTo>
                      <a:pt x="214" y="26"/>
                      <a:pt x="314" y="39"/>
                      <a:pt x="403" y="95"/>
                    </a:cubicBezTo>
                    <a:cubicBezTo>
                      <a:pt x="502" y="158"/>
                      <a:pt x="567" y="261"/>
                      <a:pt x="597" y="403"/>
                    </a:cubicBezTo>
                    <a:cubicBezTo>
                      <a:pt x="598" y="409"/>
                      <a:pt x="604" y="413"/>
                      <a:pt x="609" y="413"/>
                    </a:cubicBezTo>
                    <a:cubicBezTo>
                      <a:pt x="610" y="413"/>
                      <a:pt x="610" y="413"/>
                      <a:pt x="611" y="411"/>
                    </a:cubicBezTo>
                    <a:cubicBezTo>
                      <a:pt x="619" y="410"/>
                      <a:pt x="622" y="403"/>
                      <a:pt x="621" y="397"/>
                    </a:cubicBezTo>
                    <a:cubicBezTo>
                      <a:pt x="590" y="249"/>
                      <a:pt x="520" y="141"/>
                      <a:pt x="417" y="74"/>
                    </a:cubicBezTo>
                    <a:cubicBezTo>
                      <a:pt x="324" y="15"/>
                      <a:pt x="220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1954;p62">
                <a:extLst>
                  <a:ext uri="{FF2B5EF4-FFF2-40B4-BE49-F238E27FC236}">
                    <a16:creationId xmlns:a16="http://schemas.microsoft.com/office/drawing/2014/main" id="{95FB9ECF-18E5-7C44-F084-70A1C5BD307D}"/>
                  </a:ext>
                </a:extLst>
              </p:cNvPr>
              <p:cNvSpPr/>
              <p:nvPr/>
            </p:nvSpPr>
            <p:spPr>
              <a:xfrm>
                <a:off x="5222960" y="1662184"/>
                <a:ext cx="20930" cy="19006"/>
              </a:xfrm>
              <a:custGeom>
                <a:avLst/>
                <a:gdLst/>
                <a:ahLst/>
                <a:cxnLst/>
                <a:rect l="l" t="t" r="r" b="b"/>
                <a:pathLst>
                  <a:path w="348" h="316" extrusionOk="0">
                    <a:moveTo>
                      <a:pt x="336" y="1"/>
                    </a:moveTo>
                    <a:cubicBezTo>
                      <a:pt x="335" y="1"/>
                      <a:pt x="334" y="1"/>
                      <a:pt x="334" y="1"/>
                    </a:cubicBezTo>
                    <a:cubicBezTo>
                      <a:pt x="325" y="3"/>
                      <a:pt x="123" y="22"/>
                      <a:pt x="41" y="138"/>
                    </a:cubicBezTo>
                    <a:cubicBezTo>
                      <a:pt x="8" y="186"/>
                      <a:pt x="0" y="243"/>
                      <a:pt x="17" y="307"/>
                    </a:cubicBezTo>
                    <a:cubicBezTo>
                      <a:pt x="18" y="312"/>
                      <a:pt x="24" y="315"/>
                      <a:pt x="29" y="315"/>
                    </a:cubicBezTo>
                    <a:cubicBezTo>
                      <a:pt x="29" y="315"/>
                      <a:pt x="30" y="315"/>
                      <a:pt x="33" y="314"/>
                    </a:cubicBezTo>
                    <a:cubicBezTo>
                      <a:pt x="39" y="313"/>
                      <a:pt x="43" y="307"/>
                      <a:pt x="41" y="299"/>
                    </a:cubicBezTo>
                    <a:cubicBezTo>
                      <a:pt x="25" y="243"/>
                      <a:pt x="32" y="193"/>
                      <a:pt x="61" y="152"/>
                    </a:cubicBezTo>
                    <a:cubicBezTo>
                      <a:pt x="137" y="46"/>
                      <a:pt x="336" y="25"/>
                      <a:pt x="337" y="25"/>
                    </a:cubicBezTo>
                    <a:cubicBezTo>
                      <a:pt x="343" y="23"/>
                      <a:pt x="348" y="19"/>
                      <a:pt x="348" y="12"/>
                    </a:cubicBezTo>
                    <a:cubicBezTo>
                      <a:pt x="347" y="6"/>
                      <a:pt x="342" y="1"/>
                      <a:pt x="3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1955;p62">
                <a:extLst>
                  <a:ext uri="{FF2B5EF4-FFF2-40B4-BE49-F238E27FC236}">
                    <a16:creationId xmlns:a16="http://schemas.microsoft.com/office/drawing/2014/main" id="{7D5B416A-3AE2-4ED4-471D-F8674A81CBB4}"/>
                  </a:ext>
                </a:extLst>
              </p:cNvPr>
              <p:cNvSpPr/>
              <p:nvPr/>
            </p:nvSpPr>
            <p:spPr>
              <a:xfrm>
                <a:off x="5306740" y="1592658"/>
                <a:ext cx="22133" cy="18946"/>
              </a:xfrm>
              <a:custGeom>
                <a:avLst/>
                <a:gdLst/>
                <a:ahLst/>
                <a:cxnLst/>
                <a:rect l="l" t="t" r="r" b="b"/>
                <a:pathLst>
                  <a:path w="368" h="315" extrusionOk="0">
                    <a:moveTo>
                      <a:pt x="354" y="1"/>
                    </a:moveTo>
                    <a:cubicBezTo>
                      <a:pt x="350" y="1"/>
                      <a:pt x="347" y="3"/>
                      <a:pt x="345" y="6"/>
                    </a:cubicBezTo>
                    <a:cubicBezTo>
                      <a:pt x="147" y="270"/>
                      <a:pt x="14" y="291"/>
                      <a:pt x="12" y="291"/>
                    </a:cubicBezTo>
                    <a:cubicBezTo>
                      <a:pt x="6" y="292"/>
                      <a:pt x="0" y="298"/>
                      <a:pt x="1" y="304"/>
                    </a:cubicBezTo>
                    <a:cubicBezTo>
                      <a:pt x="4" y="311"/>
                      <a:pt x="9" y="315"/>
                      <a:pt x="14" y="315"/>
                    </a:cubicBezTo>
                    <a:cubicBezTo>
                      <a:pt x="14" y="315"/>
                      <a:pt x="15" y="315"/>
                      <a:pt x="15" y="314"/>
                    </a:cubicBezTo>
                    <a:cubicBezTo>
                      <a:pt x="21" y="313"/>
                      <a:pt x="158" y="292"/>
                      <a:pt x="363" y="20"/>
                    </a:cubicBezTo>
                    <a:cubicBezTo>
                      <a:pt x="367" y="15"/>
                      <a:pt x="366" y="8"/>
                      <a:pt x="361" y="4"/>
                    </a:cubicBezTo>
                    <a:cubicBezTo>
                      <a:pt x="359" y="2"/>
                      <a:pt x="356" y="1"/>
                      <a:pt x="3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1956;p62">
                <a:extLst>
                  <a:ext uri="{FF2B5EF4-FFF2-40B4-BE49-F238E27FC236}">
                    <a16:creationId xmlns:a16="http://schemas.microsoft.com/office/drawing/2014/main" id="{D8B6BC2F-CE93-3DE3-584C-3A836484B96F}"/>
                  </a:ext>
                </a:extLst>
              </p:cNvPr>
              <p:cNvSpPr/>
              <p:nvPr/>
            </p:nvSpPr>
            <p:spPr>
              <a:xfrm>
                <a:off x="5317927" y="1603965"/>
                <a:ext cx="3789" cy="15878"/>
              </a:xfrm>
              <a:custGeom>
                <a:avLst/>
                <a:gdLst/>
                <a:ahLst/>
                <a:cxnLst/>
                <a:rect l="l" t="t" r="r" b="b"/>
                <a:pathLst>
                  <a:path w="63" h="264" extrusionOk="0">
                    <a:moveTo>
                      <a:pt x="16" y="1"/>
                    </a:moveTo>
                    <a:cubicBezTo>
                      <a:pt x="15" y="1"/>
                      <a:pt x="14" y="1"/>
                      <a:pt x="13" y="1"/>
                    </a:cubicBezTo>
                    <a:cubicBezTo>
                      <a:pt x="6" y="2"/>
                      <a:pt x="1" y="7"/>
                      <a:pt x="2" y="14"/>
                    </a:cubicBezTo>
                    <a:lnTo>
                      <a:pt x="37" y="253"/>
                    </a:lnTo>
                    <a:cubicBezTo>
                      <a:pt x="38" y="259"/>
                      <a:pt x="44" y="263"/>
                      <a:pt x="49" y="263"/>
                    </a:cubicBezTo>
                    <a:lnTo>
                      <a:pt x="50" y="263"/>
                    </a:lnTo>
                    <a:cubicBezTo>
                      <a:pt x="57" y="261"/>
                      <a:pt x="63" y="256"/>
                      <a:pt x="61" y="249"/>
                    </a:cubicBezTo>
                    <a:lnTo>
                      <a:pt x="27" y="12"/>
                    </a:lnTo>
                    <a:cubicBezTo>
                      <a:pt x="26" y="5"/>
                      <a:pt x="22" y="1"/>
                      <a:pt x="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1957;p62">
                <a:extLst>
                  <a:ext uri="{FF2B5EF4-FFF2-40B4-BE49-F238E27FC236}">
                    <a16:creationId xmlns:a16="http://schemas.microsoft.com/office/drawing/2014/main" id="{9BEDFE3F-B432-9E6B-0257-9378D45F9DEE}"/>
                  </a:ext>
                </a:extLst>
              </p:cNvPr>
              <p:cNvSpPr/>
              <p:nvPr/>
            </p:nvSpPr>
            <p:spPr>
              <a:xfrm>
                <a:off x="5140865" y="1674634"/>
                <a:ext cx="50762" cy="15277"/>
              </a:xfrm>
              <a:custGeom>
                <a:avLst/>
                <a:gdLst/>
                <a:ahLst/>
                <a:cxnLst/>
                <a:rect l="l" t="t" r="r" b="b"/>
                <a:pathLst>
                  <a:path w="844" h="254" extrusionOk="0">
                    <a:moveTo>
                      <a:pt x="14" y="0"/>
                    </a:moveTo>
                    <a:cubicBezTo>
                      <a:pt x="12" y="0"/>
                      <a:pt x="10" y="1"/>
                      <a:pt x="8" y="2"/>
                    </a:cubicBezTo>
                    <a:cubicBezTo>
                      <a:pt x="3" y="5"/>
                      <a:pt x="1" y="12"/>
                      <a:pt x="4" y="18"/>
                    </a:cubicBezTo>
                    <a:cubicBezTo>
                      <a:pt x="8" y="25"/>
                      <a:pt x="113" y="193"/>
                      <a:pt x="387" y="245"/>
                    </a:cubicBezTo>
                    <a:cubicBezTo>
                      <a:pt x="423" y="251"/>
                      <a:pt x="457" y="253"/>
                      <a:pt x="489" y="253"/>
                    </a:cubicBezTo>
                    <a:cubicBezTo>
                      <a:pt x="705" y="253"/>
                      <a:pt x="839" y="123"/>
                      <a:pt x="840" y="123"/>
                    </a:cubicBezTo>
                    <a:cubicBezTo>
                      <a:pt x="844" y="118"/>
                      <a:pt x="844" y="111"/>
                      <a:pt x="840" y="106"/>
                    </a:cubicBezTo>
                    <a:cubicBezTo>
                      <a:pt x="837" y="104"/>
                      <a:pt x="834" y="103"/>
                      <a:pt x="831" y="103"/>
                    </a:cubicBezTo>
                    <a:cubicBezTo>
                      <a:pt x="828" y="103"/>
                      <a:pt x="825" y="104"/>
                      <a:pt x="823" y="106"/>
                    </a:cubicBezTo>
                    <a:cubicBezTo>
                      <a:pt x="821" y="107"/>
                      <a:pt x="694" y="232"/>
                      <a:pt x="488" y="232"/>
                    </a:cubicBezTo>
                    <a:cubicBezTo>
                      <a:pt x="457" y="232"/>
                      <a:pt x="425" y="229"/>
                      <a:pt x="391" y="222"/>
                    </a:cubicBezTo>
                    <a:cubicBezTo>
                      <a:pt x="126" y="172"/>
                      <a:pt x="25" y="7"/>
                      <a:pt x="24" y="6"/>
                    </a:cubicBezTo>
                    <a:cubicBezTo>
                      <a:pt x="22" y="2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1958;p62">
                <a:extLst>
                  <a:ext uri="{FF2B5EF4-FFF2-40B4-BE49-F238E27FC236}">
                    <a16:creationId xmlns:a16="http://schemas.microsoft.com/office/drawing/2014/main" id="{F09260A3-DBAB-6B53-74AE-670B6CCA7846}"/>
                  </a:ext>
                </a:extLst>
              </p:cNvPr>
              <p:cNvSpPr/>
              <p:nvPr/>
            </p:nvSpPr>
            <p:spPr>
              <a:xfrm>
                <a:off x="5315942" y="1643900"/>
                <a:ext cx="30193" cy="11788"/>
              </a:xfrm>
              <a:custGeom>
                <a:avLst/>
                <a:gdLst/>
                <a:ahLst/>
                <a:cxnLst/>
                <a:rect l="l" t="t" r="r" b="b"/>
                <a:pathLst>
                  <a:path w="502" h="196" extrusionOk="0">
                    <a:moveTo>
                      <a:pt x="12" y="1"/>
                    </a:moveTo>
                    <a:cubicBezTo>
                      <a:pt x="6" y="1"/>
                      <a:pt x="2" y="6"/>
                      <a:pt x="2" y="12"/>
                    </a:cubicBezTo>
                    <a:cubicBezTo>
                      <a:pt x="1" y="19"/>
                      <a:pt x="6" y="25"/>
                      <a:pt x="13" y="25"/>
                    </a:cubicBezTo>
                    <a:cubicBezTo>
                      <a:pt x="327" y="41"/>
                      <a:pt x="481" y="190"/>
                      <a:pt x="482" y="191"/>
                    </a:cubicBezTo>
                    <a:cubicBezTo>
                      <a:pt x="483" y="193"/>
                      <a:pt x="487" y="195"/>
                      <a:pt x="490" y="195"/>
                    </a:cubicBezTo>
                    <a:cubicBezTo>
                      <a:pt x="493" y="195"/>
                      <a:pt x="497" y="193"/>
                      <a:pt x="498" y="192"/>
                    </a:cubicBezTo>
                    <a:cubicBezTo>
                      <a:pt x="502" y="187"/>
                      <a:pt x="502" y="179"/>
                      <a:pt x="498" y="175"/>
                    </a:cubicBezTo>
                    <a:cubicBezTo>
                      <a:pt x="492" y="168"/>
                      <a:pt x="338" y="19"/>
                      <a:pt x="14" y="1"/>
                    </a:cubicBezTo>
                    <a:cubicBezTo>
                      <a:pt x="13" y="1"/>
                      <a:pt x="13" y="1"/>
                      <a:pt x="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1959;p62">
                <a:extLst>
                  <a:ext uri="{FF2B5EF4-FFF2-40B4-BE49-F238E27FC236}">
                    <a16:creationId xmlns:a16="http://schemas.microsoft.com/office/drawing/2014/main" id="{26547CE8-B98D-E476-3D0E-A9511F25150F}"/>
                  </a:ext>
                </a:extLst>
              </p:cNvPr>
              <p:cNvSpPr/>
              <p:nvPr/>
            </p:nvSpPr>
            <p:spPr>
              <a:xfrm>
                <a:off x="5083669" y="1603965"/>
                <a:ext cx="14856" cy="20991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9" extrusionOk="0">
                    <a:moveTo>
                      <a:pt x="234" y="0"/>
                    </a:moveTo>
                    <a:cubicBezTo>
                      <a:pt x="232" y="0"/>
                      <a:pt x="230" y="1"/>
                      <a:pt x="228" y="2"/>
                    </a:cubicBezTo>
                    <a:cubicBezTo>
                      <a:pt x="219" y="7"/>
                      <a:pt x="19" y="127"/>
                      <a:pt x="1" y="335"/>
                    </a:cubicBezTo>
                    <a:cubicBezTo>
                      <a:pt x="1" y="342"/>
                      <a:pt x="5" y="349"/>
                      <a:pt x="14" y="349"/>
                    </a:cubicBezTo>
                    <a:cubicBezTo>
                      <a:pt x="20" y="349"/>
                      <a:pt x="25" y="343"/>
                      <a:pt x="24" y="337"/>
                    </a:cubicBezTo>
                    <a:cubicBezTo>
                      <a:pt x="41" y="141"/>
                      <a:pt x="239" y="23"/>
                      <a:pt x="240" y="22"/>
                    </a:cubicBezTo>
                    <a:cubicBezTo>
                      <a:pt x="245" y="19"/>
                      <a:pt x="246" y="12"/>
                      <a:pt x="244" y="6"/>
                    </a:cubicBezTo>
                    <a:cubicBezTo>
                      <a:pt x="242" y="3"/>
                      <a:pt x="238" y="0"/>
                      <a:pt x="2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960;p62">
              <a:extLst>
                <a:ext uri="{FF2B5EF4-FFF2-40B4-BE49-F238E27FC236}">
                  <a16:creationId xmlns:a16="http://schemas.microsoft.com/office/drawing/2014/main" id="{CBEAB49E-07BD-0ED7-E314-C68D5A001671}"/>
                </a:ext>
              </a:extLst>
            </p:cNvPr>
            <p:cNvGrpSpPr/>
            <p:nvPr/>
          </p:nvGrpSpPr>
          <p:grpSpPr>
            <a:xfrm>
              <a:off x="3955019" y="1459200"/>
              <a:ext cx="1324754" cy="3144802"/>
              <a:chOff x="3955019" y="1459200"/>
              <a:chExt cx="1324754" cy="3144802"/>
            </a:xfrm>
          </p:grpSpPr>
          <p:sp>
            <p:nvSpPr>
              <p:cNvPr id="19" name="Google Shape;1961;p62">
                <a:extLst>
                  <a:ext uri="{FF2B5EF4-FFF2-40B4-BE49-F238E27FC236}">
                    <a16:creationId xmlns:a16="http://schemas.microsoft.com/office/drawing/2014/main" id="{2A10ECA0-213B-E7DC-B90B-B6D849E391D6}"/>
                  </a:ext>
                </a:extLst>
              </p:cNvPr>
              <p:cNvSpPr/>
              <p:nvPr/>
            </p:nvSpPr>
            <p:spPr>
              <a:xfrm>
                <a:off x="3955019" y="1459681"/>
                <a:ext cx="1324754" cy="3143719"/>
              </a:xfrm>
              <a:custGeom>
                <a:avLst/>
                <a:gdLst/>
                <a:ahLst/>
                <a:cxnLst/>
                <a:rect l="l" t="t" r="r" b="b"/>
                <a:pathLst>
                  <a:path w="22026" h="52269" extrusionOk="0">
                    <a:moveTo>
                      <a:pt x="11068" y="0"/>
                    </a:moveTo>
                    <a:cubicBezTo>
                      <a:pt x="10683" y="0"/>
                      <a:pt x="10330" y="60"/>
                      <a:pt x="10089" y="153"/>
                    </a:cubicBezTo>
                    <a:cubicBezTo>
                      <a:pt x="9402" y="417"/>
                      <a:pt x="8715" y="893"/>
                      <a:pt x="8557" y="1686"/>
                    </a:cubicBezTo>
                    <a:cubicBezTo>
                      <a:pt x="8398" y="2478"/>
                      <a:pt x="8451" y="3429"/>
                      <a:pt x="8451" y="3429"/>
                    </a:cubicBezTo>
                    <a:cubicBezTo>
                      <a:pt x="8451" y="3429"/>
                      <a:pt x="7924" y="3533"/>
                      <a:pt x="8083" y="4114"/>
                    </a:cubicBezTo>
                    <a:cubicBezTo>
                      <a:pt x="8240" y="4695"/>
                      <a:pt x="8558" y="5013"/>
                      <a:pt x="8558" y="5013"/>
                    </a:cubicBezTo>
                    <a:cubicBezTo>
                      <a:pt x="8558" y="5013"/>
                      <a:pt x="8717" y="5753"/>
                      <a:pt x="8821" y="6069"/>
                    </a:cubicBezTo>
                    <a:cubicBezTo>
                      <a:pt x="8927" y="6387"/>
                      <a:pt x="9508" y="7072"/>
                      <a:pt x="9508" y="7072"/>
                    </a:cubicBezTo>
                    <a:cubicBezTo>
                      <a:pt x="9508" y="7072"/>
                      <a:pt x="9613" y="7865"/>
                      <a:pt x="9245" y="8130"/>
                    </a:cubicBezTo>
                    <a:cubicBezTo>
                      <a:pt x="8875" y="8393"/>
                      <a:pt x="7977" y="8605"/>
                      <a:pt x="6709" y="9027"/>
                    </a:cubicBezTo>
                    <a:cubicBezTo>
                      <a:pt x="5441" y="9449"/>
                      <a:pt x="4279" y="10560"/>
                      <a:pt x="4014" y="11985"/>
                    </a:cubicBezTo>
                    <a:cubicBezTo>
                      <a:pt x="3750" y="13412"/>
                      <a:pt x="3909" y="14573"/>
                      <a:pt x="3909" y="14573"/>
                    </a:cubicBezTo>
                    <a:lnTo>
                      <a:pt x="3433" y="17583"/>
                    </a:lnTo>
                    <a:cubicBezTo>
                      <a:pt x="3433" y="17583"/>
                      <a:pt x="2957" y="18691"/>
                      <a:pt x="2905" y="20171"/>
                    </a:cubicBezTo>
                    <a:cubicBezTo>
                      <a:pt x="2852" y="21649"/>
                      <a:pt x="2589" y="24608"/>
                      <a:pt x="2589" y="24608"/>
                    </a:cubicBezTo>
                    <a:cubicBezTo>
                      <a:pt x="2589" y="24608"/>
                      <a:pt x="2905" y="24820"/>
                      <a:pt x="2166" y="25189"/>
                    </a:cubicBezTo>
                    <a:cubicBezTo>
                      <a:pt x="1427" y="25558"/>
                      <a:pt x="1373" y="25823"/>
                      <a:pt x="1268" y="26087"/>
                    </a:cubicBezTo>
                    <a:cubicBezTo>
                      <a:pt x="1162" y="26350"/>
                      <a:pt x="1109" y="26880"/>
                      <a:pt x="899" y="27038"/>
                    </a:cubicBezTo>
                    <a:cubicBezTo>
                      <a:pt x="687" y="27197"/>
                      <a:pt x="0" y="27038"/>
                      <a:pt x="106" y="27566"/>
                    </a:cubicBezTo>
                    <a:cubicBezTo>
                      <a:pt x="154" y="27806"/>
                      <a:pt x="333" y="27871"/>
                      <a:pt x="514" y="27871"/>
                    </a:cubicBezTo>
                    <a:cubicBezTo>
                      <a:pt x="731" y="27871"/>
                      <a:pt x="950" y="27778"/>
                      <a:pt x="950" y="27778"/>
                    </a:cubicBezTo>
                    <a:lnTo>
                      <a:pt x="1427" y="27672"/>
                    </a:lnTo>
                    <a:lnTo>
                      <a:pt x="1427" y="30367"/>
                    </a:lnTo>
                    <a:cubicBezTo>
                      <a:pt x="1427" y="30559"/>
                      <a:pt x="1510" y="30806"/>
                      <a:pt x="1656" y="30806"/>
                    </a:cubicBezTo>
                    <a:cubicBezTo>
                      <a:pt x="1712" y="30806"/>
                      <a:pt x="1776" y="30771"/>
                      <a:pt x="1849" y="30684"/>
                    </a:cubicBezTo>
                    <a:cubicBezTo>
                      <a:pt x="1849" y="30684"/>
                      <a:pt x="2028" y="30935"/>
                      <a:pt x="2180" y="30935"/>
                    </a:cubicBezTo>
                    <a:cubicBezTo>
                      <a:pt x="2212" y="30935"/>
                      <a:pt x="2243" y="30923"/>
                      <a:pt x="2271" y="30896"/>
                    </a:cubicBezTo>
                    <a:lnTo>
                      <a:pt x="2529" y="30748"/>
                    </a:lnTo>
                    <a:cubicBezTo>
                      <a:pt x="2529" y="30748"/>
                      <a:pt x="2741" y="30835"/>
                      <a:pt x="2897" y="30835"/>
                    </a:cubicBezTo>
                    <a:cubicBezTo>
                      <a:pt x="2931" y="30835"/>
                      <a:pt x="2961" y="30831"/>
                      <a:pt x="2987" y="30821"/>
                    </a:cubicBezTo>
                    <a:cubicBezTo>
                      <a:pt x="3133" y="30767"/>
                      <a:pt x="3427" y="30363"/>
                      <a:pt x="3427" y="30363"/>
                    </a:cubicBezTo>
                    <a:cubicBezTo>
                      <a:pt x="3427" y="30363"/>
                      <a:pt x="3451" y="30434"/>
                      <a:pt x="3523" y="30434"/>
                    </a:cubicBezTo>
                    <a:cubicBezTo>
                      <a:pt x="3577" y="30434"/>
                      <a:pt x="3659" y="30394"/>
                      <a:pt x="3777" y="30252"/>
                    </a:cubicBezTo>
                    <a:cubicBezTo>
                      <a:pt x="4053" y="29921"/>
                      <a:pt x="4088" y="29517"/>
                      <a:pt x="4162" y="29242"/>
                    </a:cubicBezTo>
                    <a:cubicBezTo>
                      <a:pt x="4235" y="28966"/>
                      <a:pt x="4474" y="27460"/>
                      <a:pt x="4547" y="27204"/>
                    </a:cubicBezTo>
                    <a:cubicBezTo>
                      <a:pt x="4620" y="26947"/>
                      <a:pt x="4547" y="25588"/>
                      <a:pt x="4547" y="25588"/>
                    </a:cubicBezTo>
                    <a:lnTo>
                      <a:pt x="4492" y="25001"/>
                    </a:lnTo>
                    <a:cubicBezTo>
                      <a:pt x="4492" y="25001"/>
                      <a:pt x="5686" y="21751"/>
                      <a:pt x="5888" y="20979"/>
                    </a:cubicBezTo>
                    <a:cubicBezTo>
                      <a:pt x="6090" y="20208"/>
                      <a:pt x="6310" y="19400"/>
                      <a:pt x="6383" y="18739"/>
                    </a:cubicBezTo>
                    <a:cubicBezTo>
                      <a:pt x="6457" y="18078"/>
                      <a:pt x="6768" y="16776"/>
                      <a:pt x="6768" y="16776"/>
                    </a:cubicBezTo>
                    <a:lnTo>
                      <a:pt x="6896" y="16720"/>
                    </a:lnTo>
                    <a:lnTo>
                      <a:pt x="6896" y="16720"/>
                    </a:lnTo>
                    <a:cubicBezTo>
                      <a:pt x="6896" y="16721"/>
                      <a:pt x="6915" y="19825"/>
                      <a:pt x="6842" y="20227"/>
                    </a:cubicBezTo>
                    <a:cubicBezTo>
                      <a:pt x="6768" y="20631"/>
                      <a:pt x="6218" y="21384"/>
                      <a:pt x="6273" y="22340"/>
                    </a:cubicBezTo>
                    <a:cubicBezTo>
                      <a:pt x="6327" y="23294"/>
                      <a:pt x="5996" y="24910"/>
                      <a:pt x="5905" y="25460"/>
                    </a:cubicBezTo>
                    <a:cubicBezTo>
                      <a:pt x="5813" y="26010"/>
                      <a:pt x="5116" y="27884"/>
                      <a:pt x="5409" y="30950"/>
                    </a:cubicBezTo>
                    <a:cubicBezTo>
                      <a:pt x="5702" y="34016"/>
                      <a:pt x="6318" y="35735"/>
                      <a:pt x="6674" y="37099"/>
                    </a:cubicBezTo>
                    <a:cubicBezTo>
                      <a:pt x="7032" y="38461"/>
                      <a:pt x="6935" y="39338"/>
                      <a:pt x="6773" y="40636"/>
                    </a:cubicBezTo>
                    <a:cubicBezTo>
                      <a:pt x="6609" y="41934"/>
                      <a:pt x="6870" y="42519"/>
                      <a:pt x="7324" y="44174"/>
                    </a:cubicBezTo>
                    <a:cubicBezTo>
                      <a:pt x="7778" y="45829"/>
                      <a:pt x="8590" y="47580"/>
                      <a:pt x="8687" y="48230"/>
                    </a:cubicBezTo>
                    <a:cubicBezTo>
                      <a:pt x="8784" y="48879"/>
                      <a:pt x="8492" y="48944"/>
                      <a:pt x="8330" y="49333"/>
                    </a:cubicBezTo>
                    <a:cubicBezTo>
                      <a:pt x="8167" y="49722"/>
                      <a:pt x="7292" y="50728"/>
                      <a:pt x="7259" y="51150"/>
                    </a:cubicBezTo>
                    <a:cubicBezTo>
                      <a:pt x="7227" y="51573"/>
                      <a:pt x="7519" y="51897"/>
                      <a:pt x="8330" y="52125"/>
                    </a:cubicBezTo>
                    <a:cubicBezTo>
                      <a:pt x="8653" y="52215"/>
                      <a:pt x="8939" y="52269"/>
                      <a:pt x="9192" y="52269"/>
                    </a:cubicBezTo>
                    <a:cubicBezTo>
                      <a:pt x="9575" y="52269"/>
                      <a:pt x="9880" y="52145"/>
                      <a:pt x="10115" y="51833"/>
                    </a:cubicBezTo>
                    <a:cubicBezTo>
                      <a:pt x="10504" y="51314"/>
                      <a:pt x="10538" y="50989"/>
                      <a:pt x="10504" y="50599"/>
                    </a:cubicBezTo>
                    <a:cubicBezTo>
                      <a:pt x="10473" y="50210"/>
                      <a:pt x="10376" y="50144"/>
                      <a:pt x="10504" y="49787"/>
                    </a:cubicBezTo>
                    <a:cubicBezTo>
                      <a:pt x="10633" y="49430"/>
                      <a:pt x="10797" y="49236"/>
                      <a:pt x="10698" y="48619"/>
                    </a:cubicBezTo>
                    <a:cubicBezTo>
                      <a:pt x="10601" y="48002"/>
                      <a:pt x="10668" y="48554"/>
                      <a:pt x="10407" y="47287"/>
                    </a:cubicBezTo>
                    <a:cubicBezTo>
                      <a:pt x="10147" y="46022"/>
                      <a:pt x="10439" y="44367"/>
                      <a:pt x="10439" y="43652"/>
                    </a:cubicBezTo>
                    <a:cubicBezTo>
                      <a:pt x="10439" y="42938"/>
                      <a:pt x="10439" y="41252"/>
                      <a:pt x="10276" y="40406"/>
                    </a:cubicBezTo>
                    <a:cubicBezTo>
                      <a:pt x="10114" y="39563"/>
                      <a:pt x="10082" y="39952"/>
                      <a:pt x="9984" y="38784"/>
                    </a:cubicBezTo>
                    <a:cubicBezTo>
                      <a:pt x="9887" y="37616"/>
                      <a:pt x="10050" y="37486"/>
                      <a:pt x="10050" y="36641"/>
                    </a:cubicBezTo>
                    <a:cubicBezTo>
                      <a:pt x="10050" y="35796"/>
                      <a:pt x="9887" y="35149"/>
                      <a:pt x="9887" y="35149"/>
                    </a:cubicBezTo>
                    <a:cubicBezTo>
                      <a:pt x="9887" y="35149"/>
                      <a:pt x="10536" y="31774"/>
                      <a:pt x="10568" y="31644"/>
                    </a:cubicBezTo>
                    <a:cubicBezTo>
                      <a:pt x="10600" y="31515"/>
                      <a:pt x="11088" y="29275"/>
                      <a:pt x="11088" y="29275"/>
                    </a:cubicBezTo>
                    <a:cubicBezTo>
                      <a:pt x="11088" y="29275"/>
                      <a:pt x="11283" y="29307"/>
                      <a:pt x="11348" y="29469"/>
                    </a:cubicBezTo>
                    <a:cubicBezTo>
                      <a:pt x="11413" y="29633"/>
                      <a:pt x="12257" y="35117"/>
                      <a:pt x="12257" y="35117"/>
                    </a:cubicBezTo>
                    <a:cubicBezTo>
                      <a:pt x="12257" y="35117"/>
                      <a:pt x="11932" y="35993"/>
                      <a:pt x="11965" y="36577"/>
                    </a:cubicBezTo>
                    <a:cubicBezTo>
                      <a:pt x="11997" y="37161"/>
                      <a:pt x="12354" y="38817"/>
                      <a:pt x="12354" y="38817"/>
                    </a:cubicBezTo>
                    <a:cubicBezTo>
                      <a:pt x="12354" y="38817"/>
                      <a:pt x="12094" y="39855"/>
                      <a:pt x="11868" y="41478"/>
                    </a:cubicBezTo>
                    <a:cubicBezTo>
                      <a:pt x="11641" y="43101"/>
                      <a:pt x="11997" y="44788"/>
                      <a:pt x="11965" y="45794"/>
                    </a:cubicBezTo>
                    <a:cubicBezTo>
                      <a:pt x="11933" y="46800"/>
                      <a:pt x="11836" y="47286"/>
                      <a:pt x="11738" y="47740"/>
                    </a:cubicBezTo>
                    <a:cubicBezTo>
                      <a:pt x="11641" y="48196"/>
                      <a:pt x="11479" y="48844"/>
                      <a:pt x="11641" y="49331"/>
                    </a:cubicBezTo>
                    <a:lnTo>
                      <a:pt x="11804" y="49817"/>
                    </a:lnTo>
                    <a:cubicBezTo>
                      <a:pt x="11804" y="49817"/>
                      <a:pt x="11675" y="50563"/>
                      <a:pt x="11707" y="51148"/>
                    </a:cubicBezTo>
                    <a:cubicBezTo>
                      <a:pt x="11739" y="51731"/>
                      <a:pt x="11998" y="52122"/>
                      <a:pt x="12387" y="52185"/>
                    </a:cubicBezTo>
                    <a:cubicBezTo>
                      <a:pt x="12420" y="52191"/>
                      <a:pt x="12452" y="52194"/>
                      <a:pt x="12483" y="52194"/>
                    </a:cubicBezTo>
                    <a:cubicBezTo>
                      <a:pt x="12818" y="52194"/>
                      <a:pt x="13036" y="51894"/>
                      <a:pt x="13036" y="51894"/>
                    </a:cubicBezTo>
                    <a:cubicBezTo>
                      <a:pt x="13036" y="51894"/>
                      <a:pt x="13314" y="52073"/>
                      <a:pt x="13699" y="52073"/>
                    </a:cubicBezTo>
                    <a:cubicBezTo>
                      <a:pt x="13807" y="52073"/>
                      <a:pt x="13922" y="52059"/>
                      <a:pt x="14042" y="52023"/>
                    </a:cubicBezTo>
                    <a:cubicBezTo>
                      <a:pt x="14594" y="51860"/>
                      <a:pt x="14983" y="51634"/>
                      <a:pt x="14854" y="51180"/>
                    </a:cubicBezTo>
                    <a:cubicBezTo>
                      <a:pt x="14725" y="50725"/>
                      <a:pt x="14628" y="50400"/>
                      <a:pt x="14271" y="49914"/>
                    </a:cubicBezTo>
                    <a:cubicBezTo>
                      <a:pt x="13913" y="49428"/>
                      <a:pt x="13686" y="49363"/>
                      <a:pt x="13589" y="48779"/>
                    </a:cubicBezTo>
                    <a:cubicBezTo>
                      <a:pt x="13492" y="48196"/>
                      <a:pt x="13524" y="47513"/>
                      <a:pt x="13718" y="46993"/>
                    </a:cubicBezTo>
                    <a:cubicBezTo>
                      <a:pt x="13913" y="46474"/>
                      <a:pt x="14757" y="44884"/>
                      <a:pt x="15147" y="42775"/>
                    </a:cubicBezTo>
                    <a:cubicBezTo>
                      <a:pt x="15536" y="40665"/>
                      <a:pt x="15472" y="40534"/>
                      <a:pt x="15374" y="39788"/>
                    </a:cubicBezTo>
                    <a:cubicBezTo>
                      <a:pt x="15276" y="39042"/>
                      <a:pt x="15342" y="37452"/>
                      <a:pt x="15503" y="36640"/>
                    </a:cubicBezTo>
                    <a:cubicBezTo>
                      <a:pt x="15665" y="35828"/>
                      <a:pt x="16800" y="32907"/>
                      <a:pt x="16800" y="30539"/>
                    </a:cubicBezTo>
                    <a:cubicBezTo>
                      <a:pt x="16800" y="28169"/>
                      <a:pt x="16314" y="25248"/>
                      <a:pt x="16184" y="24729"/>
                    </a:cubicBezTo>
                    <a:cubicBezTo>
                      <a:pt x="16054" y="24209"/>
                      <a:pt x="15957" y="23204"/>
                      <a:pt x="15957" y="23204"/>
                    </a:cubicBezTo>
                    <a:cubicBezTo>
                      <a:pt x="15957" y="23204"/>
                      <a:pt x="16152" y="22423"/>
                      <a:pt x="15957" y="21743"/>
                    </a:cubicBezTo>
                    <a:cubicBezTo>
                      <a:pt x="15763" y="21062"/>
                      <a:pt x="15632" y="20802"/>
                      <a:pt x="15471" y="20055"/>
                    </a:cubicBezTo>
                    <a:cubicBezTo>
                      <a:pt x="15308" y="19309"/>
                      <a:pt x="15179" y="18172"/>
                      <a:pt x="15179" y="18074"/>
                    </a:cubicBezTo>
                    <a:lnTo>
                      <a:pt x="15179" y="16809"/>
                    </a:lnTo>
                    <a:cubicBezTo>
                      <a:pt x="15179" y="16809"/>
                      <a:pt x="15796" y="18301"/>
                      <a:pt x="16088" y="19341"/>
                    </a:cubicBezTo>
                    <a:cubicBezTo>
                      <a:pt x="16379" y="20379"/>
                      <a:pt x="16379" y="20995"/>
                      <a:pt x="16704" y="21969"/>
                    </a:cubicBezTo>
                    <a:cubicBezTo>
                      <a:pt x="17029" y="22944"/>
                      <a:pt x="17710" y="24761"/>
                      <a:pt x="17839" y="25150"/>
                    </a:cubicBezTo>
                    <a:cubicBezTo>
                      <a:pt x="17970" y="25539"/>
                      <a:pt x="17677" y="26221"/>
                      <a:pt x="17807" y="27260"/>
                    </a:cubicBezTo>
                    <a:cubicBezTo>
                      <a:pt x="17938" y="28297"/>
                      <a:pt x="18068" y="30082"/>
                      <a:pt x="18295" y="30343"/>
                    </a:cubicBezTo>
                    <a:cubicBezTo>
                      <a:pt x="18364" y="30423"/>
                      <a:pt x="18437" y="30450"/>
                      <a:pt x="18505" y="30450"/>
                    </a:cubicBezTo>
                    <a:cubicBezTo>
                      <a:pt x="18656" y="30450"/>
                      <a:pt x="18781" y="30311"/>
                      <a:pt x="18781" y="30311"/>
                    </a:cubicBezTo>
                    <a:cubicBezTo>
                      <a:pt x="18781" y="30311"/>
                      <a:pt x="18878" y="30831"/>
                      <a:pt x="19073" y="30895"/>
                    </a:cubicBezTo>
                    <a:cubicBezTo>
                      <a:pt x="19101" y="30904"/>
                      <a:pt x="19130" y="30908"/>
                      <a:pt x="19159" y="30908"/>
                    </a:cubicBezTo>
                    <a:cubicBezTo>
                      <a:pt x="19336" y="30908"/>
                      <a:pt x="19527" y="30765"/>
                      <a:pt x="19527" y="30765"/>
                    </a:cubicBezTo>
                    <a:cubicBezTo>
                      <a:pt x="19527" y="30765"/>
                      <a:pt x="19572" y="30990"/>
                      <a:pt x="19775" y="30990"/>
                    </a:cubicBezTo>
                    <a:cubicBezTo>
                      <a:pt x="19815" y="30990"/>
                      <a:pt x="19862" y="30981"/>
                      <a:pt x="19916" y="30960"/>
                    </a:cubicBezTo>
                    <a:cubicBezTo>
                      <a:pt x="20241" y="30831"/>
                      <a:pt x="20305" y="30603"/>
                      <a:pt x="20305" y="30603"/>
                    </a:cubicBezTo>
                    <a:cubicBezTo>
                      <a:pt x="20305" y="30603"/>
                      <a:pt x="20373" y="30630"/>
                      <a:pt x="20455" y="30630"/>
                    </a:cubicBezTo>
                    <a:cubicBezTo>
                      <a:pt x="20592" y="30630"/>
                      <a:pt x="20767" y="30554"/>
                      <a:pt x="20727" y="30149"/>
                    </a:cubicBezTo>
                    <a:cubicBezTo>
                      <a:pt x="20662" y="29499"/>
                      <a:pt x="20501" y="28622"/>
                      <a:pt x="20501" y="28428"/>
                    </a:cubicBezTo>
                    <a:cubicBezTo>
                      <a:pt x="20501" y="28233"/>
                      <a:pt x="20533" y="27617"/>
                      <a:pt x="20533" y="27617"/>
                    </a:cubicBezTo>
                    <a:cubicBezTo>
                      <a:pt x="20533" y="27617"/>
                      <a:pt x="20858" y="27876"/>
                      <a:pt x="21116" y="27908"/>
                    </a:cubicBezTo>
                    <a:cubicBezTo>
                      <a:pt x="21285" y="27929"/>
                      <a:pt x="21453" y="28045"/>
                      <a:pt x="21604" y="28045"/>
                    </a:cubicBezTo>
                    <a:cubicBezTo>
                      <a:pt x="21686" y="28045"/>
                      <a:pt x="21762" y="28011"/>
                      <a:pt x="21830" y="27908"/>
                    </a:cubicBezTo>
                    <a:cubicBezTo>
                      <a:pt x="22026" y="27617"/>
                      <a:pt x="21862" y="27519"/>
                      <a:pt x="21505" y="27292"/>
                    </a:cubicBezTo>
                    <a:cubicBezTo>
                      <a:pt x="21148" y="27065"/>
                      <a:pt x="21116" y="27000"/>
                      <a:pt x="20856" y="26611"/>
                    </a:cubicBezTo>
                    <a:cubicBezTo>
                      <a:pt x="20597" y="26221"/>
                      <a:pt x="20824" y="26124"/>
                      <a:pt x="20273" y="25636"/>
                    </a:cubicBezTo>
                    <a:cubicBezTo>
                      <a:pt x="19721" y="25150"/>
                      <a:pt x="19364" y="24922"/>
                      <a:pt x="19364" y="24501"/>
                    </a:cubicBezTo>
                    <a:cubicBezTo>
                      <a:pt x="19364" y="24079"/>
                      <a:pt x="19787" y="21451"/>
                      <a:pt x="19396" y="19569"/>
                    </a:cubicBezTo>
                    <a:cubicBezTo>
                      <a:pt x="19007" y="17685"/>
                      <a:pt x="18813" y="17199"/>
                      <a:pt x="18748" y="16907"/>
                    </a:cubicBezTo>
                    <a:cubicBezTo>
                      <a:pt x="18682" y="16616"/>
                      <a:pt x="18098" y="14409"/>
                      <a:pt x="18098" y="14409"/>
                    </a:cubicBezTo>
                    <a:cubicBezTo>
                      <a:pt x="18098" y="14409"/>
                      <a:pt x="18618" y="12365"/>
                      <a:pt x="17709" y="10644"/>
                    </a:cubicBezTo>
                    <a:cubicBezTo>
                      <a:pt x="16800" y="8925"/>
                      <a:pt x="15568" y="9055"/>
                      <a:pt x="14626" y="8633"/>
                    </a:cubicBezTo>
                    <a:cubicBezTo>
                      <a:pt x="13685" y="8211"/>
                      <a:pt x="12938" y="8113"/>
                      <a:pt x="12808" y="7854"/>
                    </a:cubicBezTo>
                    <a:cubicBezTo>
                      <a:pt x="12679" y="7593"/>
                      <a:pt x="12614" y="7139"/>
                      <a:pt x="12614" y="7139"/>
                    </a:cubicBezTo>
                    <a:cubicBezTo>
                      <a:pt x="12614" y="7139"/>
                      <a:pt x="13457" y="5970"/>
                      <a:pt x="13490" y="5581"/>
                    </a:cubicBezTo>
                    <a:lnTo>
                      <a:pt x="13522" y="5192"/>
                    </a:lnTo>
                    <a:cubicBezTo>
                      <a:pt x="13522" y="5192"/>
                      <a:pt x="14042" y="4998"/>
                      <a:pt x="14171" y="3992"/>
                    </a:cubicBezTo>
                    <a:cubicBezTo>
                      <a:pt x="14269" y="3249"/>
                      <a:pt x="13924" y="3152"/>
                      <a:pt x="13739" y="3152"/>
                    </a:cubicBezTo>
                    <a:cubicBezTo>
                      <a:pt x="13673" y="3152"/>
                      <a:pt x="13628" y="3164"/>
                      <a:pt x="13628" y="3164"/>
                    </a:cubicBezTo>
                    <a:cubicBezTo>
                      <a:pt x="13628" y="3164"/>
                      <a:pt x="13733" y="1686"/>
                      <a:pt x="13047" y="787"/>
                    </a:cubicBezTo>
                    <a:cubicBezTo>
                      <a:pt x="12602" y="205"/>
                      <a:pt x="11779" y="0"/>
                      <a:pt x="1106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962;p62">
                <a:extLst>
                  <a:ext uri="{FF2B5EF4-FFF2-40B4-BE49-F238E27FC236}">
                    <a16:creationId xmlns:a16="http://schemas.microsoft.com/office/drawing/2014/main" id="{A8F5AACD-43C4-4C06-722B-4830DBC274AF}"/>
                  </a:ext>
                </a:extLst>
              </p:cNvPr>
              <p:cNvSpPr/>
              <p:nvPr/>
            </p:nvSpPr>
            <p:spPr>
              <a:xfrm>
                <a:off x="3959349" y="1459200"/>
                <a:ext cx="1315732" cy="3144802"/>
              </a:xfrm>
              <a:custGeom>
                <a:avLst/>
                <a:gdLst/>
                <a:ahLst/>
                <a:cxnLst/>
                <a:rect l="l" t="t" r="r" b="b"/>
                <a:pathLst>
                  <a:path w="21876" h="52287" extrusionOk="0">
                    <a:moveTo>
                      <a:pt x="10998" y="20"/>
                    </a:moveTo>
                    <a:cubicBezTo>
                      <a:pt x="11165" y="20"/>
                      <a:pt x="11334" y="32"/>
                      <a:pt x="11497" y="54"/>
                    </a:cubicBezTo>
                    <a:cubicBezTo>
                      <a:pt x="11956" y="118"/>
                      <a:pt x="12585" y="300"/>
                      <a:pt x="12968" y="802"/>
                    </a:cubicBezTo>
                    <a:cubicBezTo>
                      <a:pt x="13643" y="1686"/>
                      <a:pt x="13548" y="3156"/>
                      <a:pt x="13546" y="3171"/>
                    </a:cubicBezTo>
                    <a:cubicBezTo>
                      <a:pt x="13546" y="3173"/>
                      <a:pt x="13547" y="3178"/>
                      <a:pt x="13550" y="3180"/>
                    </a:cubicBezTo>
                    <a:cubicBezTo>
                      <a:pt x="13552" y="3182"/>
                      <a:pt x="13555" y="3183"/>
                      <a:pt x="13558" y="3183"/>
                    </a:cubicBezTo>
                    <a:cubicBezTo>
                      <a:pt x="13559" y="3183"/>
                      <a:pt x="13560" y="3183"/>
                      <a:pt x="13561" y="3183"/>
                    </a:cubicBezTo>
                    <a:cubicBezTo>
                      <a:pt x="13562" y="3183"/>
                      <a:pt x="13607" y="3172"/>
                      <a:pt x="13670" y="3172"/>
                    </a:cubicBezTo>
                    <a:cubicBezTo>
                      <a:pt x="13748" y="3172"/>
                      <a:pt x="13856" y="3189"/>
                      <a:pt x="13944" y="3267"/>
                    </a:cubicBezTo>
                    <a:cubicBezTo>
                      <a:pt x="14089" y="3396"/>
                      <a:pt x="14140" y="3641"/>
                      <a:pt x="14093" y="4000"/>
                    </a:cubicBezTo>
                    <a:cubicBezTo>
                      <a:pt x="13966" y="4986"/>
                      <a:pt x="13457" y="5189"/>
                      <a:pt x="13451" y="5191"/>
                    </a:cubicBezTo>
                    <a:cubicBezTo>
                      <a:pt x="13447" y="5193"/>
                      <a:pt x="13444" y="5198"/>
                      <a:pt x="13444" y="5202"/>
                    </a:cubicBezTo>
                    <a:lnTo>
                      <a:pt x="13412" y="5591"/>
                    </a:lnTo>
                    <a:cubicBezTo>
                      <a:pt x="13380" y="5973"/>
                      <a:pt x="12545" y="7131"/>
                      <a:pt x="12538" y="7143"/>
                    </a:cubicBezTo>
                    <a:cubicBezTo>
                      <a:pt x="12535" y="7144"/>
                      <a:pt x="12535" y="7148"/>
                      <a:pt x="12535" y="7151"/>
                    </a:cubicBezTo>
                    <a:cubicBezTo>
                      <a:pt x="12537" y="7156"/>
                      <a:pt x="12602" y="7611"/>
                      <a:pt x="12731" y="7869"/>
                    </a:cubicBezTo>
                    <a:cubicBezTo>
                      <a:pt x="12810" y="8027"/>
                      <a:pt x="13092" y="8121"/>
                      <a:pt x="13518" y="8263"/>
                    </a:cubicBezTo>
                    <a:cubicBezTo>
                      <a:pt x="13807" y="8359"/>
                      <a:pt x="14168" y="8480"/>
                      <a:pt x="14555" y="8654"/>
                    </a:cubicBezTo>
                    <a:cubicBezTo>
                      <a:pt x="14788" y="8758"/>
                      <a:pt x="15034" y="8828"/>
                      <a:pt x="15295" y="8902"/>
                    </a:cubicBezTo>
                    <a:cubicBezTo>
                      <a:pt x="16071" y="9120"/>
                      <a:pt x="16951" y="9368"/>
                      <a:pt x="17633" y="10661"/>
                    </a:cubicBezTo>
                    <a:cubicBezTo>
                      <a:pt x="18529" y="12357"/>
                      <a:pt x="18026" y="14397"/>
                      <a:pt x="18021" y="14417"/>
                    </a:cubicBezTo>
                    <a:lnTo>
                      <a:pt x="18021" y="14423"/>
                    </a:lnTo>
                    <a:cubicBezTo>
                      <a:pt x="18026" y="14445"/>
                      <a:pt x="18606" y="16632"/>
                      <a:pt x="18670" y="16920"/>
                    </a:cubicBezTo>
                    <a:cubicBezTo>
                      <a:pt x="18685" y="16998"/>
                      <a:pt x="18712" y="17088"/>
                      <a:pt x="18748" y="17212"/>
                    </a:cubicBezTo>
                    <a:cubicBezTo>
                      <a:pt x="18847" y="17555"/>
                      <a:pt x="19031" y="18193"/>
                      <a:pt x="19318" y="19582"/>
                    </a:cubicBezTo>
                    <a:cubicBezTo>
                      <a:pt x="19625" y="21062"/>
                      <a:pt x="19426" y="23026"/>
                      <a:pt x="19332" y="23970"/>
                    </a:cubicBezTo>
                    <a:cubicBezTo>
                      <a:pt x="19306" y="24233"/>
                      <a:pt x="19286" y="24423"/>
                      <a:pt x="19286" y="24513"/>
                    </a:cubicBezTo>
                    <a:cubicBezTo>
                      <a:pt x="19286" y="24876"/>
                      <a:pt x="19539" y="25090"/>
                      <a:pt x="19956" y="25447"/>
                    </a:cubicBezTo>
                    <a:cubicBezTo>
                      <a:pt x="20033" y="25514"/>
                      <a:pt x="20113" y="25583"/>
                      <a:pt x="20199" y="25659"/>
                    </a:cubicBezTo>
                    <a:cubicBezTo>
                      <a:pt x="20540" y="25960"/>
                      <a:pt x="20582" y="26113"/>
                      <a:pt x="20625" y="26274"/>
                    </a:cubicBezTo>
                    <a:cubicBezTo>
                      <a:pt x="20654" y="26375"/>
                      <a:pt x="20683" y="26482"/>
                      <a:pt x="20782" y="26630"/>
                    </a:cubicBezTo>
                    <a:lnTo>
                      <a:pt x="20819" y="26687"/>
                    </a:lnTo>
                    <a:cubicBezTo>
                      <a:pt x="21045" y="27028"/>
                      <a:pt x="21093" y="27098"/>
                      <a:pt x="21434" y="27316"/>
                    </a:cubicBezTo>
                    <a:lnTo>
                      <a:pt x="21449" y="27324"/>
                    </a:lnTo>
                    <a:cubicBezTo>
                      <a:pt x="21665" y="27462"/>
                      <a:pt x="21808" y="27552"/>
                      <a:pt x="21833" y="27670"/>
                    </a:cubicBezTo>
                    <a:cubicBezTo>
                      <a:pt x="21848" y="27737"/>
                      <a:pt x="21822" y="27815"/>
                      <a:pt x="21756" y="27915"/>
                    </a:cubicBezTo>
                    <a:cubicBezTo>
                      <a:pt x="21690" y="28014"/>
                      <a:pt x="21618" y="28048"/>
                      <a:pt x="21539" y="28048"/>
                    </a:cubicBezTo>
                    <a:cubicBezTo>
                      <a:pt x="21462" y="28048"/>
                      <a:pt x="21379" y="28015"/>
                      <a:pt x="21289" y="27980"/>
                    </a:cubicBezTo>
                    <a:cubicBezTo>
                      <a:pt x="21212" y="27951"/>
                      <a:pt x="21134" y="27919"/>
                      <a:pt x="21054" y="27909"/>
                    </a:cubicBezTo>
                    <a:cubicBezTo>
                      <a:pt x="20800" y="27879"/>
                      <a:pt x="20478" y="27623"/>
                      <a:pt x="20475" y="27621"/>
                    </a:cubicBezTo>
                    <a:cubicBezTo>
                      <a:pt x="20474" y="27619"/>
                      <a:pt x="20472" y="27618"/>
                      <a:pt x="20469" y="27618"/>
                    </a:cubicBezTo>
                    <a:cubicBezTo>
                      <a:pt x="20467" y="27618"/>
                      <a:pt x="20465" y="27619"/>
                      <a:pt x="20463" y="27619"/>
                    </a:cubicBezTo>
                    <a:cubicBezTo>
                      <a:pt x="20459" y="27622"/>
                      <a:pt x="20457" y="27626"/>
                      <a:pt x="20457" y="27630"/>
                    </a:cubicBezTo>
                    <a:cubicBezTo>
                      <a:pt x="20457" y="27635"/>
                      <a:pt x="20425" y="28248"/>
                      <a:pt x="20425" y="28441"/>
                    </a:cubicBezTo>
                    <a:cubicBezTo>
                      <a:pt x="20425" y="28537"/>
                      <a:pt x="20462" y="28789"/>
                      <a:pt x="20510" y="29108"/>
                    </a:cubicBezTo>
                    <a:cubicBezTo>
                      <a:pt x="20558" y="29428"/>
                      <a:pt x="20618" y="29829"/>
                      <a:pt x="20651" y="30163"/>
                    </a:cubicBezTo>
                    <a:cubicBezTo>
                      <a:pt x="20672" y="30375"/>
                      <a:pt x="20637" y="30517"/>
                      <a:pt x="20546" y="30585"/>
                    </a:cubicBezTo>
                    <a:cubicBezTo>
                      <a:pt x="20499" y="30621"/>
                      <a:pt x="20443" y="30632"/>
                      <a:pt x="20391" y="30632"/>
                    </a:cubicBezTo>
                    <a:cubicBezTo>
                      <a:pt x="20313" y="30632"/>
                      <a:pt x="20247" y="30606"/>
                      <a:pt x="20246" y="30605"/>
                    </a:cubicBezTo>
                    <a:cubicBezTo>
                      <a:pt x="20245" y="30605"/>
                      <a:pt x="20243" y="30604"/>
                      <a:pt x="20242" y="30604"/>
                    </a:cubicBezTo>
                    <a:cubicBezTo>
                      <a:pt x="20240" y="30604"/>
                      <a:pt x="20238" y="30605"/>
                      <a:pt x="20237" y="30605"/>
                    </a:cubicBezTo>
                    <a:cubicBezTo>
                      <a:pt x="20233" y="30607"/>
                      <a:pt x="20232" y="30611"/>
                      <a:pt x="20230" y="30613"/>
                    </a:cubicBezTo>
                    <a:cubicBezTo>
                      <a:pt x="20230" y="30616"/>
                      <a:pt x="20163" y="30837"/>
                      <a:pt x="19847" y="30962"/>
                    </a:cubicBezTo>
                    <a:cubicBezTo>
                      <a:pt x="19799" y="30982"/>
                      <a:pt x="19753" y="30991"/>
                      <a:pt x="19711" y="30991"/>
                    </a:cubicBezTo>
                    <a:cubicBezTo>
                      <a:pt x="19673" y="30991"/>
                      <a:pt x="19638" y="30983"/>
                      <a:pt x="19606" y="30967"/>
                    </a:cubicBezTo>
                    <a:cubicBezTo>
                      <a:pt x="19503" y="30910"/>
                      <a:pt x="19474" y="30777"/>
                      <a:pt x="19474" y="30776"/>
                    </a:cubicBezTo>
                    <a:cubicBezTo>
                      <a:pt x="19473" y="30772"/>
                      <a:pt x="19471" y="30767"/>
                      <a:pt x="19467" y="30766"/>
                    </a:cubicBezTo>
                    <a:cubicBezTo>
                      <a:pt x="19465" y="30766"/>
                      <a:pt x="19463" y="30766"/>
                      <a:pt x="19461" y="30766"/>
                    </a:cubicBezTo>
                    <a:cubicBezTo>
                      <a:pt x="19458" y="30766"/>
                      <a:pt x="19456" y="30766"/>
                      <a:pt x="19455" y="30767"/>
                    </a:cubicBezTo>
                    <a:cubicBezTo>
                      <a:pt x="19452" y="30769"/>
                      <a:pt x="19265" y="30908"/>
                      <a:pt x="19095" y="30908"/>
                    </a:cubicBezTo>
                    <a:cubicBezTo>
                      <a:pt x="19066" y="30908"/>
                      <a:pt x="19038" y="30904"/>
                      <a:pt x="19011" y="30895"/>
                    </a:cubicBezTo>
                    <a:cubicBezTo>
                      <a:pt x="18826" y="30833"/>
                      <a:pt x="18729" y="30325"/>
                      <a:pt x="18727" y="30320"/>
                    </a:cubicBezTo>
                    <a:cubicBezTo>
                      <a:pt x="18727" y="30316"/>
                      <a:pt x="18724" y="30312"/>
                      <a:pt x="18719" y="30311"/>
                    </a:cubicBezTo>
                    <a:cubicBezTo>
                      <a:pt x="18718" y="30310"/>
                      <a:pt x="18717" y="30310"/>
                      <a:pt x="18716" y="30310"/>
                    </a:cubicBezTo>
                    <a:cubicBezTo>
                      <a:pt x="18712" y="30310"/>
                      <a:pt x="18709" y="30312"/>
                      <a:pt x="18708" y="30314"/>
                    </a:cubicBezTo>
                    <a:cubicBezTo>
                      <a:pt x="18706" y="30316"/>
                      <a:pt x="18585" y="30451"/>
                      <a:pt x="18439" y="30451"/>
                    </a:cubicBezTo>
                    <a:lnTo>
                      <a:pt x="18438" y="30451"/>
                    </a:lnTo>
                    <a:cubicBezTo>
                      <a:pt x="18364" y="30450"/>
                      <a:pt x="18297" y="30414"/>
                      <a:pt x="18236" y="30346"/>
                    </a:cubicBezTo>
                    <a:cubicBezTo>
                      <a:pt x="18065" y="30151"/>
                      <a:pt x="17948" y="29059"/>
                      <a:pt x="17845" y="28095"/>
                    </a:cubicBezTo>
                    <a:cubicBezTo>
                      <a:pt x="17813" y="27796"/>
                      <a:pt x="17782" y="27514"/>
                      <a:pt x="17751" y="27270"/>
                    </a:cubicBezTo>
                    <a:cubicBezTo>
                      <a:pt x="17681" y="26705"/>
                      <a:pt x="17734" y="26248"/>
                      <a:pt x="17778" y="25882"/>
                    </a:cubicBezTo>
                    <a:cubicBezTo>
                      <a:pt x="17815" y="25578"/>
                      <a:pt x="17844" y="25338"/>
                      <a:pt x="17783" y="25158"/>
                    </a:cubicBezTo>
                    <a:cubicBezTo>
                      <a:pt x="17733" y="25006"/>
                      <a:pt x="17602" y="24648"/>
                      <a:pt x="17437" y="24193"/>
                    </a:cubicBezTo>
                    <a:cubicBezTo>
                      <a:pt x="17175" y="23473"/>
                      <a:pt x="16846" y="22573"/>
                      <a:pt x="16648" y="21977"/>
                    </a:cubicBezTo>
                    <a:cubicBezTo>
                      <a:pt x="16471" y="21445"/>
                      <a:pt x="16391" y="21022"/>
                      <a:pt x="16306" y="20573"/>
                    </a:cubicBezTo>
                    <a:cubicBezTo>
                      <a:pt x="16237" y="20202"/>
                      <a:pt x="16163" y="19820"/>
                      <a:pt x="16031" y="19350"/>
                    </a:cubicBezTo>
                    <a:cubicBezTo>
                      <a:pt x="15742" y="18322"/>
                      <a:pt x="15129" y="16832"/>
                      <a:pt x="15123" y="16817"/>
                    </a:cubicBezTo>
                    <a:cubicBezTo>
                      <a:pt x="15120" y="16813"/>
                      <a:pt x="15116" y="16810"/>
                      <a:pt x="15112" y="16810"/>
                    </a:cubicBezTo>
                    <a:cubicBezTo>
                      <a:pt x="15111" y="16810"/>
                      <a:pt x="15110" y="16810"/>
                      <a:pt x="15109" y="16810"/>
                    </a:cubicBezTo>
                    <a:cubicBezTo>
                      <a:pt x="15104" y="16812"/>
                      <a:pt x="15100" y="16817"/>
                      <a:pt x="15100" y="16822"/>
                    </a:cubicBezTo>
                    <a:lnTo>
                      <a:pt x="15100" y="18088"/>
                    </a:lnTo>
                    <a:cubicBezTo>
                      <a:pt x="15100" y="18188"/>
                      <a:pt x="15228" y="19317"/>
                      <a:pt x="15391" y="20070"/>
                    </a:cubicBezTo>
                    <a:cubicBezTo>
                      <a:pt x="15496" y="20545"/>
                      <a:pt x="15585" y="20820"/>
                      <a:pt x="15688" y="21138"/>
                    </a:cubicBezTo>
                    <a:cubicBezTo>
                      <a:pt x="15747" y="21322"/>
                      <a:pt x="15809" y="21511"/>
                      <a:pt x="15880" y="21759"/>
                    </a:cubicBezTo>
                    <a:cubicBezTo>
                      <a:pt x="16071" y="22429"/>
                      <a:pt x="15881" y="23204"/>
                      <a:pt x="15880" y="23213"/>
                    </a:cubicBezTo>
                    <a:lnTo>
                      <a:pt x="15880" y="23217"/>
                    </a:lnTo>
                    <a:cubicBezTo>
                      <a:pt x="15881" y="23228"/>
                      <a:pt x="15980" y="24230"/>
                      <a:pt x="16108" y="24743"/>
                    </a:cubicBezTo>
                    <a:cubicBezTo>
                      <a:pt x="16250" y="25318"/>
                      <a:pt x="16723" y="28251"/>
                      <a:pt x="16723" y="30551"/>
                    </a:cubicBezTo>
                    <a:cubicBezTo>
                      <a:pt x="16723" y="32313"/>
                      <a:pt x="16086" y="34408"/>
                      <a:pt x="15705" y="35659"/>
                    </a:cubicBezTo>
                    <a:cubicBezTo>
                      <a:pt x="15572" y="36096"/>
                      <a:pt x="15466" y="36442"/>
                      <a:pt x="15426" y="36649"/>
                    </a:cubicBezTo>
                    <a:cubicBezTo>
                      <a:pt x="15262" y="37460"/>
                      <a:pt x="15197" y="39050"/>
                      <a:pt x="15294" y="39800"/>
                    </a:cubicBezTo>
                    <a:cubicBezTo>
                      <a:pt x="15301" y="39849"/>
                      <a:pt x="15308" y="39896"/>
                      <a:pt x="15314" y="39940"/>
                    </a:cubicBezTo>
                    <a:cubicBezTo>
                      <a:pt x="15400" y="40576"/>
                      <a:pt x="15432" y="40813"/>
                      <a:pt x="15068" y="42783"/>
                    </a:cubicBezTo>
                    <a:cubicBezTo>
                      <a:pt x="14757" y="44463"/>
                      <a:pt x="14154" y="45823"/>
                      <a:pt x="13830" y="46554"/>
                    </a:cubicBezTo>
                    <a:cubicBezTo>
                      <a:pt x="13747" y="46744"/>
                      <a:pt x="13679" y="46894"/>
                      <a:pt x="13640" y="47000"/>
                    </a:cubicBezTo>
                    <a:cubicBezTo>
                      <a:pt x="13453" y="47496"/>
                      <a:pt x="13405" y="48164"/>
                      <a:pt x="13509" y="48791"/>
                    </a:cubicBezTo>
                    <a:cubicBezTo>
                      <a:pt x="13578" y="49208"/>
                      <a:pt x="13711" y="49361"/>
                      <a:pt x="13914" y="49591"/>
                    </a:cubicBezTo>
                    <a:cubicBezTo>
                      <a:pt x="13997" y="49685"/>
                      <a:pt x="14089" y="49790"/>
                      <a:pt x="14193" y="49931"/>
                    </a:cubicBezTo>
                    <a:cubicBezTo>
                      <a:pt x="14557" y="50427"/>
                      <a:pt x="14653" y="50765"/>
                      <a:pt x="14775" y="51194"/>
                    </a:cubicBezTo>
                    <a:cubicBezTo>
                      <a:pt x="14884" y="51575"/>
                      <a:pt x="14644" y="51825"/>
                      <a:pt x="13972" y="52022"/>
                    </a:cubicBezTo>
                    <a:cubicBezTo>
                      <a:pt x="13853" y="52057"/>
                      <a:pt x="13739" y="52071"/>
                      <a:pt x="13633" y="52071"/>
                    </a:cubicBezTo>
                    <a:cubicBezTo>
                      <a:pt x="13255" y="52071"/>
                      <a:pt x="12978" y="51896"/>
                      <a:pt x="12975" y="51894"/>
                    </a:cubicBezTo>
                    <a:cubicBezTo>
                      <a:pt x="12973" y="51892"/>
                      <a:pt x="12971" y="51892"/>
                      <a:pt x="12969" y="51892"/>
                    </a:cubicBezTo>
                    <a:cubicBezTo>
                      <a:pt x="12965" y="51892"/>
                      <a:pt x="12962" y="51894"/>
                      <a:pt x="12959" y="51897"/>
                    </a:cubicBezTo>
                    <a:cubicBezTo>
                      <a:pt x="12958" y="51901"/>
                      <a:pt x="12742" y="52193"/>
                      <a:pt x="12415" y="52193"/>
                    </a:cubicBezTo>
                    <a:cubicBezTo>
                      <a:pt x="12385" y="52193"/>
                      <a:pt x="12354" y="52190"/>
                      <a:pt x="12322" y="52185"/>
                    </a:cubicBezTo>
                    <a:cubicBezTo>
                      <a:pt x="11934" y="52120"/>
                      <a:pt x="11683" y="51735"/>
                      <a:pt x="11651" y="51157"/>
                    </a:cubicBezTo>
                    <a:cubicBezTo>
                      <a:pt x="11619" y="50581"/>
                      <a:pt x="11747" y="49837"/>
                      <a:pt x="11748" y="49829"/>
                    </a:cubicBezTo>
                    <a:cubicBezTo>
                      <a:pt x="11749" y="49827"/>
                      <a:pt x="11748" y="49825"/>
                      <a:pt x="11748" y="49824"/>
                    </a:cubicBezTo>
                    <a:lnTo>
                      <a:pt x="11585" y="49337"/>
                    </a:lnTo>
                    <a:cubicBezTo>
                      <a:pt x="11436" y="48888"/>
                      <a:pt x="11567" y="48290"/>
                      <a:pt x="11662" y="47854"/>
                    </a:cubicBezTo>
                    <a:cubicBezTo>
                      <a:pt x="11668" y="47820"/>
                      <a:pt x="11675" y="47786"/>
                      <a:pt x="11683" y="47753"/>
                    </a:cubicBezTo>
                    <a:cubicBezTo>
                      <a:pt x="11769" y="47351"/>
                      <a:pt x="11877" y="46850"/>
                      <a:pt x="11910" y="45803"/>
                    </a:cubicBezTo>
                    <a:cubicBezTo>
                      <a:pt x="11923" y="45437"/>
                      <a:pt x="11883" y="44990"/>
                      <a:pt x="11839" y="44470"/>
                    </a:cubicBezTo>
                    <a:cubicBezTo>
                      <a:pt x="11759" y="43556"/>
                      <a:pt x="11669" y="42519"/>
                      <a:pt x="11813" y="41488"/>
                    </a:cubicBezTo>
                    <a:cubicBezTo>
                      <a:pt x="12037" y="39885"/>
                      <a:pt x="12297" y="38839"/>
                      <a:pt x="12299" y="38828"/>
                    </a:cubicBezTo>
                    <a:lnTo>
                      <a:pt x="12299" y="38823"/>
                    </a:lnTo>
                    <a:cubicBezTo>
                      <a:pt x="12296" y="38807"/>
                      <a:pt x="11942" y="37162"/>
                      <a:pt x="11910" y="36585"/>
                    </a:cubicBezTo>
                    <a:cubicBezTo>
                      <a:pt x="11878" y="36011"/>
                      <a:pt x="12200" y="35140"/>
                      <a:pt x="12202" y="35130"/>
                    </a:cubicBezTo>
                    <a:lnTo>
                      <a:pt x="12202" y="35125"/>
                    </a:lnTo>
                    <a:cubicBezTo>
                      <a:pt x="12169" y="34901"/>
                      <a:pt x="11359" y="29636"/>
                      <a:pt x="11294" y="29475"/>
                    </a:cubicBezTo>
                    <a:cubicBezTo>
                      <a:pt x="11227" y="29309"/>
                      <a:pt x="11033" y="29274"/>
                      <a:pt x="11024" y="29273"/>
                    </a:cubicBezTo>
                    <a:cubicBezTo>
                      <a:pt x="11023" y="29273"/>
                      <a:pt x="11023" y="29273"/>
                      <a:pt x="11022" y="29273"/>
                    </a:cubicBezTo>
                    <a:cubicBezTo>
                      <a:pt x="11017" y="29273"/>
                      <a:pt x="11012" y="29277"/>
                      <a:pt x="11011" y="29282"/>
                    </a:cubicBezTo>
                    <a:cubicBezTo>
                      <a:pt x="11006" y="29305"/>
                      <a:pt x="10523" y="31523"/>
                      <a:pt x="10491" y="31651"/>
                    </a:cubicBezTo>
                    <a:cubicBezTo>
                      <a:pt x="10458" y="31781"/>
                      <a:pt x="9836" y="35020"/>
                      <a:pt x="9809" y="35157"/>
                    </a:cubicBezTo>
                    <a:lnTo>
                      <a:pt x="9809" y="35162"/>
                    </a:lnTo>
                    <a:cubicBezTo>
                      <a:pt x="9810" y="35169"/>
                      <a:pt x="9970" y="35819"/>
                      <a:pt x="9970" y="36653"/>
                    </a:cubicBezTo>
                    <a:cubicBezTo>
                      <a:pt x="9970" y="36983"/>
                      <a:pt x="9944" y="37205"/>
                      <a:pt x="9921" y="37420"/>
                    </a:cubicBezTo>
                    <a:cubicBezTo>
                      <a:pt x="9882" y="37761"/>
                      <a:pt x="9845" y="38083"/>
                      <a:pt x="9905" y="38795"/>
                    </a:cubicBezTo>
                    <a:cubicBezTo>
                      <a:pt x="9966" y="39529"/>
                      <a:pt x="10001" y="39649"/>
                      <a:pt x="10059" y="39846"/>
                    </a:cubicBezTo>
                    <a:cubicBezTo>
                      <a:pt x="10094" y="39962"/>
                      <a:pt x="10136" y="40104"/>
                      <a:pt x="10197" y="40419"/>
                    </a:cubicBezTo>
                    <a:cubicBezTo>
                      <a:pt x="10359" y="41261"/>
                      <a:pt x="10359" y="42944"/>
                      <a:pt x="10359" y="43662"/>
                    </a:cubicBezTo>
                    <a:cubicBezTo>
                      <a:pt x="10359" y="43867"/>
                      <a:pt x="10333" y="44154"/>
                      <a:pt x="10306" y="44485"/>
                    </a:cubicBezTo>
                    <a:cubicBezTo>
                      <a:pt x="10236" y="45292"/>
                      <a:pt x="10143" y="46398"/>
                      <a:pt x="10327" y="47299"/>
                    </a:cubicBezTo>
                    <a:cubicBezTo>
                      <a:pt x="10467" y="47979"/>
                      <a:pt x="10512" y="48135"/>
                      <a:pt x="10540" y="48229"/>
                    </a:cubicBezTo>
                    <a:cubicBezTo>
                      <a:pt x="10565" y="48310"/>
                      <a:pt x="10573" y="48343"/>
                      <a:pt x="10619" y="48629"/>
                    </a:cubicBezTo>
                    <a:cubicBezTo>
                      <a:pt x="10698" y="49127"/>
                      <a:pt x="10605" y="49348"/>
                      <a:pt x="10499" y="49604"/>
                    </a:cubicBezTo>
                    <a:cubicBezTo>
                      <a:pt x="10474" y="49664"/>
                      <a:pt x="10448" y="49725"/>
                      <a:pt x="10424" y="49792"/>
                    </a:cubicBezTo>
                    <a:cubicBezTo>
                      <a:pt x="10333" y="50042"/>
                      <a:pt x="10354" y="50154"/>
                      <a:pt x="10385" y="50325"/>
                    </a:cubicBezTo>
                    <a:cubicBezTo>
                      <a:pt x="10399" y="50401"/>
                      <a:pt x="10415" y="50489"/>
                      <a:pt x="10424" y="50607"/>
                    </a:cubicBezTo>
                    <a:cubicBezTo>
                      <a:pt x="10458" y="51020"/>
                      <a:pt x="10407" y="51339"/>
                      <a:pt x="10037" y="51832"/>
                    </a:cubicBezTo>
                    <a:cubicBezTo>
                      <a:pt x="9819" y="52122"/>
                      <a:pt x="9535" y="52263"/>
                      <a:pt x="9126" y="52263"/>
                    </a:cubicBezTo>
                    <a:cubicBezTo>
                      <a:pt x="8886" y="52263"/>
                      <a:pt x="8602" y="52214"/>
                      <a:pt x="8264" y="52120"/>
                    </a:cubicBezTo>
                    <a:cubicBezTo>
                      <a:pt x="7506" y="51908"/>
                      <a:pt x="7167" y="51603"/>
                      <a:pt x="7203" y="51158"/>
                    </a:cubicBezTo>
                    <a:cubicBezTo>
                      <a:pt x="7223" y="50906"/>
                      <a:pt x="7551" y="50436"/>
                      <a:pt x="7843" y="50020"/>
                    </a:cubicBezTo>
                    <a:cubicBezTo>
                      <a:pt x="8031" y="49751"/>
                      <a:pt x="8209" y="49499"/>
                      <a:pt x="8273" y="49344"/>
                    </a:cubicBezTo>
                    <a:cubicBezTo>
                      <a:pt x="8322" y="49224"/>
                      <a:pt x="8383" y="49136"/>
                      <a:pt x="8443" y="49051"/>
                    </a:cubicBezTo>
                    <a:cubicBezTo>
                      <a:pt x="8579" y="48856"/>
                      <a:pt x="8697" y="48687"/>
                      <a:pt x="8630" y="48234"/>
                    </a:cubicBezTo>
                    <a:cubicBezTo>
                      <a:pt x="8583" y="47920"/>
                      <a:pt x="8372" y="47358"/>
                      <a:pt x="8108" y="46649"/>
                    </a:cubicBezTo>
                    <a:cubicBezTo>
                      <a:pt x="7823" y="45890"/>
                      <a:pt x="7501" y="45029"/>
                      <a:pt x="7267" y="44176"/>
                    </a:cubicBezTo>
                    <a:cubicBezTo>
                      <a:pt x="7198" y="43929"/>
                      <a:pt x="7133" y="43701"/>
                      <a:pt x="7076" y="43499"/>
                    </a:cubicBezTo>
                    <a:cubicBezTo>
                      <a:pt x="6744" y="42331"/>
                      <a:pt x="6578" y="41745"/>
                      <a:pt x="6714" y="40643"/>
                    </a:cubicBezTo>
                    <a:cubicBezTo>
                      <a:pt x="6871" y="39399"/>
                      <a:pt x="6984" y="38498"/>
                      <a:pt x="6617" y="37101"/>
                    </a:cubicBezTo>
                    <a:cubicBezTo>
                      <a:pt x="6552" y="36852"/>
                      <a:pt x="6478" y="36590"/>
                      <a:pt x="6399" y="36313"/>
                    </a:cubicBezTo>
                    <a:cubicBezTo>
                      <a:pt x="6040" y="35041"/>
                      <a:pt x="5592" y="33460"/>
                      <a:pt x="5352" y="30955"/>
                    </a:cubicBezTo>
                    <a:cubicBezTo>
                      <a:pt x="5109" y="28423"/>
                      <a:pt x="5544" y="26703"/>
                      <a:pt x="5753" y="25876"/>
                    </a:cubicBezTo>
                    <a:cubicBezTo>
                      <a:pt x="5797" y="25701"/>
                      <a:pt x="5832" y="25563"/>
                      <a:pt x="5848" y="25467"/>
                    </a:cubicBezTo>
                    <a:cubicBezTo>
                      <a:pt x="5862" y="25385"/>
                      <a:pt x="5881" y="25276"/>
                      <a:pt x="5903" y="25152"/>
                    </a:cubicBezTo>
                    <a:cubicBezTo>
                      <a:pt x="6029" y="24455"/>
                      <a:pt x="6261" y="23157"/>
                      <a:pt x="6215" y="22344"/>
                    </a:cubicBezTo>
                    <a:cubicBezTo>
                      <a:pt x="6178" y="21695"/>
                      <a:pt x="6423" y="21134"/>
                      <a:pt x="6602" y="20725"/>
                    </a:cubicBezTo>
                    <a:cubicBezTo>
                      <a:pt x="6687" y="20532"/>
                      <a:pt x="6760" y="20365"/>
                      <a:pt x="6785" y="20234"/>
                    </a:cubicBezTo>
                    <a:cubicBezTo>
                      <a:pt x="6856" y="19835"/>
                      <a:pt x="6839" y="16757"/>
                      <a:pt x="6839" y="16726"/>
                    </a:cubicBezTo>
                    <a:cubicBezTo>
                      <a:pt x="6839" y="16722"/>
                      <a:pt x="6836" y="16720"/>
                      <a:pt x="6834" y="16717"/>
                    </a:cubicBezTo>
                    <a:cubicBezTo>
                      <a:pt x="6831" y="16716"/>
                      <a:pt x="6829" y="16716"/>
                      <a:pt x="6827" y="16716"/>
                    </a:cubicBezTo>
                    <a:cubicBezTo>
                      <a:pt x="6825" y="16716"/>
                      <a:pt x="6824" y="16716"/>
                      <a:pt x="6828" y="16712"/>
                    </a:cubicBezTo>
                    <a:lnTo>
                      <a:pt x="6828" y="16712"/>
                    </a:lnTo>
                    <a:lnTo>
                      <a:pt x="6701" y="16768"/>
                    </a:lnTo>
                    <a:cubicBezTo>
                      <a:pt x="6697" y="16769"/>
                      <a:pt x="6695" y="16771"/>
                      <a:pt x="6693" y="16775"/>
                    </a:cubicBezTo>
                    <a:cubicBezTo>
                      <a:pt x="6690" y="16787"/>
                      <a:pt x="6381" y="18086"/>
                      <a:pt x="6307" y="18741"/>
                    </a:cubicBezTo>
                    <a:cubicBezTo>
                      <a:pt x="6239" y="19351"/>
                      <a:pt x="6045" y="20090"/>
                      <a:pt x="5856" y="20806"/>
                    </a:cubicBezTo>
                    <a:lnTo>
                      <a:pt x="5811" y="20980"/>
                    </a:lnTo>
                    <a:cubicBezTo>
                      <a:pt x="5611" y="21742"/>
                      <a:pt x="4428" y="24967"/>
                      <a:pt x="4416" y="24999"/>
                    </a:cubicBezTo>
                    <a:cubicBezTo>
                      <a:pt x="4415" y="25000"/>
                      <a:pt x="4415" y="25004"/>
                      <a:pt x="4415" y="25005"/>
                    </a:cubicBezTo>
                    <a:lnTo>
                      <a:pt x="4469" y="25592"/>
                    </a:lnTo>
                    <a:cubicBezTo>
                      <a:pt x="4469" y="25607"/>
                      <a:pt x="4542" y="26953"/>
                      <a:pt x="4469" y="27205"/>
                    </a:cubicBezTo>
                    <a:cubicBezTo>
                      <a:pt x="4432" y="27338"/>
                      <a:pt x="4350" y="27806"/>
                      <a:pt x="4270" y="28259"/>
                    </a:cubicBezTo>
                    <a:cubicBezTo>
                      <a:pt x="4197" y="28677"/>
                      <a:pt x="4121" y="29110"/>
                      <a:pt x="4085" y="29243"/>
                    </a:cubicBezTo>
                    <a:cubicBezTo>
                      <a:pt x="4070" y="29299"/>
                      <a:pt x="4057" y="29360"/>
                      <a:pt x="4042" y="29426"/>
                    </a:cubicBezTo>
                    <a:cubicBezTo>
                      <a:pt x="3988" y="29675"/>
                      <a:pt x="3918" y="29987"/>
                      <a:pt x="3701" y="30248"/>
                    </a:cubicBezTo>
                    <a:cubicBezTo>
                      <a:pt x="3581" y="30392"/>
                      <a:pt x="3504" y="30425"/>
                      <a:pt x="3456" y="30425"/>
                    </a:cubicBezTo>
                    <a:cubicBezTo>
                      <a:pt x="3451" y="30425"/>
                      <a:pt x="3445" y="30425"/>
                      <a:pt x="3441" y="30424"/>
                    </a:cubicBezTo>
                    <a:cubicBezTo>
                      <a:pt x="3392" y="30414"/>
                      <a:pt x="3373" y="30361"/>
                      <a:pt x="3373" y="30361"/>
                    </a:cubicBezTo>
                    <a:cubicBezTo>
                      <a:pt x="3371" y="30357"/>
                      <a:pt x="3367" y="30355"/>
                      <a:pt x="3364" y="30354"/>
                    </a:cubicBezTo>
                    <a:cubicBezTo>
                      <a:pt x="3359" y="30354"/>
                      <a:pt x="3354" y="30355"/>
                      <a:pt x="3351" y="30359"/>
                    </a:cubicBezTo>
                    <a:cubicBezTo>
                      <a:pt x="3348" y="30362"/>
                      <a:pt x="3057" y="30760"/>
                      <a:pt x="2916" y="30813"/>
                    </a:cubicBezTo>
                    <a:cubicBezTo>
                      <a:pt x="2892" y="30822"/>
                      <a:pt x="2862" y="30826"/>
                      <a:pt x="2829" y="30826"/>
                    </a:cubicBezTo>
                    <a:cubicBezTo>
                      <a:pt x="2677" y="30826"/>
                      <a:pt x="2468" y="30740"/>
                      <a:pt x="2465" y="30740"/>
                    </a:cubicBezTo>
                    <a:cubicBezTo>
                      <a:pt x="2464" y="30739"/>
                      <a:pt x="2463" y="30739"/>
                      <a:pt x="2462" y="30739"/>
                    </a:cubicBezTo>
                    <a:cubicBezTo>
                      <a:pt x="2459" y="30739"/>
                      <a:pt x="2457" y="30740"/>
                      <a:pt x="2455" y="30741"/>
                    </a:cubicBezTo>
                    <a:lnTo>
                      <a:pt x="2198" y="30889"/>
                    </a:lnTo>
                    <a:cubicBezTo>
                      <a:pt x="2197" y="30889"/>
                      <a:pt x="2197" y="30889"/>
                      <a:pt x="2195" y="30890"/>
                    </a:cubicBezTo>
                    <a:cubicBezTo>
                      <a:pt x="2170" y="30915"/>
                      <a:pt x="2143" y="30927"/>
                      <a:pt x="2113" y="30927"/>
                    </a:cubicBezTo>
                    <a:cubicBezTo>
                      <a:pt x="2109" y="30927"/>
                      <a:pt x="2105" y="30927"/>
                      <a:pt x="2101" y="30926"/>
                    </a:cubicBezTo>
                    <a:cubicBezTo>
                      <a:pt x="1958" y="30914"/>
                      <a:pt x="1792" y="30684"/>
                      <a:pt x="1790" y="30681"/>
                    </a:cubicBezTo>
                    <a:cubicBezTo>
                      <a:pt x="1787" y="30677"/>
                      <a:pt x="1784" y="30676"/>
                      <a:pt x="1781" y="30676"/>
                    </a:cubicBezTo>
                    <a:cubicBezTo>
                      <a:pt x="1777" y="30676"/>
                      <a:pt x="1774" y="30677"/>
                      <a:pt x="1771" y="30680"/>
                    </a:cubicBezTo>
                    <a:cubicBezTo>
                      <a:pt x="1706" y="30758"/>
                      <a:pt x="1645" y="30798"/>
                      <a:pt x="1588" y="30798"/>
                    </a:cubicBezTo>
                    <a:cubicBezTo>
                      <a:pt x="1575" y="30798"/>
                      <a:pt x="1562" y="30795"/>
                      <a:pt x="1549" y="30791"/>
                    </a:cubicBezTo>
                    <a:cubicBezTo>
                      <a:pt x="1438" y="30750"/>
                      <a:pt x="1371" y="30541"/>
                      <a:pt x="1371" y="30371"/>
                    </a:cubicBezTo>
                    <a:lnTo>
                      <a:pt x="1371" y="27676"/>
                    </a:lnTo>
                    <a:cubicBezTo>
                      <a:pt x="1371" y="27673"/>
                      <a:pt x="1369" y="27670"/>
                      <a:pt x="1366" y="27667"/>
                    </a:cubicBezTo>
                    <a:cubicBezTo>
                      <a:pt x="1363" y="27665"/>
                      <a:pt x="1361" y="27664"/>
                      <a:pt x="1359" y="27664"/>
                    </a:cubicBezTo>
                    <a:cubicBezTo>
                      <a:pt x="1358" y="27664"/>
                      <a:pt x="1357" y="27664"/>
                      <a:pt x="1356" y="27664"/>
                    </a:cubicBezTo>
                    <a:lnTo>
                      <a:pt x="878" y="27771"/>
                    </a:lnTo>
                    <a:cubicBezTo>
                      <a:pt x="876" y="27772"/>
                      <a:pt x="657" y="27864"/>
                      <a:pt x="444" y="27864"/>
                    </a:cubicBezTo>
                    <a:cubicBezTo>
                      <a:pt x="365" y="27864"/>
                      <a:pt x="287" y="27851"/>
                      <a:pt x="222" y="27817"/>
                    </a:cubicBezTo>
                    <a:cubicBezTo>
                      <a:pt x="131" y="27770"/>
                      <a:pt x="73" y="27686"/>
                      <a:pt x="50" y="27568"/>
                    </a:cubicBezTo>
                    <a:cubicBezTo>
                      <a:pt x="28" y="27460"/>
                      <a:pt x="39" y="27375"/>
                      <a:pt x="83" y="27312"/>
                    </a:cubicBezTo>
                    <a:cubicBezTo>
                      <a:pt x="164" y="27196"/>
                      <a:pt x="344" y="27170"/>
                      <a:pt x="519" y="27143"/>
                    </a:cubicBezTo>
                    <a:cubicBezTo>
                      <a:pt x="646" y="27125"/>
                      <a:pt x="766" y="27106"/>
                      <a:pt x="838" y="27052"/>
                    </a:cubicBezTo>
                    <a:cubicBezTo>
                      <a:pt x="984" y="26944"/>
                      <a:pt x="1056" y="26661"/>
                      <a:pt x="1118" y="26412"/>
                    </a:cubicBezTo>
                    <a:cubicBezTo>
                      <a:pt x="1148" y="26293"/>
                      <a:pt x="1177" y="26181"/>
                      <a:pt x="1211" y="26097"/>
                    </a:cubicBezTo>
                    <a:lnTo>
                      <a:pt x="1234" y="26038"/>
                    </a:lnTo>
                    <a:cubicBezTo>
                      <a:pt x="1328" y="25797"/>
                      <a:pt x="1424" y="25546"/>
                      <a:pt x="2103" y="25206"/>
                    </a:cubicBezTo>
                    <a:cubicBezTo>
                      <a:pt x="2423" y="25046"/>
                      <a:pt x="2591" y="24894"/>
                      <a:pt x="2599" y="24755"/>
                    </a:cubicBezTo>
                    <a:cubicBezTo>
                      <a:pt x="2604" y="24673"/>
                      <a:pt x="2551" y="24624"/>
                      <a:pt x="2533" y="24609"/>
                    </a:cubicBezTo>
                    <a:cubicBezTo>
                      <a:pt x="2545" y="24451"/>
                      <a:pt x="2798" y="21607"/>
                      <a:pt x="2848" y="20179"/>
                    </a:cubicBezTo>
                    <a:cubicBezTo>
                      <a:pt x="2900" y="18720"/>
                      <a:pt x="3370" y="17606"/>
                      <a:pt x="3376" y="17592"/>
                    </a:cubicBezTo>
                    <a:lnTo>
                      <a:pt x="3851" y="14583"/>
                    </a:lnTo>
                    <a:lnTo>
                      <a:pt x="3851" y="14578"/>
                    </a:lnTo>
                    <a:cubicBezTo>
                      <a:pt x="3850" y="14568"/>
                      <a:pt x="3696" y="13401"/>
                      <a:pt x="3957" y="11994"/>
                    </a:cubicBezTo>
                    <a:cubicBezTo>
                      <a:pt x="4082" y="11321"/>
                      <a:pt x="4416" y="10681"/>
                      <a:pt x="4925" y="10145"/>
                    </a:cubicBezTo>
                    <a:cubicBezTo>
                      <a:pt x="5396" y="9648"/>
                      <a:pt x="6007" y="9258"/>
                      <a:pt x="6643" y="9046"/>
                    </a:cubicBezTo>
                    <a:cubicBezTo>
                      <a:pt x="7035" y="8915"/>
                      <a:pt x="7392" y="8805"/>
                      <a:pt x="7708" y="8707"/>
                    </a:cubicBezTo>
                    <a:cubicBezTo>
                      <a:pt x="8414" y="8487"/>
                      <a:pt x="8924" y="8331"/>
                      <a:pt x="9181" y="8146"/>
                    </a:cubicBezTo>
                    <a:cubicBezTo>
                      <a:pt x="9553" y="7881"/>
                      <a:pt x="9455" y="7112"/>
                      <a:pt x="9451" y="7079"/>
                    </a:cubicBezTo>
                    <a:cubicBezTo>
                      <a:pt x="9451" y="7076"/>
                      <a:pt x="9450" y="7074"/>
                      <a:pt x="9448" y="7073"/>
                    </a:cubicBezTo>
                    <a:cubicBezTo>
                      <a:pt x="9441" y="7065"/>
                      <a:pt x="8867" y="6385"/>
                      <a:pt x="8763" y="6073"/>
                    </a:cubicBezTo>
                    <a:cubicBezTo>
                      <a:pt x="8659" y="5759"/>
                      <a:pt x="8501" y="5026"/>
                      <a:pt x="8499" y="5018"/>
                    </a:cubicBezTo>
                    <a:cubicBezTo>
                      <a:pt x="8499" y="5016"/>
                      <a:pt x="8498" y="5013"/>
                      <a:pt x="8497" y="5012"/>
                    </a:cubicBezTo>
                    <a:cubicBezTo>
                      <a:pt x="8493" y="5010"/>
                      <a:pt x="8181" y="4690"/>
                      <a:pt x="8024" y="4120"/>
                    </a:cubicBezTo>
                    <a:cubicBezTo>
                      <a:pt x="7976" y="3941"/>
                      <a:pt x="7989" y="3790"/>
                      <a:pt x="8062" y="3670"/>
                    </a:cubicBezTo>
                    <a:cubicBezTo>
                      <a:pt x="8173" y="3493"/>
                      <a:pt x="8384" y="3448"/>
                      <a:pt x="8386" y="3448"/>
                    </a:cubicBezTo>
                    <a:cubicBezTo>
                      <a:pt x="8391" y="3446"/>
                      <a:pt x="8395" y="3441"/>
                      <a:pt x="8395" y="3436"/>
                    </a:cubicBezTo>
                    <a:cubicBezTo>
                      <a:pt x="8394" y="3427"/>
                      <a:pt x="8344" y="2478"/>
                      <a:pt x="8501" y="1696"/>
                    </a:cubicBezTo>
                    <a:cubicBezTo>
                      <a:pt x="8668" y="858"/>
                      <a:pt x="9423" y="405"/>
                      <a:pt x="10025" y="173"/>
                    </a:cubicBezTo>
                    <a:cubicBezTo>
                      <a:pt x="10282" y="73"/>
                      <a:pt x="10634" y="20"/>
                      <a:pt x="10998" y="20"/>
                    </a:cubicBezTo>
                    <a:close/>
                    <a:moveTo>
                      <a:pt x="11004" y="0"/>
                    </a:moveTo>
                    <a:cubicBezTo>
                      <a:pt x="10636" y="0"/>
                      <a:pt x="10278" y="54"/>
                      <a:pt x="10018" y="155"/>
                    </a:cubicBezTo>
                    <a:cubicBezTo>
                      <a:pt x="9409" y="387"/>
                      <a:pt x="8648" y="845"/>
                      <a:pt x="8480" y="1695"/>
                    </a:cubicBezTo>
                    <a:cubicBezTo>
                      <a:pt x="8331" y="2437"/>
                      <a:pt x="8368" y="3327"/>
                      <a:pt x="8373" y="3430"/>
                    </a:cubicBezTo>
                    <a:cubicBezTo>
                      <a:pt x="8327" y="3441"/>
                      <a:pt x="8146" y="3494"/>
                      <a:pt x="8044" y="3662"/>
                    </a:cubicBezTo>
                    <a:cubicBezTo>
                      <a:pt x="7966" y="3785"/>
                      <a:pt x="7953" y="3944"/>
                      <a:pt x="8003" y="4129"/>
                    </a:cubicBezTo>
                    <a:cubicBezTo>
                      <a:pt x="8152" y="4680"/>
                      <a:pt x="8449" y="4998"/>
                      <a:pt x="8480" y="5030"/>
                    </a:cubicBezTo>
                    <a:cubicBezTo>
                      <a:pt x="8491" y="5085"/>
                      <a:pt x="8642" y="5782"/>
                      <a:pt x="8743" y="6084"/>
                    </a:cubicBezTo>
                    <a:cubicBezTo>
                      <a:pt x="8845" y="6393"/>
                      <a:pt x="9384" y="7035"/>
                      <a:pt x="9429" y="7089"/>
                    </a:cubicBezTo>
                    <a:cubicBezTo>
                      <a:pt x="9436" y="7146"/>
                      <a:pt x="9517" y="7883"/>
                      <a:pt x="9169" y="8130"/>
                    </a:cubicBezTo>
                    <a:cubicBezTo>
                      <a:pt x="8917" y="8311"/>
                      <a:pt x="8407" y="8469"/>
                      <a:pt x="7703" y="8688"/>
                    </a:cubicBezTo>
                    <a:cubicBezTo>
                      <a:pt x="7387" y="8785"/>
                      <a:pt x="7030" y="8896"/>
                      <a:pt x="6638" y="9026"/>
                    </a:cubicBezTo>
                    <a:cubicBezTo>
                      <a:pt x="5997" y="9241"/>
                      <a:pt x="5383" y="9632"/>
                      <a:pt x="4910" y="10132"/>
                    </a:cubicBezTo>
                    <a:cubicBezTo>
                      <a:pt x="4398" y="10671"/>
                      <a:pt x="4061" y="11315"/>
                      <a:pt x="3935" y="11993"/>
                    </a:cubicBezTo>
                    <a:cubicBezTo>
                      <a:pt x="3678" y="13379"/>
                      <a:pt x="3822" y="14531"/>
                      <a:pt x="3829" y="14584"/>
                    </a:cubicBezTo>
                    <a:lnTo>
                      <a:pt x="3354" y="17590"/>
                    </a:lnTo>
                    <a:cubicBezTo>
                      <a:pt x="3350" y="17600"/>
                      <a:pt x="2878" y="18717"/>
                      <a:pt x="2826" y="20181"/>
                    </a:cubicBezTo>
                    <a:cubicBezTo>
                      <a:pt x="2773" y="21643"/>
                      <a:pt x="2511" y="24588"/>
                      <a:pt x="2508" y="24617"/>
                    </a:cubicBezTo>
                    <a:cubicBezTo>
                      <a:pt x="2508" y="24621"/>
                      <a:pt x="2510" y="24625"/>
                      <a:pt x="2513" y="24627"/>
                    </a:cubicBezTo>
                    <a:cubicBezTo>
                      <a:pt x="2517" y="24629"/>
                      <a:pt x="2581" y="24673"/>
                      <a:pt x="2575" y="24757"/>
                    </a:cubicBezTo>
                    <a:cubicBezTo>
                      <a:pt x="2569" y="24846"/>
                      <a:pt x="2480" y="24993"/>
                      <a:pt x="2091" y="25187"/>
                    </a:cubicBezTo>
                    <a:cubicBezTo>
                      <a:pt x="1404" y="25531"/>
                      <a:pt x="1306" y="25786"/>
                      <a:pt x="1211" y="26032"/>
                    </a:cubicBezTo>
                    <a:lnTo>
                      <a:pt x="1186" y="26092"/>
                    </a:lnTo>
                    <a:cubicBezTo>
                      <a:pt x="1152" y="26177"/>
                      <a:pt x="1124" y="26291"/>
                      <a:pt x="1093" y="26410"/>
                    </a:cubicBezTo>
                    <a:cubicBezTo>
                      <a:pt x="1031" y="26655"/>
                      <a:pt x="960" y="26932"/>
                      <a:pt x="821" y="27037"/>
                    </a:cubicBezTo>
                    <a:cubicBezTo>
                      <a:pt x="753" y="27088"/>
                      <a:pt x="636" y="27105"/>
                      <a:pt x="513" y="27124"/>
                    </a:cubicBezTo>
                    <a:cubicBezTo>
                      <a:pt x="332" y="27152"/>
                      <a:pt x="149" y="27179"/>
                      <a:pt x="61" y="27304"/>
                    </a:cubicBezTo>
                    <a:cubicBezTo>
                      <a:pt x="13" y="27373"/>
                      <a:pt x="1" y="27462"/>
                      <a:pt x="23" y="27578"/>
                    </a:cubicBezTo>
                    <a:cubicBezTo>
                      <a:pt x="49" y="27702"/>
                      <a:pt x="110" y="27791"/>
                      <a:pt x="208" y="27842"/>
                    </a:cubicBezTo>
                    <a:cubicBezTo>
                      <a:pt x="279" y="27880"/>
                      <a:pt x="362" y="27893"/>
                      <a:pt x="444" y="27893"/>
                    </a:cubicBezTo>
                    <a:cubicBezTo>
                      <a:pt x="658" y="27893"/>
                      <a:pt x="872" y="27803"/>
                      <a:pt x="882" y="27797"/>
                    </a:cubicBezTo>
                    <a:lnTo>
                      <a:pt x="1344" y="27695"/>
                    </a:lnTo>
                    <a:lnTo>
                      <a:pt x="1344" y="30374"/>
                    </a:lnTo>
                    <a:cubicBezTo>
                      <a:pt x="1344" y="30556"/>
                      <a:pt x="1418" y="30772"/>
                      <a:pt x="1538" y="30816"/>
                    </a:cubicBezTo>
                    <a:cubicBezTo>
                      <a:pt x="1554" y="30822"/>
                      <a:pt x="1570" y="30825"/>
                      <a:pt x="1586" y="30825"/>
                    </a:cubicBezTo>
                    <a:cubicBezTo>
                      <a:pt x="1647" y="30825"/>
                      <a:pt x="1711" y="30786"/>
                      <a:pt x="1778" y="30710"/>
                    </a:cubicBezTo>
                    <a:cubicBezTo>
                      <a:pt x="1815" y="30759"/>
                      <a:pt x="1962" y="30941"/>
                      <a:pt x="2097" y="30952"/>
                    </a:cubicBezTo>
                    <a:cubicBezTo>
                      <a:pt x="2101" y="30952"/>
                      <a:pt x="2106" y="30952"/>
                      <a:pt x="2111" y="30952"/>
                    </a:cubicBezTo>
                    <a:cubicBezTo>
                      <a:pt x="2148" y="30952"/>
                      <a:pt x="2180" y="30938"/>
                      <a:pt x="2208" y="30910"/>
                    </a:cubicBezTo>
                    <a:lnTo>
                      <a:pt x="2459" y="30765"/>
                    </a:lnTo>
                    <a:cubicBezTo>
                      <a:pt x="2494" y="30781"/>
                      <a:pt x="2681" y="30852"/>
                      <a:pt x="2826" y="30852"/>
                    </a:cubicBezTo>
                    <a:cubicBezTo>
                      <a:pt x="2861" y="30852"/>
                      <a:pt x="2894" y="30848"/>
                      <a:pt x="2922" y="30838"/>
                    </a:cubicBezTo>
                    <a:cubicBezTo>
                      <a:pt x="3055" y="30788"/>
                      <a:pt x="3299" y="30468"/>
                      <a:pt x="3355" y="30391"/>
                    </a:cubicBezTo>
                    <a:cubicBezTo>
                      <a:pt x="3368" y="30411"/>
                      <a:pt x="3391" y="30441"/>
                      <a:pt x="3433" y="30450"/>
                    </a:cubicBezTo>
                    <a:cubicBezTo>
                      <a:pt x="3440" y="30451"/>
                      <a:pt x="3448" y="30452"/>
                      <a:pt x="3455" y="30452"/>
                    </a:cubicBezTo>
                    <a:cubicBezTo>
                      <a:pt x="3526" y="30452"/>
                      <a:pt x="3614" y="30389"/>
                      <a:pt x="3716" y="30265"/>
                    </a:cubicBezTo>
                    <a:cubicBezTo>
                      <a:pt x="3936" y="30001"/>
                      <a:pt x="4005" y="29686"/>
                      <a:pt x="4061" y="29433"/>
                    </a:cubicBezTo>
                    <a:cubicBezTo>
                      <a:pt x="4075" y="29369"/>
                      <a:pt x="4089" y="29308"/>
                      <a:pt x="4104" y="29251"/>
                    </a:cubicBezTo>
                    <a:cubicBezTo>
                      <a:pt x="4138" y="29118"/>
                      <a:pt x="4211" y="28704"/>
                      <a:pt x="4288" y="28265"/>
                    </a:cubicBezTo>
                    <a:cubicBezTo>
                      <a:pt x="4368" y="27813"/>
                      <a:pt x="4451" y="27347"/>
                      <a:pt x="4489" y="27214"/>
                    </a:cubicBezTo>
                    <a:cubicBezTo>
                      <a:pt x="4562" y="26959"/>
                      <a:pt x="4491" y="25650"/>
                      <a:pt x="4489" y="25594"/>
                    </a:cubicBezTo>
                    <a:lnTo>
                      <a:pt x="4434" y="25009"/>
                    </a:lnTo>
                    <a:cubicBezTo>
                      <a:pt x="4474" y="24902"/>
                      <a:pt x="5631" y="21745"/>
                      <a:pt x="5829" y="20990"/>
                    </a:cubicBezTo>
                    <a:lnTo>
                      <a:pt x="5874" y="20817"/>
                    </a:lnTo>
                    <a:cubicBezTo>
                      <a:pt x="6062" y="20100"/>
                      <a:pt x="6257" y="19360"/>
                      <a:pt x="6324" y="18747"/>
                    </a:cubicBezTo>
                    <a:cubicBezTo>
                      <a:pt x="6394" y="18117"/>
                      <a:pt x="6686" y="16886"/>
                      <a:pt x="6708" y="16790"/>
                    </a:cubicBezTo>
                    <a:lnTo>
                      <a:pt x="6815" y="16745"/>
                    </a:lnTo>
                    <a:lnTo>
                      <a:pt x="6815" y="16745"/>
                    </a:lnTo>
                    <a:cubicBezTo>
                      <a:pt x="6817" y="16999"/>
                      <a:pt x="6829" y="19850"/>
                      <a:pt x="6760" y="20232"/>
                    </a:cubicBezTo>
                    <a:cubicBezTo>
                      <a:pt x="6738" y="20360"/>
                      <a:pt x="6664" y="20525"/>
                      <a:pt x="6580" y="20717"/>
                    </a:cubicBezTo>
                    <a:cubicBezTo>
                      <a:pt x="6401" y="21129"/>
                      <a:pt x="6154" y="21694"/>
                      <a:pt x="6191" y="22347"/>
                    </a:cubicBezTo>
                    <a:cubicBezTo>
                      <a:pt x="6238" y="23155"/>
                      <a:pt x="6004" y="24452"/>
                      <a:pt x="5880" y="25149"/>
                    </a:cubicBezTo>
                    <a:cubicBezTo>
                      <a:pt x="5857" y="25274"/>
                      <a:pt x="5837" y="25382"/>
                      <a:pt x="5823" y="25465"/>
                    </a:cubicBezTo>
                    <a:cubicBezTo>
                      <a:pt x="5807" y="25559"/>
                      <a:pt x="5773" y="25696"/>
                      <a:pt x="5729" y="25870"/>
                    </a:cubicBezTo>
                    <a:cubicBezTo>
                      <a:pt x="5519" y="26698"/>
                      <a:pt x="5086" y="28421"/>
                      <a:pt x="5328" y="30957"/>
                    </a:cubicBezTo>
                    <a:cubicBezTo>
                      <a:pt x="5567" y="33463"/>
                      <a:pt x="6015" y="35046"/>
                      <a:pt x="6375" y="36319"/>
                    </a:cubicBezTo>
                    <a:cubicBezTo>
                      <a:pt x="6452" y="36597"/>
                      <a:pt x="6527" y="36858"/>
                      <a:pt x="6593" y="37108"/>
                    </a:cubicBezTo>
                    <a:cubicBezTo>
                      <a:pt x="6957" y="38499"/>
                      <a:pt x="6845" y="39397"/>
                      <a:pt x="6690" y="40640"/>
                    </a:cubicBezTo>
                    <a:cubicBezTo>
                      <a:pt x="6551" y="41748"/>
                      <a:pt x="6719" y="42335"/>
                      <a:pt x="7052" y="43507"/>
                    </a:cubicBezTo>
                    <a:cubicBezTo>
                      <a:pt x="7109" y="43707"/>
                      <a:pt x="7175" y="43935"/>
                      <a:pt x="7242" y="44184"/>
                    </a:cubicBezTo>
                    <a:cubicBezTo>
                      <a:pt x="7478" y="45038"/>
                      <a:pt x="7813" y="45937"/>
                      <a:pt x="8083" y="46659"/>
                    </a:cubicBezTo>
                    <a:cubicBezTo>
                      <a:pt x="8338" y="47339"/>
                      <a:pt x="8557" y="47926"/>
                      <a:pt x="8604" y="48240"/>
                    </a:cubicBezTo>
                    <a:cubicBezTo>
                      <a:pt x="8672" y="48683"/>
                      <a:pt x="8555" y="48848"/>
                      <a:pt x="8422" y="49039"/>
                    </a:cubicBezTo>
                    <a:cubicBezTo>
                      <a:pt x="8361" y="49126"/>
                      <a:pt x="8299" y="49215"/>
                      <a:pt x="8248" y="49336"/>
                    </a:cubicBezTo>
                    <a:cubicBezTo>
                      <a:pt x="8185" y="49488"/>
                      <a:pt x="8008" y="49740"/>
                      <a:pt x="7822" y="50006"/>
                    </a:cubicBezTo>
                    <a:cubicBezTo>
                      <a:pt x="7529" y="50423"/>
                      <a:pt x="7197" y="50897"/>
                      <a:pt x="7177" y="51156"/>
                    </a:cubicBezTo>
                    <a:cubicBezTo>
                      <a:pt x="7141" y="51614"/>
                      <a:pt x="7485" y="51926"/>
                      <a:pt x="8257" y="52142"/>
                    </a:cubicBezTo>
                    <a:cubicBezTo>
                      <a:pt x="8598" y="52238"/>
                      <a:pt x="8883" y="52286"/>
                      <a:pt x="9126" y="52286"/>
                    </a:cubicBezTo>
                    <a:cubicBezTo>
                      <a:pt x="9542" y="52286"/>
                      <a:pt x="9831" y="52142"/>
                      <a:pt x="10060" y="51849"/>
                    </a:cubicBezTo>
                    <a:cubicBezTo>
                      <a:pt x="10435" y="51349"/>
                      <a:pt x="10487" y="51027"/>
                      <a:pt x="10453" y="50607"/>
                    </a:cubicBezTo>
                    <a:cubicBezTo>
                      <a:pt x="10442" y="50487"/>
                      <a:pt x="10427" y="50399"/>
                      <a:pt x="10412" y="50322"/>
                    </a:cubicBezTo>
                    <a:cubicBezTo>
                      <a:pt x="10380" y="50150"/>
                      <a:pt x="10362" y="50047"/>
                      <a:pt x="10451" y="49801"/>
                    </a:cubicBezTo>
                    <a:cubicBezTo>
                      <a:pt x="10476" y="49734"/>
                      <a:pt x="10502" y="49674"/>
                      <a:pt x="10525" y="49615"/>
                    </a:cubicBezTo>
                    <a:cubicBezTo>
                      <a:pt x="10634" y="49356"/>
                      <a:pt x="10727" y="49132"/>
                      <a:pt x="10647" y="48627"/>
                    </a:cubicBezTo>
                    <a:cubicBezTo>
                      <a:pt x="10602" y="48341"/>
                      <a:pt x="10591" y="48306"/>
                      <a:pt x="10567" y="48224"/>
                    </a:cubicBezTo>
                    <a:cubicBezTo>
                      <a:pt x="10539" y="48130"/>
                      <a:pt x="10492" y="47974"/>
                      <a:pt x="10354" y="47296"/>
                    </a:cubicBezTo>
                    <a:cubicBezTo>
                      <a:pt x="10170" y="46399"/>
                      <a:pt x="10264" y="45296"/>
                      <a:pt x="10333" y="44490"/>
                    </a:cubicBezTo>
                    <a:cubicBezTo>
                      <a:pt x="10363" y="44158"/>
                      <a:pt x="10387" y="43871"/>
                      <a:pt x="10387" y="43664"/>
                    </a:cubicBezTo>
                    <a:cubicBezTo>
                      <a:pt x="10387" y="42945"/>
                      <a:pt x="10387" y="41261"/>
                      <a:pt x="10225" y="40417"/>
                    </a:cubicBezTo>
                    <a:cubicBezTo>
                      <a:pt x="10165" y="40101"/>
                      <a:pt x="10122" y="39957"/>
                      <a:pt x="10087" y="39841"/>
                    </a:cubicBezTo>
                    <a:cubicBezTo>
                      <a:pt x="10028" y="39645"/>
                      <a:pt x="9994" y="39526"/>
                      <a:pt x="9933" y="38795"/>
                    </a:cubicBezTo>
                    <a:cubicBezTo>
                      <a:pt x="9874" y="38086"/>
                      <a:pt x="9910" y="37763"/>
                      <a:pt x="9949" y="37423"/>
                    </a:cubicBezTo>
                    <a:cubicBezTo>
                      <a:pt x="9973" y="37208"/>
                      <a:pt x="9998" y="36985"/>
                      <a:pt x="9998" y="36654"/>
                    </a:cubicBezTo>
                    <a:cubicBezTo>
                      <a:pt x="9998" y="35844"/>
                      <a:pt x="9846" y="35205"/>
                      <a:pt x="9836" y="35160"/>
                    </a:cubicBezTo>
                    <a:cubicBezTo>
                      <a:pt x="9857" y="35050"/>
                      <a:pt x="10485" y="31784"/>
                      <a:pt x="10517" y="31658"/>
                    </a:cubicBezTo>
                    <a:cubicBezTo>
                      <a:pt x="10547" y="31534"/>
                      <a:pt x="10996" y="29474"/>
                      <a:pt x="11034" y="29299"/>
                    </a:cubicBezTo>
                    <a:cubicBezTo>
                      <a:pt x="11074" y="29309"/>
                      <a:pt x="11220" y="29353"/>
                      <a:pt x="11274" y="29485"/>
                    </a:cubicBezTo>
                    <a:cubicBezTo>
                      <a:pt x="11335" y="29644"/>
                      <a:pt x="12156" y="34972"/>
                      <a:pt x="12181" y="35126"/>
                    </a:cubicBezTo>
                    <a:cubicBezTo>
                      <a:pt x="12160" y="35183"/>
                      <a:pt x="11858" y="36025"/>
                      <a:pt x="11889" y="36589"/>
                    </a:cubicBezTo>
                    <a:cubicBezTo>
                      <a:pt x="11921" y="37156"/>
                      <a:pt x="12262" y="38750"/>
                      <a:pt x="12278" y="38827"/>
                    </a:cubicBezTo>
                    <a:cubicBezTo>
                      <a:pt x="12263" y="38887"/>
                      <a:pt x="12010" y="39922"/>
                      <a:pt x="11792" y="41487"/>
                    </a:cubicBezTo>
                    <a:cubicBezTo>
                      <a:pt x="11647" y="42522"/>
                      <a:pt x="11737" y="43560"/>
                      <a:pt x="11817" y="44475"/>
                    </a:cubicBezTo>
                    <a:cubicBezTo>
                      <a:pt x="11862" y="44994"/>
                      <a:pt x="11900" y="45439"/>
                      <a:pt x="11889" y="45805"/>
                    </a:cubicBezTo>
                    <a:cubicBezTo>
                      <a:pt x="11856" y="46849"/>
                      <a:pt x="11749" y="47350"/>
                      <a:pt x="11663" y="47750"/>
                    </a:cubicBezTo>
                    <a:cubicBezTo>
                      <a:pt x="11654" y="47784"/>
                      <a:pt x="11648" y="47817"/>
                      <a:pt x="11639" y="47852"/>
                    </a:cubicBezTo>
                    <a:cubicBezTo>
                      <a:pt x="11545" y="48291"/>
                      <a:pt x="11413" y="48892"/>
                      <a:pt x="11565" y="49346"/>
                    </a:cubicBezTo>
                    <a:lnTo>
                      <a:pt x="11727" y="49830"/>
                    </a:lnTo>
                    <a:cubicBezTo>
                      <a:pt x="11717" y="49882"/>
                      <a:pt x="11599" y="50599"/>
                      <a:pt x="11629" y="51161"/>
                    </a:cubicBezTo>
                    <a:cubicBezTo>
                      <a:pt x="11663" y="51752"/>
                      <a:pt x="11921" y="52143"/>
                      <a:pt x="12320" y="52209"/>
                    </a:cubicBezTo>
                    <a:cubicBezTo>
                      <a:pt x="12354" y="52215"/>
                      <a:pt x="12386" y="52218"/>
                      <a:pt x="12418" y="52218"/>
                    </a:cubicBezTo>
                    <a:cubicBezTo>
                      <a:pt x="12724" y="52218"/>
                      <a:pt x="12935" y="51972"/>
                      <a:pt x="12975" y="51922"/>
                    </a:cubicBezTo>
                    <a:cubicBezTo>
                      <a:pt x="13027" y="51953"/>
                      <a:pt x="13290" y="52097"/>
                      <a:pt x="13637" y="52097"/>
                    </a:cubicBezTo>
                    <a:cubicBezTo>
                      <a:pt x="13745" y="52097"/>
                      <a:pt x="13861" y="52083"/>
                      <a:pt x="13981" y="52047"/>
                    </a:cubicBezTo>
                    <a:cubicBezTo>
                      <a:pt x="14437" y="51913"/>
                      <a:pt x="14944" y="51695"/>
                      <a:pt x="14800" y="51189"/>
                    </a:cubicBezTo>
                    <a:cubicBezTo>
                      <a:pt x="14677" y="50759"/>
                      <a:pt x="14580" y="50418"/>
                      <a:pt x="14214" y="49920"/>
                    </a:cubicBezTo>
                    <a:cubicBezTo>
                      <a:pt x="14109" y="49777"/>
                      <a:pt x="14016" y="49670"/>
                      <a:pt x="13934" y="49576"/>
                    </a:cubicBezTo>
                    <a:cubicBezTo>
                      <a:pt x="13734" y="49349"/>
                      <a:pt x="13603" y="49198"/>
                      <a:pt x="13534" y="48788"/>
                    </a:cubicBezTo>
                    <a:cubicBezTo>
                      <a:pt x="13430" y="48166"/>
                      <a:pt x="13478" y="47501"/>
                      <a:pt x="13663" y="47010"/>
                    </a:cubicBezTo>
                    <a:cubicBezTo>
                      <a:pt x="13702" y="46904"/>
                      <a:pt x="13769" y="46755"/>
                      <a:pt x="13853" y="46565"/>
                    </a:cubicBezTo>
                    <a:cubicBezTo>
                      <a:pt x="14178" y="45833"/>
                      <a:pt x="14782" y="44470"/>
                      <a:pt x="15092" y="42788"/>
                    </a:cubicBezTo>
                    <a:cubicBezTo>
                      <a:pt x="15457" y="40814"/>
                      <a:pt x="15426" y="40576"/>
                      <a:pt x="15338" y="39938"/>
                    </a:cubicBezTo>
                    <a:cubicBezTo>
                      <a:pt x="15332" y="39894"/>
                      <a:pt x="15326" y="39847"/>
                      <a:pt x="15320" y="39798"/>
                    </a:cubicBezTo>
                    <a:cubicBezTo>
                      <a:pt x="15221" y="39049"/>
                      <a:pt x="15288" y="37462"/>
                      <a:pt x="15449" y="36654"/>
                    </a:cubicBezTo>
                    <a:cubicBezTo>
                      <a:pt x="15491" y="36447"/>
                      <a:pt x="15594" y="36103"/>
                      <a:pt x="15727" y="35665"/>
                    </a:cubicBezTo>
                    <a:cubicBezTo>
                      <a:pt x="16109" y="34413"/>
                      <a:pt x="16747" y="32317"/>
                      <a:pt x="16747" y="30551"/>
                    </a:cubicBezTo>
                    <a:cubicBezTo>
                      <a:pt x="16747" y="28248"/>
                      <a:pt x="16274" y="25313"/>
                      <a:pt x="16130" y="24738"/>
                    </a:cubicBezTo>
                    <a:cubicBezTo>
                      <a:pt x="16005" y="24237"/>
                      <a:pt x="15908" y="23267"/>
                      <a:pt x="15903" y="23217"/>
                    </a:cubicBezTo>
                    <a:cubicBezTo>
                      <a:pt x="15916" y="23171"/>
                      <a:pt x="16092" y="22412"/>
                      <a:pt x="15903" y="21752"/>
                    </a:cubicBezTo>
                    <a:cubicBezTo>
                      <a:pt x="15833" y="21504"/>
                      <a:pt x="15772" y="21315"/>
                      <a:pt x="15712" y="21131"/>
                    </a:cubicBezTo>
                    <a:cubicBezTo>
                      <a:pt x="15609" y="20813"/>
                      <a:pt x="15520" y="20539"/>
                      <a:pt x="15417" y="20065"/>
                    </a:cubicBezTo>
                    <a:cubicBezTo>
                      <a:pt x="15254" y="19312"/>
                      <a:pt x="15126" y="18187"/>
                      <a:pt x="15126" y="18088"/>
                    </a:cubicBezTo>
                    <a:lnTo>
                      <a:pt x="15126" y="16882"/>
                    </a:lnTo>
                    <a:cubicBezTo>
                      <a:pt x="15240" y="17163"/>
                      <a:pt x="15755" y="18444"/>
                      <a:pt x="16012" y="19356"/>
                    </a:cubicBezTo>
                    <a:cubicBezTo>
                      <a:pt x="16143" y="19825"/>
                      <a:pt x="16216" y="20208"/>
                      <a:pt x="16286" y="20579"/>
                    </a:cubicBezTo>
                    <a:cubicBezTo>
                      <a:pt x="16370" y="21027"/>
                      <a:pt x="16450" y="21451"/>
                      <a:pt x="16629" y="21986"/>
                    </a:cubicBezTo>
                    <a:cubicBezTo>
                      <a:pt x="16827" y="22583"/>
                      <a:pt x="17153" y="23480"/>
                      <a:pt x="17418" y="24203"/>
                    </a:cubicBezTo>
                    <a:cubicBezTo>
                      <a:pt x="17583" y="24657"/>
                      <a:pt x="17713" y="25015"/>
                      <a:pt x="17764" y="25166"/>
                    </a:cubicBezTo>
                    <a:cubicBezTo>
                      <a:pt x="17823" y="25340"/>
                      <a:pt x="17794" y="25578"/>
                      <a:pt x="17759" y="25879"/>
                    </a:cubicBezTo>
                    <a:cubicBezTo>
                      <a:pt x="17716" y="26246"/>
                      <a:pt x="17661" y="26705"/>
                      <a:pt x="17732" y="27273"/>
                    </a:cubicBezTo>
                    <a:cubicBezTo>
                      <a:pt x="17762" y="27516"/>
                      <a:pt x="17793" y="27799"/>
                      <a:pt x="17825" y="28097"/>
                    </a:cubicBezTo>
                    <a:cubicBezTo>
                      <a:pt x="17929" y="29065"/>
                      <a:pt x="18047" y="30162"/>
                      <a:pt x="18223" y="30362"/>
                    </a:cubicBezTo>
                    <a:cubicBezTo>
                      <a:pt x="18288" y="30437"/>
                      <a:pt x="18361" y="30474"/>
                      <a:pt x="18441" y="30474"/>
                    </a:cubicBezTo>
                    <a:lnTo>
                      <a:pt x="18442" y="30474"/>
                    </a:lnTo>
                    <a:cubicBezTo>
                      <a:pt x="18567" y="30474"/>
                      <a:pt x="18672" y="30386"/>
                      <a:pt x="18711" y="30346"/>
                    </a:cubicBezTo>
                    <a:cubicBezTo>
                      <a:pt x="18732" y="30450"/>
                      <a:pt x="18830" y="30858"/>
                      <a:pt x="19007" y="30919"/>
                    </a:cubicBezTo>
                    <a:cubicBezTo>
                      <a:pt x="19036" y="30929"/>
                      <a:pt x="19067" y="30933"/>
                      <a:pt x="19097" y="30933"/>
                    </a:cubicBezTo>
                    <a:cubicBezTo>
                      <a:pt x="19249" y="30933"/>
                      <a:pt x="19408" y="30830"/>
                      <a:pt x="19457" y="30797"/>
                    </a:cubicBezTo>
                    <a:cubicBezTo>
                      <a:pt x="19470" y="30837"/>
                      <a:pt x="19505" y="30937"/>
                      <a:pt x="19598" y="30986"/>
                    </a:cubicBezTo>
                    <a:cubicBezTo>
                      <a:pt x="19632" y="31006"/>
                      <a:pt x="19671" y="31016"/>
                      <a:pt x="19713" y="31016"/>
                    </a:cubicBezTo>
                    <a:cubicBezTo>
                      <a:pt x="19758" y="31016"/>
                      <a:pt x="19806" y="31005"/>
                      <a:pt x="19859" y="30984"/>
                    </a:cubicBezTo>
                    <a:cubicBezTo>
                      <a:pt x="20145" y="30868"/>
                      <a:pt x="20232" y="30680"/>
                      <a:pt x="20250" y="30631"/>
                    </a:cubicBezTo>
                    <a:cubicBezTo>
                      <a:pt x="20274" y="30639"/>
                      <a:pt x="20329" y="30656"/>
                      <a:pt x="20393" y="30656"/>
                    </a:cubicBezTo>
                    <a:cubicBezTo>
                      <a:pt x="20448" y="30656"/>
                      <a:pt x="20510" y="30644"/>
                      <a:pt x="20562" y="30604"/>
                    </a:cubicBezTo>
                    <a:cubicBezTo>
                      <a:pt x="20661" y="30530"/>
                      <a:pt x="20699" y="30380"/>
                      <a:pt x="20677" y="30160"/>
                    </a:cubicBezTo>
                    <a:cubicBezTo>
                      <a:pt x="20643" y="29827"/>
                      <a:pt x="20584" y="29426"/>
                      <a:pt x="20536" y="29103"/>
                    </a:cubicBezTo>
                    <a:cubicBezTo>
                      <a:pt x="20490" y="28798"/>
                      <a:pt x="20451" y="28534"/>
                      <a:pt x="20451" y="28441"/>
                    </a:cubicBezTo>
                    <a:cubicBezTo>
                      <a:pt x="20451" y="28271"/>
                      <a:pt x="20475" y="27767"/>
                      <a:pt x="20480" y="27654"/>
                    </a:cubicBezTo>
                    <a:cubicBezTo>
                      <a:pt x="20553" y="27710"/>
                      <a:pt x="20825" y="27907"/>
                      <a:pt x="21053" y="27935"/>
                    </a:cubicBezTo>
                    <a:cubicBezTo>
                      <a:pt x="21130" y="27945"/>
                      <a:pt x="21206" y="27974"/>
                      <a:pt x="21283" y="28004"/>
                    </a:cubicBezTo>
                    <a:cubicBezTo>
                      <a:pt x="21370" y="28038"/>
                      <a:pt x="21457" y="28072"/>
                      <a:pt x="21541" y="28072"/>
                    </a:cubicBezTo>
                    <a:cubicBezTo>
                      <a:pt x="21626" y="28072"/>
                      <a:pt x="21707" y="28037"/>
                      <a:pt x="21779" y="27930"/>
                    </a:cubicBezTo>
                    <a:cubicBezTo>
                      <a:pt x="21849" y="27823"/>
                      <a:pt x="21876" y="27739"/>
                      <a:pt x="21860" y="27665"/>
                    </a:cubicBezTo>
                    <a:cubicBezTo>
                      <a:pt x="21833" y="27540"/>
                      <a:pt x="21687" y="27447"/>
                      <a:pt x="21465" y="27306"/>
                    </a:cubicBezTo>
                    <a:lnTo>
                      <a:pt x="21450" y="27296"/>
                    </a:lnTo>
                    <a:cubicBezTo>
                      <a:pt x="21114" y="27082"/>
                      <a:pt x="21067" y="27012"/>
                      <a:pt x="20842" y="26674"/>
                    </a:cubicBezTo>
                    <a:lnTo>
                      <a:pt x="20804" y="26619"/>
                    </a:lnTo>
                    <a:cubicBezTo>
                      <a:pt x="20708" y="26474"/>
                      <a:pt x="20680" y="26369"/>
                      <a:pt x="20653" y="26269"/>
                    </a:cubicBezTo>
                    <a:cubicBezTo>
                      <a:pt x="20607" y="26104"/>
                      <a:pt x="20565" y="25948"/>
                      <a:pt x="20218" y="25643"/>
                    </a:cubicBezTo>
                    <a:cubicBezTo>
                      <a:pt x="20133" y="25565"/>
                      <a:pt x="20052" y="25498"/>
                      <a:pt x="19974" y="25431"/>
                    </a:cubicBezTo>
                    <a:cubicBezTo>
                      <a:pt x="19563" y="25079"/>
                      <a:pt x="19313" y="24866"/>
                      <a:pt x="19313" y="24515"/>
                    </a:cubicBezTo>
                    <a:cubicBezTo>
                      <a:pt x="19313" y="24427"/>
                      <a:pt x="19332" y="24237"/>
                      <a:pt x="19359" y="23975"/>
                    </a:cubicBezTo>
                    <a:cubicBezTo>
                      <a:pt x="19454" y="23030"/>
                      <a:pt x="19652" y="21064"/>
                      <a:pt x="19345" y="19580"/>
                    </a:cubicBezTo>
                    <a:cubicBezTo>
                      <a:pt x="19057" y="18191"/>
                      <a:pt x="18874" y="17552"/>
                      <a:pt x="18775" y="17210"/>
                    </a:cubicBezTo>
                    <a:cubicBezTo>
                      <a:pt x="18740" y="17085"/>
                      <a:pt x="18714" y="16995"/>
                      <a:pt x="18697" y="16919"/>
                    </a:cubicBezTo>
                    <a:cubicBezTo>
                      <a:pt x="18633" y="16635"/>
                      <a:pt x="18071" y="14514"/>
                      <a:pt x="18048" y="14423"/>
                    </a:cubicBezTo>
                    <a:cubicBezTo>
                      <a:pt x="18069" y="14333"/>
                      <a:pt x="18540" y="12326"/>
                      <a:pt x="17656" y="10652"/>
                    </a:cubicBezTo>
                    <a:cubicBezTo>
                      <a:pt x="16968" y="9352"/>
                      <a:pt x="16083" y="9101"/>
                      <a:pt x="15304" y="8882"/>
                    </a:cubicBezTo>
                    <a:cubicBezTo>
                      <a:pt x="15044" y="8808"/>
                      <a:pt x="14798" y="8739"/>
                      <a:pt x="14567" y="8635"/>
                    </a:cubicBezTo>
                    <a:cubicBezTo>
                      <a:pt x="14178" y="8461"/>
                      <a:pt x="13818" y="8341"/>
                      <a:pt x="13529" y="8243"/>
                    </a:cubicBezTo>
                    <a:cubicBezTo>
                      <a:pt x="13124" y="8108"/>
                      <a:pt x="12831" y="8010"/>
                      <a:pt x="12756" y="7862"/>
                    </a:cubicBezTo>
                    <a:cubicBezTo>
                      <a:pt x="12635" y="7620"/>
                      <a:pt x="12571" y="7204"/>
                      <a:pt x="12563" y="7155"/>
                    </a:cubicBezTo>
                    <a:cubicBezTo>
                      <a:pt x="12626" y="7068"/>
                      <a:pt x="13407" y="5976"/>
                      <a:pt x="13439" y="5594"/>
                    </a:cubicBezTo>
                    <a:lnTo>
                      <a:pt x="13471" y="5213"/>
                    </a:lnTo>
                    <a:cubicBezTo>
                      <a:pt x="13533" y="5184"/>
                      <a:pt x="13998" y="4943"/>
                      <a:pt x="14120" y="4005"/>
                    </a:cubicBezTo>
                    <a:cubicBezTo>
                      <a:pt x="14168" y="3638"/>
                      <a:pt x="14114" y="3386"/>
                      <a:pt x="13962" y="3252"/>
                    </a:cubicBezTo>
                    <a:cubicBezTo>
                      <a:pt x="13868" y="3170"/>
                      <a:pt x="13756" y="3151"/>
                      <a:pt x="13674" y="3151"/>
                    </a:cubicBezTo>
                    <a:cubicBezTo>
                      <a:pt x="13630" y="3151"/>
                      <a:pt x="13594" y="3157"/>
                      <a:pt x="13575" y="3161"/>
                    </a:cubicBezTo>
                    <a:cubicBezTo>
                      <a:pt x="13582" y="2998"/>
                      <a:pt x="13634" y="1632"/>
                      <a:pt x="12990" y="791"/>
                    </a:cubicBezTo>
                    <a:cubicBezTo>
                      <a:pt x="12601" y="284"/>
                      <a:pt x="11966" y="99"/>
                      <a:pt x="11503" y="34"/>
                    </a:cubicBezTo>
                    <a:cubicBezTo>
                      <a:pt x="11340" y="11"/>
                      <a:pt x="11171" y="0"/>
                      <a:pt x="11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963;p62">
                <a:extLst>
                  <a:ext uri="{FF2B5EF4-FFF2-40B4-BE49-F238E27FC236}">
                    <a16:creationId xmlns:a16="http://schemas.microsoft.com/office/drawing/2014/main" id="{08D16210-8E7B-7BDC-B800-41FF3FE2E939}"/>
                  </a:ext>
                </a:extLst>
              </p:cNvPr>
              <p:cNvSpPr/>
              <p:nvPr/>
            </p:nvSpPr>
            <p:spPr>
              <a:xfrm>
                <a:off x="4550618" y="1978538"/>
                <a:ext cx="133101" cy="132018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2195" extrusionOk="0">
                    <a:moveTo>
                      <a:pt x="1119" y="1"/>
                    </a:moveTo>
                    <a:cubicBezTo>
                      <a:pt x="915" y="1"/>
                      <a:pt x="683" y="40"/>
                      <a:pt x="522" y="166"/>
                    </a:cubicBezTo>
                    <a:cubicBezTo>
                      <a:pt x="522" y="166"/>
                      <a:pt x="381" y="193"/>
                      <a:pt x="297" y="335"/>
                    </a:cubicBezTo>
                    <a:cubicBezTo>
                      <a:pt x="212" y="476"/>
                      <a:pt x="212" y="644"/>
                      <a:pt x="212" y="644"/>
                    </a:cubicBezTo>
                    <a:cubicBezTo>
                      <a:pt x="212" y="644"/>
                      <a:pt x="99" y="757"/>
                      <a:pt x="86" y="926"/>
                    </a:cubicBezTo>
                    <a:cubicBezTo>
                      <a:pt x="73" y="1093"/>
                      <a:pt x="58" y="996"/>
                      <a:pt x="72" y="1094"/>
                    </a:cubicBezTo>
                    <a:cubicBezTo>
                      <a:pt x="84" y="1193"/>
                      <a:pt x="0" y="1320"/>
                      <a:pt x="29" y="1461"/>
                    </a:cubicBezTo>
                    <a:cubicBezTo>
                      <a:pt x="57" y="1603"/>
                      <a:pt x="127" y="1701"/>
                      <a:pt x="127" y="1701"/>
                    </a:cubicBezTo>
                    <a:cubicBezTo>
                      <a:pt x="127" y="1701"/>
                      <a:pt x="170" y="1870"/>
                      <a:pt x="254" y="1954"/>
                    </a:cubicBezTo>
                    <a:cubicBezTo>
                      <a:pt x="338" y="2038"/>
                      <a:pt x="423" y="2080"/>
                      <a:pt x="423" y="2080"/>
                    </a:cubicBezTo>
                    <a:cubicBezTo>
                      <a:pt x="423" y="2080"/>
                      <a:pt x="451" y="2137"/>
                      <a:pt x="592" y="2164"/>
                    </a:cubicBezTo>
                    <a:lnTo>
                      <a:pt x="734" y="2192"/>
                    </a:lnTo>
                    <a:lnTo>
                      <a:pt x="761" y="1601"/>
                    </a:lnTo>
                    <a:cubicBezTo>
                      <a:pt x="761" y="1601"/>
                      <a:pt x="832" y="1643"/>
                      <a:pt x="972" y="1643"/>
                    </a:cubicBezTo>
                    <a:lnTo>
                      <a:pt x="1113" y="1643"/>
                    </a:lnTo>
                    <a:cubicBezTo>
                      <a:pt x="1113" y="1643"/>
                      <a:pt x="1150" y="1662"/>
                      <a:pt x="1215" y="1662"/>
                    </a:cubicBezTo>
                    <a:cubicBezTo>
                      <a:pt x="1231" y="1662"/>
                      <a:pt x="1249" y="1661"/>
                      <a:pt x="1268" y="1658"/>
                    </a:cubicBezTo>
                    <a:cubicBezTo>
                      <a:pt x="1367" y="1645"/>
                      <a:pt x="1450" y="1603"/>
                      <a:pt x="1450" y="1603"/>
                    </a:cubicBezTo>
                    <a:lnTo>
                      <a:pt x="1465" y="2194"/>
                    </a:lnTo>
                    <a:cubicBezTo>
                      <a:pt x="1465" y="2194"/>
                      <a:pt x="1690" y="2110"/>
                      <a:pt x="1761" y="2011"/>
                    </a:cubicBezTo>
                    <a:lnTo>
                      <a:pt x="1832" y="1913"/>
                    </a:lnTo>
                    <a:cubicBezTo>
                      <a:pt x="1832" y="1913"/>
                      <a:pt x="1958" y="1898"/>
                      <a:pt x="2029" y="1786"/>
                    </a:cubicBezTo>
                    <a:cubicBezTo>
                      <a:pt x="2099" y="1673"/>
                      <a:pt x="2099" y="1546"/>
                      <a:pt x="2099" y="1546"/>
                    </a:cubicBezTo>
                    <a:cubicBezTo>
                      <a:pt x="2099" y="1546"/>
                      <a:pt x="2212" y="1448"/>
                      <a:pt x="2170" y="1279"/>
                    </a:cubicBezTo>
                    <a:lnTo>
                      <a:pt x="2127" y="1109"/>
                    </a:lnTo>
                    <a:cubicBezTo>
                      <a:pt x="2127" y="1109"/>
                      <a:pt x="2127" y="856"/>
                      <a:pt x="2057" y="730"/>
                    </a:cubicBezTo>
                    <a:cubicBezTo>
                      <a:pt x="1986" y="603"/>
                      <a:pt x="2029" y="687"/>
                      <a:pt x="1986" y="603"/>
                    </a:cubicBezTo>
                    <a:cubicBezTo>
                      <a:pt x="1944" y="519"/>
                      <a:pt x="1859" y="393"/>
                      <a:pt x="1789" y="294"/>
                    </a:cubicBezTo>
                    <a:cubicBezTo>
                      <a:pt x="1719" y="196"/>
                      <a:pt x="1647" y="124"/>
                      <a:pt x="1549" y="69"/>
                    </a:cubicBezTo>
                    <a:cubicBezTo>
                      <a:pt x="1499" y="40"/>
                      <a:pt x="1323" y="1"/>
                      <a:pt x="11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964;p62">
                <a:extLst>
                  <a:ext uri="{FF2B5EF4-FFF2-40B4-BE49-F238E27FC236}">
                    <a16:creationId xmlns:a16="http://schemas.microsoft.com/office/drawing/2014/main" id="{C437221F-6D2A-A2FA-F309-9932A3F88377}"/>
                  </a:ext>
                </a:extLst>
              </p:cNvPr>
              <p:cNvSpPr/>
              <p:nvPr/>
            </p:nvSpPr>
            <p:spPr>
              <a:xfrm>
                <a:off x="4549776" y="1977035"/>
                <a:ext cx="134665" cy="135026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45" extrusionOk="0">
                    <a:moveTo>
                      <a:pt x="1124" y="48"/>
                    </a:moveTo>
                    <a:cubicBezTo>
                      <a:pt x="1330" y="48"/>
                      <a:pt x="1506" y="88"/>
                      <a:pt x="1548" y="112"/>
                    </a:cubicBezTo>
                    <a:cubicBezTo>
                      <a:pt x="1638" y="164"/>
                      <a:pt x="1707" y="229"/>
                      <a:pt x="1781" y="330"/>
                    </a:cubicBezTo>
                    <a:cubicBezTo>
                      <a:pt x="1867" y="453"/>
                      <a:pt x="1940" y="568"/>
                      <a:pt x="1975" y="637"/>
                    </a:cubicBezTo>
                    <a:cubicBezTo>
                      <a:pt x="1997" y="681"/>
                      <a:pt x="1997" y="681"/>
                      <a:pt x="2001" y="687"/>
                    </a:cubicBezTo>
                    <a:cubicBezTo>
                      <a:pt x="2006" y="692"/>
                      <a:pt x="2012" y="702"/>
                      <a:pt x="2047" y="765"/>
                    </a:cubicBezTo>
                    <a:cubicBezTo>
                      <a:pt x="2113" y="885"/>
                      <a:pt x="2114" y="1132"/>
                      <a:pt x="2114" y="1134"/>
                    </a:cubicBezTo>
                    <a:cubicBezTo>
                      <a:pt x="2114" y="1135"/>
                      <a:pt x="2116" y="1138"/>
                      <a:pt x="2116" y="1139"/>
                    </a:cubicBezTo>
                    <a:lnTo>
                      <a:pt x="2159" y="1309"/>
                    </a:lnTo>
                    <a:cubicBezTo>
                      <a:pt x="2197" y="1460"/>
                      <a:pt x="2100" y="1549"/>
                      <a:pt x="2096" y="1552"/>
                    </a:cubicBezTo>
                    <a:cubicBezTo>
                      <a:pt x="2091" y="1556"/>
                      <a:pt x="2088" y="1563"/>
                      <a:pt x="2088" y="1570"/>
                    </a:cubicBezTo>
                    <a:cubicBezTo>
                      <a:pt x="2088" y="1571"/>
                      <a:pt x="2087" y="1692"/>
                      <a:pt x="2022" y="1796"/>
                    </a:cubicBezTo>
                    <a:cubicBezTo>
                      <a:pt x="1958" y="1897"/>
                      <a:pt x="1842" y="1912"/>
                      <a:pt x="1841" y="1912"/>
                    </a:cubicBezTo>
                    <a:cubicBezTo>
                      <a:pt x="1836" y="1912"/>
                      <a:pt x="1830" y="1917"/>
                      <a:pt x="1825" y="1922"/>
                    </a:cubicBezTo>
                    <a:lnTo>
                      <a:pt x="1755" y="2020"/>
                    </a:lnTo>
                    <a:cubicBezTo>
                      <a:pt x="1704" y="2090"/>
                      <a:pt x="1564" y="2156"/>
                      <a:pt x="1501" y="2183"/>
                    </a:cubicBezTo>
                    <a:lnTo>
                      <a:pt x="1489" y="1626"/>
                    </a:lnTo>
                    <a:cubicBezTo>
                      <a:pt x="1487" y="1618"/>
                      <a:pt x="1483" y="1610"/>
                      <a:pt x="1477" y="1605"/>
                    </a:cubicBezTo>
                    <a:cubicBezTo>
                      <a:pt x="1472" y="1603"/>
                      <a:pt x="1467" y="1602"/>
                      <a:pt x="1463" y="1602"/>
                    </a:cubicBezTo>
                    <a:cubicBezTo>
                      <a:pt x="1459" y="1602"/>
                      <a:pt x="1456" y="1602"/>
                      <a:pt x="1453" y="1604"/>
                    </a:cubicBezTo>
                    <a:cubicBezTo>
                      <a:pt x="1452" y="1605"/>
                      <a:pt x="1371" y="1646"/>
                      <a:pt x="1277" y="1659"/>
                    </a:cubicBezTo>
                    <a:cubicBezTo>
                      <a:pt x="1259" y="1661"/>
                      <a:pt x="1242" y="1662"/>
                      <a:pt x="1227" y="1662"/>
                    </a:cubicBezTo>
                    <a:cubicBezTo>
                      <a:pt x="1169" y="1662"/>
                      <a:pt x="1137" y="1647"/>
                      <a:pt x="1137" y="1647"/>
                    </a:cubicBezTo>
                    <a:cubicBezTo>
                      <a:pt x="1132" y="1646"/>
                      <a:pt x="1129" y="1645"/>
                      <a:pt x="1126" y="1645"/>
                    </a:cubicBezTo>
                    <a:lnTo>
                      <a:pt x="984" y="1645"/>
                    </a:lnTo>
                    <a:cubicBezTo>
                      <a:pt x="854" y="1645"/>
                      <a:pt x="786" y="1605"/>
                      <a:pt x="786" y="1605"/>
                    </a:cubicBezTo>
                    <a:cubicBezTo>
                      <a:pt x="782" y="1604"/>
                      <a:pt x="778" y="1603"/>
                      <a:pt x="774" y="1603"/>
                    </a:cubicBezTo>
                    <a:cubicBezTo>
                      <a:pt x="770" y="1603"/>
                      <a:pt x="766" y="1604"/>
                      <a:pt x="763" y="1605"/>
                    </a:cubicBezTo>
                    <a:cubicBezTo>
                      <a:pt x="755" y="1610"/>
                      <a:pt x="750" y="1618"/>
                      <a:pt x="750" y="1626"/>
                    </a:cubicBezTo>
                    <a:lnTo>
                      <a:pt x="723" y="2189"/>
                    </a:lnTo>
                    <a:lnTo>
                      <a:pt x="610" y="2167"/>
                    </a:lnTo>
                    <a:cubicBezTo>
                      <a:pt x="487" y="2141"/>
                      <a:pt x="459" y="2095"/>
                      <a:pt x="459" y="2095"/>
                    </a:cubicBezTo>
                    <a:cubicBezTo>
                      <a:pt x="456" y="2089"/>
                      <a:pt x="451" y="2086"/>
                      <a:pt x="446" y="2083"/>
                    </a:cubicBezTo>
                    <a:cubicBezTo>
                      <a:pt x="446" y="2082"/>
                      <a:pt x="364" y="2040"/>
                      <a:pt x="284" y="1960"/>
                    </a:cubicBezTo>
                    <a:cubicBezTo>
                      <a:pt x="205" y="1881"/>
                      <a:pt x="164" y="1719"/>
                      <a:pt x="164" y="1718"/>
                    </a:cubicBezTo>
                    <a:lnTo>
                      <a:pt x="159" y="1710"/>
                    </a:lnTo>
                    <a:cubicBezTo>
                      <a:pt x="158" y="1709"/>
                      <a:pt x="92" y="1613"/>
                      <a:pt x="65" y="1479"/>
                    </a:cubicBezTo>
                    <a:cubicBezTo>
                      <a:pt x="51" y="1406"/>
                      <a:pt x="69" y="1336"/>
                      <a:pt x="87" y="1268"/>
                    </a:cubicBezTo>
                    <a:cubicBezTo>
                      <a:pt x="101" y="1214"/>
                      <a:pt x="114" y="1162"/>
                      <a:pt x="108" y="1114"/>
                    </a:cubicBezTo>
                    <a:cubicBezTo>
                      <a:pt x="104" y="1089"/>
                      <a:pt x="101" y="1074"/>
                      <a:pt x="103" y="1069"/>
                    </a:cubicBezTo>
                    <a:cubicBezTo>
                      <a:pt x="106" y="1059"/>
                      <a:pt x="114" y="1039"/>
                      <a:pt x="121" y="952"/>
                    </a:cubicBezTo>
                    <a:cubicBezTo>
                      <a:pt x="135" y="794"/>
                      <a:pt x="239" y="686"/>
                      <a:pt x="241" y="685"/>
                    </a:cubicBezTo>
                    <a:cubicBezTo>
                      <a:pt x="245" y="680"/>
                      <a:pt x="248" y="675"/>
                      <a:pt x="248" y="667"/>
                    </a:cubicBezTo>
                    <a:cubicBezTo>
                      <a:pt x="248" y="666"/>
                      <a:pt x="249" y="504"/>
                      <a:pt x="329" y="371"/>
                    </a:cubicBezTo>
                    <a:cubicBezTo>
                      <a:pt x="407" y="240"/>
                      <a:pt x="537" y="212"/>
                      <a:pt x="539" y="212"/>
                    </a:cubicBezTo>
                    <a:cubicBezTo>
                      <a:pt x="541" y="212"/>
                      <a:pt x="545" y="211"/>
                      <a:pt x="547" y="208"/>
                    </a:cubicBezTo>
                    <a:cubicBezTo>
                      <a:pt x="705" y="85"/>
                      <a:pt x="927" y="48"/>
                      <a:pt x="1124" y="48"/>
                    </a:cubicBezTo>
                    <a:close/>
                    <a:moveTo>
                      <a:pt x="1131" y="1"/>
                    </a:moveTo>
                    <a:cubicBezTo>
                      <a:pt x="923" y="1"/>
                      <a:pt x="687" y="41"/>
                      <a:pt x="521" y="169"/>
                    </a:cubicBezTo>
                    <a:cubicBezTo>
                      <a:pt x="493" y="176"/>
                      <a:pt x="366" y="215"/>
                      <a:pt x="286" y="348"/>
                    </a:cubicBezTo>
                    <a:cubicBezTo>
                      <a:pt x="210" y="474"/>
                      <a:pt x="200" y="621"/>
                      <a:pt x="199" y="660"/>
                    </a:cubicBezTo>
                    <a:cubicBezTo>
                      <a:pt x="173" y="687"/>
                      <a:pt x="86" y="796"/>
                      <a:pt x="72" y="949"/>
                    </a:cubicBezTo>
                    <a:cubicBezTo>
                      <a:pt x="65" y="1031"/>
                      <a:pt x="59" y="1047"/>
                      <a:pt x="56" y="1053"/>
                    </a:cubicBezTo>
                    <a:cubicBezTo>
                      <a:pt x="51" y="1068"/>
                      <a:pt x="51" y="1071"/>
                      <a:pt x="59" y="1123"/>
                    </a:cubicBezTo>
                    <a:cubicBezTo>
                      <a:pt x="63" y="1162"/>
                      <a:pt x="52" y="1210"/>
                      <a:pt x="39" y="1260"/>
                    </a:cubicBezTo>
                    <a:cubicBezTo>
                      <a:pt x="21" y="1329"/>
                      <a:pt x="0" y="1407"/>
                      <a:pt x="17" y="1491"/>
                    </a:cubicBezTo>
                    <a:cubicBezTo>
                      <a:pt x="44" y="1621"/>
                      <a:pt x="104" y="1716"/>
                      <a:pt x="117" y="1736"/>
                    </a:cubicBezTo>
                    <a:cubicBezTo>
                      <a:pt x="125" y="1764"/>
                      <a:pt x="168" y="1914"/>
                      <a:pt x="249" y="1996"/>
                    </a:cubicBezTo>
                    <a:cubicBezTo>
                      <a:pt x="323" y="2071"/>
                      <a:pt x="397" y="2113"/>
                      <a:pt x="418" y="2124"/>
                    </a:cubicBezTo>
                    <a:cubicBezTo>
                      <a:pt x="432" y="2143"/>
                      <a:pt x="476" y="2189"/>
                      <a:pt x="600" y="2213"/>
                    </a:cubicBezTo>
                    <a:lnTo>
                      <a:pt x="741" y="2242"/>
                    </a:lnTo>
                    <a:lnTo>
                      <a:pt x="747" y="2242"/>
                    </a:lnTo>
                    <a:cubicBezTo>
                      <a:pt x="752" y="2242"/>
                      <a:pt x="757" y="2241"/>
                      <a:pt x="755" y="2241"/>
                    </a:cubicBezTo>
                    <a:cubicBezTo>
                      <a:pt x="760" y="2236"/>
                      <a:pt x="765" y="2230"/>
                      <a:pt x="765" y="2222"/>
                    </a:cubicBezTo>
                    <a:lnTo>
                      <a:pt x="791" y="1666"/>
                    </a:lnTo>
                    <a:cubicBezTo>
                      <a:pt x="828" y="1679"/>
                      <a:pt x="891" y="1697"/>
                      <a:pt x="981" y="1697"/>
                    </a:cubicBezTo>
                    <a:lnTo>
                      <a:pt x="1116" y="1697"/>
                    </a:lnTo>
                    <a:cubicBezTo>
                      <a:pt x="1130" y="1702"/>
                      <a:pt x="1166" y="1714"/>
                      <a:pt x="1222" y="1714"/>
                    </a:cubicBezTo>
                    <a:cubicBezTo>
                      <a:pt x="1240" y="1714"/>
                      <a:pt x="1259" y="1712"/>
                      <a:pt x="1280" y="1710"/>
                    </a:cubicBezTo>
                    <a:cubicBezTo>
                      <a:pt x="1345" y="1700"/>
                      <a:pt x="1402" y="1681"/>
                      <a:pt x="1436" y="1666"/>
                    </a:cubicBezTo>
                    <a:lnTo>
                      <a:pt x="1450" y="2221"/>
                    </a:lnTo>
                    <a:cubicBezTo>
                      <a:pt x="1450" y="2228"/>
                      <a:pt x="1453" y="2236"/>
                      <a:pt x="1461" y="2241"/>
                    </a:cubicBezTo>
                    <a:cubicBezTo>
                      <a:pt x="1465" y="2243"/>
                      <a:pt x="1470" y="2244"/>
                      <a:pt x="1474" y="2244"/>
                    </a:cubicBezTo>
                    <a:cubicBezTo>
                      <a:pt x="1477" y="2244"/>
                      <a:pt x="1480" y="2244"/>
                      <a:pt x="1482" y="2243"/>
                    </a:cubicBezTo>
                    <a:cubicBezTo>
                      <a:pt x="1491" y="2238"/>
                      <a:pt x="1715" y="2153"/>
                      <a:pt x="1788" y="2051"/>
                    </a:cubicBezTo>
                    <a:lnTo>
                      <a:pt x="1853" y="1960"/>
                    </a:lnTo>
                    <a:cubicBezTo>
                      <a:pt x="1888" y="1954"/>
                      <a:pt x="1994" y="1927"/>
                      <a:pt x="2058" y="1825"/>
                    </a:cubicBezTo>
                    <a:cubicBezTo>
                      <a:pt x="2119" y="1726"/>
                      <a:pt x="2129" y="1617"/>
                      <a:pt x="2130" y="1583"/>
                    </a:cubicBezTo>
                    <a:cubicBezTo>
                      <a:pt x="2157" y="1555"/>
                      <a:pt x="2239" y="1455"/>
                      <a:pt x="2200" y="1299"/>
                    </a:cubicBezTo>
                    <a:lnTo>
                      <a:pt x="2159" y="1133"/>
                    </a:lnTo>
                    <a:cubicBezTo>
                      <a:pt x="2159" y="1102"/>
                      <a:pt x="2155" y="868"/>
                      <a:pt x="2085" y="744"/>
                    </a:cubicBezTo>
                    <a:cubicBezTo>
                      <a:pt x="2049" y="679"/>
                      <a:pt x="2043" y="667"/>
                      <a:pt x="2039" y="663"/>
                    </a:cubicBezTo>
                    <a:cubicBezTo>
                      <a:pt x="2035" y="659"/>
                      <a:pt x="2035" y="659"/>
                      <a:pt x="2016" y="617"/>
                    </a:cubicBezTo>
                    <a:cubicBezTo>
                      <a:pt x="1965" y="514"/>
                      <a:pt x="1861" y="364"/>
                      <a:pt x="1818" y="304"/>
                    </a:cubicBezTo>
                    <a:cubicBezTo>
                      <a:pt x="1740" y="196"/>
                      <a:pt x="1667" y="127"/>
                      <a:pt x="1571" y="72"/>
                    </a:cubicBezTo>
                    <a:cubicBezTo>
                      <a:pt x="1514" y="40"/>
                      <a:pt x="1336" y="1"/>
                      <a:pt x="11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965;p62">
                <a:extLst>
                  <a:ext uri="{FF2B5EF4-FFF2-40B4-BE49-F238E27FC236}">
                    <a16:creationId xmlns:a16="http://schemas.microsoft.com/office/drawing/2014/main" id="{FAECC971-39AF-2EE7-9FA2-796022562797}"/>
                  </a:ext>
                </a:extLst>
              </p:cNvPr>
              <p:cNvSpPr/>
              <p:nvPr/>
            </p:nvSpPr>
            <p:spPr>
              <a:xfrm>
                <a:off x="4564090" y="1918515"/>
                <a:ext cx="109584" cy="120771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008" extrusionOk="0">
                    <a:moveTo>
                      <a:pt x="94" y="1"/>
                    </a:moveTo>
                    <a:cubicBezTo>
                      <a:pt x="87" y="1"/>
                      <a:pt x="79" y="8"/>
                      <a:pt x="72" y="23"/>
                    </a:cubicBezTo>
                    <a:cubicBezTo>
                      <a:pt x="0" y="165"/>
                      <a:pt x="57" y="403"/>
                      <a:pt x="99" y="600"/>
                    </a:cubicBezTo>
                    <a:cubicBezTo>
                      <a:pt x="142" y="797"/>
                      <a:pt x="183" y="769"/>
                      <a:pt x="212" y="854"/>
                    </a:cubicBezTo>
                    <a:cubicBezTo>
                      <a:pt x="240" y="938"/>
                      <a:pt x="296" y="1163"/>
                      <a:pt x="296" y="1163"/>
                    </a:cubicBezTo>
                    <a:lnTo>
                      <a:pt x="423" y="1218"/>
                    </a:lnTo>
                    <a:cubicBezTo>
                      <a:pt x="423" y="1218"/>
                      <a:pt x="479" y="1444"/>
                      <a:pt x="536" y="1641"/>
                    </a:cubicBezTo>
                    <a:cubicBezTo>
                      <a:pt x="590" y="1831"/>
                      <a:pt x="723" y="2008"/>
                      <a:pt x="910" y="2008"/>
                    </a:cubicBezTo>
                    <a:cubicBezTo>
                      <a:pt x="917" y="2008"/>
                      <a:pt x="924" y="2007"/>
                      <a:pt x="931" y="2007"/>
                    </a:cubicBezTo>
                    <a:cubicBezTo>
                      <a:pt x="1128" y="1994"/>
                      <a:pt x="1226" y="1881"/>
                      <a:pt x="1255" y="1739"/>
                    </a:cubicBezTo>
                    <a:cubicBezTo>
                      <a:pt x="1283" y="1599"/>
                      <a:pt x="1423" y="1218"/>
                      <a:pt x="1423" y="1218"/>
                    </a:cubicBezTo>
                    <a:lnTo>
                      <a:pt x="1565" y="1289"/>
                    </a:lnTo>
                    <a:cubicBezTo>
                      <a:pt x="1565" y="1289"/>
                      <a:pt x="1537" y="852"/>
                      <a:pt x="1593" y="768"/>
                    </a:cubicBezTo>
                    <a:cubicBezTo>
                      <a:pt x="1649" y="684"/>
                      <a:pt x="1775" y="557"/>
                      <a:pt x="1775" y="429"/>
                    </a:cubicBezTo>
                    <a:cubicBezTo>
                      <a:pt x="1775" y="315"/>
                      <a:pt x="1822" y="25"/>
                      <a:pt x="1778" y="25"/>
                    </a:cubicBezTo>
                    <a:cubicBezTo>
                      <a:pt x="1773" y="25"/>
                      <a:pt x="1768" y="28"/>
                      <a:pt x="1761" y="35"/>
                    </a:cubicBezTo>
                    <a:cubicBezTo>
                      <a:pt x="1690" y="106"/>
                      <a:pt x="1592" y="471"/>
                      <a:pt x="1592" y="471"/>
                    </a:cubicBezTo>
                    <a:cubicBezTo>
                      <a:pt x="1592" y="471"/>
                      <a:pt x="1448" y="154"/>
                      <a:pt x="1286" y="154"/>
                    </a:cubicBezTo>
                    <a:cubicBezTo>
                      <a:pt x="1266" y="154"/>
                      <a:pt x="1246" y="158"/>
                      <a:pt x="1226" y="169"/>
                    </a:cubicBezTo>
                    <a:cubicBezTo>
                      <a:pt x="1045" y="271"/>
                      <a:pt x="904" y="641"/>
                      <a:pt x="904" y="641"/>
                    </a:cubicBezTo>
                    <a:cubicBezTo>
                      <a:pt x="904" y="641"/>
                      <a:pt x="740" y="181"/>
                      <a:pt x="613" y="181"/>
                    </a:cubicBezTo>
                    <a:cubicBezTo>
                      <a:pt x="610" y="181"/>
                      <a:pt x="606" y="181"/>
                      <a:pt x="602" y="182"/>
                    </a:cubicBezTo>
                    <a:cubicBezTo>
                      <a:pt x="477" y="210"/>
                      <a:pt x="212" y="459"/>
                      <a:pt x="212" y="459"/>
                    </a:cubicBezTo>
                    <a:cubicBezTo>
                      <a:pt x="212" y="459"/>
                      <a:pt x="156" y="1"/>
                      <a:pt x="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966;p62">
                <a:extLst>
                  <a:ext uri="{FF2B5EF4-FFF2-40B4-BE49-F238E27FC236}">
                    <a16:creationId xmlns:a16="http://schemas.microsoft.com/office/drawing/2014/main" id="{07E32309-1342-BAF0-313A-DA8055A047B2}"/>
                  </a:ext>
                </a:extLst>
              </p:cNvPr>
              <p:cNvSpPr/>
              <p:nvPr/>
            </p:nvSpPr>
            <p:spPr>
              <a:xfrm>
                <a:off x="4562888" y="1917132"/>
                <a:ext cx="111208" cy="123658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2056" extrusionOk="0">
                    <a:moveTo>
                      <a:pt x="112" y="54"/>
                    </a:moveTo>
                    <a:cubicBezTo>
                      <a:pt x="142" y="94"/>
                      <a:pt x="183" y="303"/>
                      <a:pt x="206" y="487"/>
                    </a:cubicBezTo>
                    <a:cubicBezTo>
                      <a:pt x="207" y="496"/>
                      <a:pt x="214" y="504"/>
                      <a:pt x="222" y="507"/>
                    </a:cubicBezTo>
                    <a:cubicBezTo>
                      <a:pt x="224" y="508"/>
                      <a:pt x="227" y="508"/>
                      <a:pt x="230" y="508"/>
                    </a:cubicBezTo>
                    <a:cubicBezTo>
                      <a:pt x="236" y="508"/>
                      <a:pt x="241" y="506"/>
                      <a:pt x="245" y="502"/>
                    </a:cubicBezTo>
                    <a:cubicBezTo>
                      <a:pt x="248" y="499"/>
                      <a:pt x="507" y="257"/>
                      <a:pt x="626" y="231"/>
                    </a:cubicBezTo>
                    <a:cubicBezTo>
                      <a:pt x="628" y="230"/>
                      <a:pt x="630" y="230"/>
                      <a:pt x="633" y="230"/>
                    </a:cubicBezTo>
                    <a:cubicBezTo>
                      <a:pt x="707" y="230"/>
                      <a:pt x="833" y="490"/>
                      <a:pt x="898" y="674"/>
                    </a:cubicBezTo>
                    <a:cubicBezTo>
                      <a:pt x="903" y="684"/>
                      <a:pt x="911" y="690"/>
                      <a:pt x="921" y="690"/>
                    </a:cubicBezTo>
                    <a:cubicBezTo>
                      <a:pt x="934" y="690"/>
                      <a:pt x="940" y="685"/>
                      <a:pt x="944" y="675"/>
                    </a:cubicBezTo>
                    <a:cubicBezTo>
                      <a:pt x="945" y="673"/>
                      <a:pt x="1084" y="313"/>
                      <a:pt x="1257" y="220"/>
                    </a:cubicBezTo>
                    <a:cubicBezTo>
                      <a:pt x="1274" y="211"/>
                      <a:pt x="1291" y="206"/>
                      <a:pt x="1308" y="206"/>
                    </a:cubicBezTo>
                    <a:cubicBezTo>
                      <a:pt x="1319" y="206"/>
                      <a:pt x="1330" y="208"/>
                      <a:pt x="1342" y="212"/>
                    </a:cubicBezTo>
                    <a:cubicBezTo>
                      <a:pt x="1473" y="257"/>
                      <a:pt x="1587" y="506"/>
                      <a:pt x="1589" y="509"/>
                    </a:cubicBezTo>
                    <a:cubicBezTo>
                      <a:pt x="1592" y="515"/>
                      <a:pt x="1600" y="522"/>
                      <a:pt x="1609" y="522"/>
                    </a:cubicBezTo>
                    <a:cubicBezTo>
                      <a:pt x="1610" y="522"/>
                      <a:pt x="1611" y="522"/>
                      <a:pt x="1613" y="522"/>
                    </a:cubicBezTo>
                    <a:cubicBezTo>
                      <a:pt x="1623" y="520"/>
                      <a:pt x="1631" y="514"/>
                      <a:pt x="1634" y="504"/>
                    </a:cubicBezTo>
                    <a:cubicBezTo>
                      <a:pt x="1660" y="409"/>
                      <a:pt x="1736" y="154"/>
                      <a:pt x="1790" y="87"/>
                    </a:cubicBezTo>
                    <a:lnTo>
                      <a:pt x="1790" y="87"/>
                    </a:lnTo>
                    <a:cubicBezTo>
                      <a:pt x="1795" y="129"/>
                      <a:pt x="1786" y="236"/>
                      <a:pt x="1781" y="303"/>
                    </a:cubicBezTo>
                    <a:cubicBezTo>
                      <a:pt x="1776" y="364"/>
                      <a:pt x="1770" y="418"/>
                      <a:pt x="1770" y="457"/>
                    </a:cubicBezTo>
                    <a:cubicBezTo>
                      <a:pt x="1770" y="546"/>
                      <a:pt x="1698" y="639"/>
                      <a:pt x="1639" y="716"/>
                    </a:cubicBezTo>
                    <a:cubicBezTo>
                      <a:pt x="1622" y="739"/>
                      <a:pt x="1605" y="760"/>
                      <a:pt x="1591" y="781"/>
                    </a:cubicBezTo>
                    <a:cubicBezTo>
                      <a:pt x="1541" y="856"/>
                      <a:pt x="1552" y="1159"/>
                      <a:pt x="1557" y="1275"/>
                    </a:cubicBezTo>
                    <a:lnTo>
                      <a:pt x="1453" y="1223"/>
                    </a:lnTo>
                    <a:cubicBezTo>
                      <a:pt x="1450" y="1221"/>
                      <a:pt x="1447" y="1220"/>
                      <a:pt x="1443" y="1220"/>
                    </a:cubicBezTo>
                    <a:cubicBezTo>
                      <a:pt x="1441" y="1220"/>
                      <a:pt x="1438" y="1220"/>
                      <a:pt x="1435" y="1222"/>
                    </a:cubicBezTo>
                    <a:cubicBezTo>
                      <a:pt x="1427" y="1223"/>
                      <a:pt x="1424" y="1228"/>
                      <a:pt x="1421" y="1235"/>
                    </a:cubicBezTo>
                    <a:cubicBezTo>
                      <a:pt x="1414" y="1251"/>
                      <a:pt x="1278" y="1618"/>
                      <a:pt x="1250" y="1759"/>
                    </a:cubicBezTo>
                    <a:cubicBezTo>
                      <a:pt x="1221" y="1907"/>
                      <a:pt x="1113" y="1996"/>
                      <a:pt x="948" y="2008"/>
                    </a:cubicBezTo>
                    <a:cubicBezTo>
                      <a:pt x="940" y="2008"/>
                      <a:pt x="933" y="2008"/>
                      <a:pt x="927" y="2008"/>
                    </a:cubicBezTo>
                    <a:cubicBezTo>
                      <a:pt x="743" y="2008"/>
                      <a:pt x="625" y="1821"/>
                      <a:pt x="579" y="1659"/>
                    </a:cubicBezTo>
                    <a:cubicBezTo>
                      <a:pt x="524" y="1464"/>
                      <a:pt x="467" y="1240"/>
                      <a:pt x="467" y="1237"/>
                    </a:cubicBezTo>
                    <a:cubicBezTo>
                      <a:pt x="466" y="1230"/>
                      <a:pt x="460" y="1224"/>
                      <a:pt x="454" y="1222"/>
                    </a:cubicBezTo>
                    <a:lnTo>
                      <a:pt x="338" y="1170"/>
                    </a:lnTo>
                    <a:cubicBezTo>
                      <a:pt x="326" y="1123"/>
                      <a:pt x="280" y="945"/>
                      <a:pt x="250" y="870"/>
                    </a:cubicBezTo>
                    <a:cubicBezTo>
                      <a:pt x="239" y="835"/>
                      <a:pt x="224" y="817"/>
                      <a:pt x="211" y="799"/>
                    </a:cubicBezTo>
                    <a:cubicBezTo>
                      <a:pt x="190" y="771"/>
                      <a:pt x="164" y="739"/>
                      <a:pt x="138" y="620"/>
                    </a:cubicBezTo>
                    <a:lnTo>
                      <a:pt x="133" y="593"/>
                    </a:lnTo>
                    <a:cubicBezTo>
                      <a:pt x="93" y="402"/>
                      <a:pt x="46" y="185"/>
                      <a:pt x="110" y="58"/>
                    </a:cubicBezTo>
                    <a:cubicBezTo>
                      <a:pt x="111" y="57"/>
                      <a:pt x="111" y="56"/>
                      <a:pt x="112" y="54"/>
                    </a:cubicBezTo>
                    <a:close/>
                    <a:moveTo>
                      <a:pt x="115" y="0"/>
                    </a:moveTo>
                    <a:cubicBezTo>
                      <a:pt x="102" y="0"/>
                      <a:pt x="86" y="8"/>
                      <a:pt x="72" y="35"/>
                    </a:cubicBezTo>
                    <a:cubicBezTo>
                      <a:pt x="1" y="178"/>
                      <a:pt x="50" y="403"/>
                      <a:pt x="93" y="601"/>
                    </a:cubicBezTo>
                    <a:lnTo>
                      <a:pt x="98" y="628"/>
                    </a:lnTo>
                    <a:cubicBezTo>
                      <a:pt x="126" y="758"/>
                      <a:pt x="153" y="795"/>
                      <a:pt x="179" y="827"/>
                    </a:cubicBezTo>
                    <a:cubicBezTo>
                      <a:pt x="193" y="845"/>
                      <a:pt x="201" y="857"/>
                      <a:pt x="211" y="884"/>
                    </a:cubicBezTo>
                    <a:cubicBezTo>
                      <a:pt x="239" y="967"/>
                      <a:pt x="295" y="1190"/>
                      <a:pt x="295" y="1192"/>
                    </a:cubicBezTo>
                    <a:cubicBezTo>
                      <a:pt x="296" y="1198"/>
                      <a:pt x="302" y="1206"/>
                      <a:pt x="308" y="1208"/>
                    </a:cubicBezTo>
                    <a:lnTo>
                      <a:pt x="424" y="1260"/>
                    </a:lnTo>
                    <a:cubicBezTo>
                      <a:pt x="438" y="1308"/>
                      <a:pt x="485" y="1501"/>
                      <a:pt x="535" y="1672"/>
                    </a:cubicBezTo>
                    <a:cubicBezTo>
                      <a:pt x="585" y="1852"/>
                      <a:pt x="718" y="2055"/>
                      <a:pt x="929" y="2055"/>
                    </a:cubicBezTo>
                    <a:lnTo>
                      <a:pt x="955" y="2055"/>
                    </a:lnTo>
                    <a:cubicBezTo>
                      <a:pt x="1143" y="2043"/>
                      <a:pt x="1265" y="1941"/>
                      <a:pt x="1299" y="1769"/>
                    </a:cubicBezTo>
                    <a:cubicBezTo>
                      <a:pt x="1323" y="1651"/>
                      <a:pt x="1426" y="1363"/>
                      <a:pt x="1458" y="1276"/>
                    </a:cubicBezTo>
                    <a:lnTo>
                      <a:pt x="1575" y="1335"/>
                    </a:lnTo>
                    <a:cubicBezTo>
                      <a:pt x="1579" y="1337"/>
                      <a:pt x="1582" y="1337"/>
                      <a:pt x="1586" y="1337"/>
                    </a:cubicBezTo>
                    <a:cubicBezTo>
                      <a:pt x="1591" y="1337"/>
                      <a:pt x="1595" y="1336"/>
                      <a:pt x="1600" y="1334"/>
                    </a:cubicBezTo>
                    <a:cubicBezTo>
                      <a:pt x="1606" y="1328"/>
                      <a:pt x="1611" y="1320"/>
                      <a:pt x="1611" y="1312"/>
                    </a:cubicBezTo>
                    <a:cubicBezTo>
                      <a:pt x="1600" y="1147"/>
                      <a:pt x="1597" y="863"/>
                      <a:pt x="1634" y="806"/>
                    </a:cubicBezTo>
                    <a:cubicBezTo>
                      <a:pt x="1646" y="787"/>
                      <a:pt x="1664" y="766"/>
                      <a:pt x="1681" y="743"/>
                    </a:cubicBezTo>
                    <a:cubicBezTo>
                      <a:pt x="1744" y="662"/>
                      <a:pt x="1821" y="561"/>
                      <a:pt x="1821" y="455"/>
                    </a:cubicBezTo>
                    <a:cubicBezTo>
                      <a:pt x="1821" y="419"/>
                      <a:pt x="1825" y="365"/>
                      <a:pt x="1830" y="307"/>
                    </a:cubicBezTo>
                    <a:cubicBezTo>
                      <a:pt x="1846" y="121"/>
                      <a:pt x="1848" y="49"/>
                      <a:pt x="1813" y="31"/>
                    </a:cubicBezTo>
                    <a:cubicBezTo>
                      <a:pt x="1810" y="29"/>
                      <a:pt x="1805" y="28"/>
                      <a:pt x="1800" y="28"/>
                    </a:cubicBezTo>
                    <a:cubicBezTo>
                      <a:pt x="1791" y="28"/>
                      <a:pt x="1779" y="32"/>
                      <a:pt x="1766" y="45"/>
                    </a:cubicBezTo>
                    <a:cubicBezTo>
                      <a:pt x="1709" y="103"/>
                      <a:pt x="1639" y="323"/>
                      <a:pt x="1607" y="433"/>
                    </a:cubicBezTo>
                    <a:cubicBezTo>
                      <a:pt x="1564" y="351"/>
                      <a:pt x="1470" y="204"/>
                      <a:pt x="1361" y="167"/>
                    </a:cubicBezTo>
                    <a:cubicBezTo>
                      <a:pt x="1343" y="160"/>
                      <a:pt x="1325" y="157"/>
                      <a:pt x="1307" y="157"/>
                    </a:cubicBezTo>
                    <a:cubicBezTo>
                      <a:pt x="1284" y="157"/>
                      <a:pt x="1261" y="163"/>
                      <a:pt x="1239" y="175"/>
                    </a:cubicBezTo>
                    <a:cubicBezTo>
                      <a:pt x="1091" y="254"/>
                      <a:pt x="974" y="492"/>
                      <a:pt x="926" y="600"/>
                    </a:cubicBezTo>
                    <a:cubicBezTo>
                      <a:pt x="874" y="464"/>
                      <a:pt x="751" y="181"/>
                      <a:pt x="635" y="181"/>
                    </a:cubicBezTo>
                    <a:cubicBezTo>
                      <a:pt x="630" y="181"/>
                      <a:pt x="625" y="181"/>
                      <a:pt x="620" y="183"/>
                    </a:cubicBezTo>
                    <a:cubicBezTo>
                      <a:pt x="515" y="205"/>
                      <a:pt x="329" y="365"/>
                      <a:pt x="253" y="434"/>
                    </a:cubicBezTo>
                    <a:cubicBezTo>
                      <a:pt x="226" y="233"/>
                      <a:pt x="183" y="12"/>
                      <a:pt x="124" y="1"/>
                    </a:cubicBezTo>
                    <a:cubicBezTo>
                      <a:pt x="121" y="1"/>
                      <a:pt x="118" y="0"/>
                      <a:pt x="1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967;p62">
                <a:extLst>
                  <a:ext uri="{FF2B5EF4-FFF2-40B4-BE49-F238E27FC236}">
                    <a16:creationId xmlns:a16="http://schemas.microsoft.com/office/drawing/2014/main" id="{9323B6F2-F53E-D395-58B7-EBDAC34D175B}"/>
                  </a:ext>
                </a:extLst>
              </p:cNvPr>
              <p:cNvSpPr/>
              <p:nvPr/>
            </p:nvSpPr>
            <p:spPr>
              <a:xfrm>
                <a:off x="4591095" y="2002536"/>
                <a:ext cx="55694" cy="13893"/>
              </a:xfrm>
              <a:custGeom>
                <a:avLst/>
                <a:gdLst/>
                <a:ahLst/>
                <a:cxnLst/>
                <a:rect l="l" t="t" r="r" b="b"/>
                <a:pathLst>
                  <a:path w="926" h="231" extrusionOk="0">
                    <a:moveTo>
                      <a:pt x="28" y="0"/>
                    </a:moveTo>
                    <a:cubicBezTo>
                      <a:pt x="22" y="0"/>
                      <a:pt x="15" y="3"/>
                      <a:pt x="10" y="8"/>
                    </a:cubicBezTo>
                    <a:cubicBezTo>
                      <a:pt x="1" y="17"/>
                      <a:pt x="2" y="32"/>
                      <a:pt x="12" y="42"/>
                    </a:cubicBezTo>
                    <a:cubicBezTo>
                      <a:pt x="14" y="44"/>
                      <a:pt x="226" y="230"/>
                      <a:pt x="491" y="230"/>
                    </a:cubicBezTo>
                    <a:cubicBezTo>
                      <a:pt x="625" y="230"/>
                      <a:pt x="772" y="183"/>
                      <a:pt x="916" y="42"/>
                    </a:cubicBezTo>
                    <a:cubicBezTo>
                      <a:pt x="925" y="32"/>
                      <a:pt x="925" y="17"/>
                      <a:pt x="916" y="8"/>
                    </a:cubicBezTo>
                    <a:cubicBezTo>
                      <a:pt x="911" y="3"/>
                      <a:pt x="905" y="1"/>
                      <a:pt x="899" y="1"/>
                    </a:cubicBezTo>
                    <a:cubicBezTo>
                      <a:pt x="893" y="1"/>
                      <a:pt x="887" y="3"/>
                      <a:pt x="883" y="8"/>
                    </a:cubicBezTo>
                    <a:cubicBezTo>
                      <a:pt x="750" y="141"/>
                      <a:pt x="612" y="185"/>
                      <a:pt x="488" y="185"/>
                    </a:cubicBezTo>
                    <a:cubicBezTo>
                      <a:pt x="247" y="185"/>
                      <a:pt x="56" y="17"/>
                      <a:pt x="44" y="7"/>
                    </a:cubicBezTo>
                    <a:cubicBezTo>
                      <a:pt x="39" y="2"/>
                      <a:pt x="34" y="0"/>
                      <a:pt x="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968;p62">
                <a:extLst>
                  <a:ext uri="{FF2B5EF4-FFF2-40B4-BE49-F238E27FC236}">
                    <a16:creationId xmlns:a16="http://schemas.microsoft.com/office/drawing/2014/main" id="{1E962202-8AE1-932C-E9B2-61ED690CF5BB}"/>
                  </a:ext>
                </a:extLst>
              </p:cNvPr>
              <p:cNvSpPr/>
              <p:nvPr/>
            </p:nvSpPr>
            <p:spPr>
              <a:xfrm>
                <a:off x="4589591" y="1985214"/>
                <a:ext cx="60265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140" extrusionOk="0">
                    <a:moveTo>
                      <a:pt x="685" y="0"/>
                    </a:moveTo>
                    <a:cubicBezTo>
                      <a:pt x="685" y="0"/>
                      <a:pt x="603" y="55"/>
                      <a:pt x="511" y="64"/>
                    </a:cubicBezTo>
                    <a:cubicBezTo>
                      <a:pt x="505" y="65"/>
                      <a:pt x="498" y="65"/>
                      <a:pt x="492" y="65"/>
                    </a:cubicBezTo>
                    <a:cubicBezTo>
                      <a:pt x="407" y="65"/>
                      <a:pt x="336" y="10"/>
                      <a:pt x="336" y="10"/>
                    </a:cubicBezTo>
                    <a:cubicBezTo>
                      <a:pt x="336" y="10"/>
                      <a:pt x="335" y="10"/>
                      <a:pt x="332" y="10"/>
                    </a:cubicBezTo>
                    <a:cubicBezTo>
                      <a:pt x="318" y="10"/>
                      <a:pt x="270" y="16"/>
                      <a:pt x="171" y="92"/>
                    </a:cubicBezTo>
                    <a:cubicBezTo>
                      <a:pt x="161" y="99"/>
                      <a:pt x="152" y="106"/>
                      <a:pt x="143" y="111"/>
                    </a:cubicBezTo>
                    <a:lnTo>
                      <a:pt x="809" y="111"/>
                    </a:lnTo>
                    <a:cubicBezTo>
                      <a:pt x="751" y="71"/>
                      <a:pt x="685" y="0"/>
                      <a:pt x="685" y="0"/>
                    </a:cubicBezTo>
                    <a:close/>
                    <a:moveTo>
                      <a:pt x="0" y="111"/>
                    </a:moveTo>
                    <a:cubicBezTo>
                      <a:pt x="0" y="111"/>
                      <a:pt x="19" y="138"/>
                      <a:pt x="61" y="138"/>
                    </a:cubicBezTo>
                    <a:cubicBezTo>
                      <a:pt x="83" y="138"/>
                      <a:pt x="110" y="132"/>
                      <a:pt x="143" y="111"/>
                    </a:cubicBezTo>
                    <a:close/>
                    <a:moveTo>
                      <a:pt x="809" y="111"/>
                    </a:moveTo>
                    <a:cubicBezTo>
                      <a:pt x="832" y="128"/>
                      <a:pt x="855" y="139"/>
                      <a:pt x="870" y="139"/>
                    </a:cubicBezTo>
                    <a:cubicBezTo>
                      <a:pt x="873" y="139"/>
                      <a:pt x="876" y="139"/>
                      <a:pt x="879" y="138"/>
                    </a:cubicBezTo>
                    <a:cubicBezTo>
                      <a:pt x="924" y="119"/>
                      <a:pt x="1001" y="111"/>
                      <a:pt x="1001" y="1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969;p62">
                <a:extLst>
                  <a:ext uri="{FF2B5EF4-FFF2-40B4-BE49-F238E27FC236}">
                    <a16:creationId xmlns:a16="http://schemas.microsoft.com/office/drawing/2014/main" id="{3B892AE0-76D0-ECEB-D0E6-06EFD9F1A8D9}"/>
                  </a:ext>
                </a:extLst>
              </p:cNvPr>
              <p:cNvSpPr/>
              <p:nvPr/>
            </p:nvSpPr>
            <p:spPr>
              <a:xfrm>
                <a:off x="4587847" y="1983771"/>
                <a:ext cx="63333" cy="11247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187" extrusionOk="0">
                    <a:moveTo>
                      <a:pt x="712" y="0"/>
                    </a:moveTo>
                    <a:cubicBezTo>
                      <a:pt x="708" y="0"/>
                      <a:pt x="703" y="1"/>
                      <a:pt x="699" y="4"/>
                    </a:cubicBezTo>
                    <a:cubicBezTo>
                      <a:pt x="698" y="4"/>
                      <a:pt x="619" y="56"/>
                      <a:pt x="536" y="64"/>
                    </a:cubicBezTo>
                    <a:cubicBezTo>
                      <a:pt x="531" y="64"/>
                      <a:pt x="526" y="64"/>
                      <a:pt x="521" y="64"/>
                    </a:cubicBezTo>
                    <a:cubicBezTo>
                      <a:pt x="447" y="64"/>
                      <a:pt x="379" y="14"/>
                      <a:pt x="378" y="14"/>
                    </a:cubicBezTo>
                    <a:cubicBezTo>
                      <a:pt x="376" y="13"/>
                      <a:pt x="373" y="10"/>
                      <a:pt x="368" y="9"/>
                    </a:cubicBezTo>
                    <a:cubicBezTo>
                      <a:pt x="367" y="9"/>
                      <a:pt x="364" y="9"/>
                      <a:pt x="360" y="9"/>
                    </a:cubicBezTo>
                    <a:cubicBezTo>
                      <a:pt x="340" y="9"/>
                      <a:pt x="286" y="19"/>
                      <a:pt x="185" y="96"/>
                    </a:cubicBezTo>
                    <a:cubicBezTo>
                      <a:pt x="149" y="123"/>
                      <a:pt x="117" y="138"/>
                      <a:pt x="90" y="138"/>
                    </a:cubicBezTo>
                    <a:cubicBezTo>
                      <a:pt x="87" y="138"/>
                      <a:pt x="84" y="138"/>
                      <a:pt x="81" y="137"/>
                    </a:cubicBezTo>
                    <a:cubicBezTo>
                      <a:pt x="58" y="135"/>
                      <a:pt x="49" y="121"/>
                      <a:pt x="48" y="120"/>
                    </a:cubicBezTo>
                    <a:cubicBezTo>
                      <a:pt x="43" y="114"/>
                      <a:pt x="36" y="111"/>
                      <a:pt x="29" y="111"/>
                    </a:cubicBezTo>
                    <a:cubicBezTo>
                      <a:pt x="24" y="111"/>
                      <a:pt x="19" y="112"/>
                      <a:pt x="14" y="115"/>
                    </a:cubicBezTo>
                    <a:cubicBezTo>
                      <a:pt x="4" y="122"/>
                      <a:pt x="1" y="137"/>
                      <a:pt x="9" y="148"/>
                    </a:cubicBezTo>
                    <a:cubicBezTo>
                      <a:pt x="11" y="151"/>
                      <a:pt x="32" y="178"/>
                      <a:pt x="73" y="184"/>
                    </a:cubicBezTo>
                    <a:cubicBezTo>
                      <a:pt x="79" y="185"/>
                      <a:pt x="85" y="186"/>
                      <a:pt x="92" y="186"/>
                    </a:cubicBezTo>
                    <a:cubicBezTo>
                      <a:pt x="129" y="186"/>
                      <a:pt x="170" y="169"/>
                      <a:pt x="214" y="135"/>
                    </a:cubicBezTo>
                    <a:cubicBezTo>
                      <a:pt x="301" y="68"/>
                      <a:pt x="345" y="58"/>
                      <a:pt x="357" y="57"/>
                    </a:cubicBezTo>
                    <a:cubicBezTo>
                      <a:pt x="377" y="72"/>
                      <a:pt x="443" y="113"/>
                      <a:pt x="519" y="113"/>
                    </a:cubicBezTo>
                    <a:cubicBezTo>
                      <a:pt x="527" y="113"/>
                      <a:pt x="534" y="113"/>
                      <a:pt x="542" y="112"/>
                    </a:cubicBezTo>
                    <a:cubicBezTo>
                      <a:pt x="614" y="105"/>
                      <a:pt x="680" y="72"/>
                      <a:pt x="709" y="55"/>
                    </a:cubicBezTo>
                    <a:cubicBezTo>
                      <a:pt x="765" y="111"/>
                      <a:pt x="847" y="186"/>
                      <a:pt x="899" y="186"/>
                    </a:cubicBezTo>
                    <a:cubicBezTo>
                      <a:pt x="905" y="186"/>
                      <a:pt x="910" y="185"/>
                      <a:pt x="914" y="185"/>
                    </a:cubicBezTo>
                    <a:cubicBezTo>
                      <a:pt x="957" y="168"/>
                      <a:pt x="1028" y="160"/>
                      <a:pt x="1029" y="160"/>
                    </a:cubicBezTo>
                    <a:cubicBezTo>
                      <a:pt x="1043" y="159"/>
                      <a:pt x="1053" y="147"/>
                      <a:pt x="1051" y="133"/>
                    </a:cubicBezTo>
                    <a:cubicBezTo>
                      <a:pt x="1050" y="121"/>
                      <a:pt x="1038" y="112"/>
                      <a:pt x="1026" y="112"/>
                    </a:cubicBezTo>
                    <a:cubicBezTo>
                      <a:pt x="1025" y="112"/>
                      <a:pt x="1025" y="112"/>
                      <a:pt x="1024" y="112"/>
                    </a:cubicBezTo>
                    <a:cubicBezTo>
                      <a:pt x="1021" y="112"/>
                      <a:pt x="944" y="121"/>
                      <a:pt x="896" y="141"/>
                    </a:cubicBezTo>
                    <a:lnTo>
                      <a:pt x="895" y="141"/>
                    </a:lnTo>
                    <a:cubicBezTo>
                      <a:pt x="874" y="141"/>
                      <a:pt x="797" y="80"/>
                      <a:pt x="730" y="8"/>
                    </a:cubicBezTo>
                    <a:cubicBezTo>
                      <a:pt x="725" y="3"/>
                      <a:pt x="719" y="0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970;p62">
                <a:extLst>
                  <a:ext uri="{FF2B5EF4-FFF2-40B4-BE49-F238E27FC236}">
                    <a16:creationId xmlns:a16="http://schemas.microsoft.com/office/drawing/2014/main" id="{13B24A26-FFE6-851A-659F-16A7770AA274}"/>
                  </a:ext>
                </a:extLst>
              </p:cNvPr>
              <p:cNvSpPr/>
              <p:nvPr/>
            </p:nvSpPr>
            <p:spPr>
              <a:xfrm>
                <a:off x="4598192" y="1989304"/>
                <a:ext cx="41921" cy="17382"/>
              </a:xfrm>
              <a:custGeom>
                <a:avLst/>
                <a:gdLst/>
                <a:ahLst/>
                <a:cxnLst/>
                <a:rect l="l" t="t" r="r" b="b"/>
                <a:pathLst>
                  <a:path w="697" h="289" extrusionOk="0">
                    <a:moveTo>
                      <a:pt x="28" y="0"/>
                    </a:moveTo>
                    <a:cubicBezTo>
                      <a:pt x="24" y="0"/>
                      <a:pt x="21" y="1"/>
                      <a:pt x="17" y="3"/>
                    </a:cubicBezTo>
                    <a:cubicBezTo>
                      <a:pt x="6" y="9"/>
                      <a:pt x="0" y="23"/>
                      <a:pt x="7" y="35"/>
                    </a:cubicBezTo>
                    <a:cubicBezTo>
                      <a:pt x="12" y="43"/>
                      <a:pt x="125" y="256"/>
                      <a:pt x="300" y="285"/>
                    </a:cubicBezTo>
                    <a:cubicBezTo>
                      <a:pt x="309" y="286"/>
                      <a:pt x="320" y="288"/>
                      <a:pt x="331" y="288"/>
                    </a:cubicBezTo>
                    <a:cubicBezTo>
                      <a:pt x="498" y="288"/>
                      <a:pt x="680" y="76"/>
                      <a:pt x="689" y="68"/>
                    </a:cubicBezTo>
                    <a:cubicBezTo>
                      <a:pt x="696" y="59"/>
                      <a:pt x="696" y="43"/>
                      <a:pt x="686" y="35"/>
                    </a:cubicBezTo>
                    <a:cubicBezTo>
                      <a:pt x="681" y="31"/>
                      <a:pt x="676" y="30"/>
                      <a:pt x="671" y="30"/>
                    </a:cubicBezTo>
                    <a:cubicBezTo>
                      <a:pt x="664" y="30"/>
                      <a:pt x="657" y="32"/>
                      <a:pt x="653" y="38"/>
                    </a:cubicBezTo>
                    <a:cubicBezTo>
                      <a:pt x="652" y="39"/>
                      <a:pt x="477" y="242"/>
                      <a:pt x="331" y="242"/>
                    </a:cubicBezTo>
                    <a:cubicBezTo>
                      <a:pt x="323" y="242"/>
                      <a:pt x="315" y="242"/>
                      <a:pt x="307" y="240"/>
                    </a:cubicBezTo>
                    <a:cubicBezTo>
                      <a:pt x="156" y="215"/>
                      <a:pt x="50" y="14"/>
                      <a:pt x="49" y="13"/>
                    </a:cubicBezTo>
                    <a:cubicBezTo>
                      <a:pt x="45" y="5"/>
                      <a:pt x="36" y="0"/>
                      <a:pt x="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971;p62">
                <a:extLst>
                  <a:ext uri="{FF2B5EF4-FFF2-40B4-BE49-F238E27FC236}">
                    <a16:creationId xmlns:a16="http://schemas.microsoft.com/office/drawing/2014/main" id="{C6884701-3105-34EA-07A3-6543D71FB038}"/>
                  </a:ext>
                </a:extLst>
              </p:cNvPr>
              <p:cNvSpPr/>
              <p:nvPr/>
            </p:nvSpPr>
            <p:spPr>
              <a:xfrm>
                <a:off x="4572751" y="2101712"/>
                <a:ext cx="87331" cy="278592"/>
              </a:xfrm>
              <a:custGeom>
                <a:avLst/>
                <a:gdLst/>
                <a:ahLst/>
                <a:cxnLst/>
                <a:rect l="l" t="t" r="r" b="b"/>
                <a:pathLst>
                  <a:path w="1452" h="4632" extrusionOk="0">
                    <a:moveTo>
                      <a:pt x="437" y="0"/>
                    </a:moveTo>
                    <a:lnTo>
                      <a:pt x="437" y="3366"/>
                    </a:lnTo>
                    <a:lnTo>
                      <a:pt x="0" y="3848"/>
                    </a:lnTo>
                    <a:lnTo>
                      <a:pt x="362" y="4579"/>
                    </a:lnTo>
                    <a:lnTo>
                      <a:pt x="714" y="4218"/>
                    </a:lnTo>
                    <a:lnTo>
                      <a:pt x="1313" y="4632"/>
                    </a:lnTo>
                    <a:lnTo>
                      <a:pt x="1452" y="3665"/>
                    </a:lnTo>
                    <a:lnTo>
                      <a:pt x="990" y="3296"/>
                    </a:lnTo>
                    <a:lnTo>
                      <a:pt x="99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972;p62">
                <a:extLst>
                  <a:ext uri="{FF2B5EF4-FFF2-40B4-BE49-F238E27FC236}">
                    <a16:creationId xmlns:a16="http://schemas.microsoft.com/office/drawing/2014/main" id="{2660600D-EDB4-368F-D021-6DD0F67715FB}"/>
                  </a:ext>
                </a:extLst>
              </p:cNvPr>
              <p:cNvSpPr/>
              <p:nvPr/>
            </p:nvSpPr>
            <p:spPr>
              <a:xfrm>
                <a:off x="4571308" y="2100269"/>
                <a:ext cx="90338" cy="281539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4681" extrusionOk="0">
                    <a:moveTo>
                      <a:pt x="991" y="49"/>
                    </a:moveTo>
                    <a:lnTo>
                      <a:pt x="991" y="3320"/>
                    </a:lnTo>
                    <a:cubicBezTo>
                      <a:pt x="991" y="3328"/>
                      <a:pt x="994" y="3334"/>
                      <a:pt x="999" y="3338"/>
                    </a:cubicBezTo>
                    <a:lnTo>
                      <a:pt x="1450" y="3699"/>
                    </a:lnTo>
                    <a:lnTo>
                      <a:pt x="1319" y="4615"/>
                    </a:lnTo>
                    <a:lnTo>
                      <a:pt x="752" y="4222"/>
                    </a:lnTo>
                    <a:cubicBezTo>
                      <a:pt x="748" y="4219"/>
                      <a:pt x="744" y="4218"/>
                      <a:pt x="738" y="4218"/>
                    </a:cubicBezTo>
                    <a:cubicBezTo>
                      <a:pt x="732" y="4218"/>
                      <a:pt x="725" y="4221"/>
                      <a:pt x="721" y="4226"/>
                    </a:cubicBezTo>
                    <a:lnTo>
                      <a:pt x="394" y="4561"/>
                    </a:lnTo>
                    <a:lnTo>
                      <a:pt x="53" y="3877"/>
                    </a:lnTo>
                    <a:lnTo>
                      <a:pt x="479" y="3406"/>
                    </a:lnTo>
                    <a:cubicBezTo>
                      <a:pt x="482" y="3401"/>
                      <a:pt x="486" y="3395"/>
                      <a:pt x="486" y="3390"/>
                    </a:cubicBezTo>
                    <a:lnTo>
                      <a:pt x="486" y="49"/>
                    </a:lnTo>
                    <a:close/>
                    <a:moveTo>
                      <a:pt x="464" y="1"/>
                    </a:moveTo>
                    <a:cubicBezTo>
                      <a:pt x="450" y="1"/>
                      <a:pt x="440" y="11"/>
                      <a:pt x="440" y="24"/>
                    </a:cubicBezTo>
                    <a:lnTo>
                      <a:pt x="440" y="3380"/>
                    </a:lnTo>
                    <a:lnTo>
                      <a:pt x="8" y="3856"/>
                    </a:lnTo>
                    <a:cubicBezTo>
                      <a:pt x="2" y="3865"/>
                      <a:pt x="1" y="3875"/>
                      <a:pt x="5" y="3883"/>
                    </a:cubicBezTo>
                    <a:lnTo>
                      <a:pt x="367" y="4612"/>
                    </a:lnTo>
                    <a:cubicBezTo>
                      <a:pt x="369" y="4621"/>
                      <a:pt x="376" y="4624"/>
                      <a:pt x="384" y="4626"/>
                    </a:cubicBezTo>
                    <a:cubicBezTo>
                      <a:pt x="385" y="4626"/>
                      <a:pt x="386" y="4626"/>
                      <a:pt x="387" y="4626"/>
                    </a:cubicBezTo>
                    <a:cubicBezTo>
                      <a:pt x="393" y="4626"/>
                      <a:pt x="400" y="4623"/>
                      <a:pt x="405" y="4619"/>
                    </a:cubicBezTo>
                    <a:lnTo>
                      <a:pt x="741" y="4272"/>
                    </a:lnTo>
                    <a:lnTo>
                      <a:pt x="1323" y="4676"/>
                    </a:lnTo>
                    <a:cubicBezTo>
                      <a:pt x="1328" y="4679"/>
                      <a:pt x="1332" y="4680"/>
                      <a:pt x="1337" y="4680"/>
                    </a:cubicBezTo>
                    <a:cubicBezTo>
                      <a:pt x="1341" y="4680"/>
                      <a:pt x="1344" y="4680"/>
                      <a:pt x="1349" y="4676"/>
                    </a:cubicBezTo>
                    <a:cubicBezTo>
                      <a:pt x="1355" y="4672"/>
                      <a:pt x="1361" y="4665"/>
                      <a:pt x="1362" y="4658"/>
                    </a:cubicBezTo>
                    <a:lnTo>
                      <a:pt x="1500" y="3690"/>
                    </a:lnTo>
                    <a:cubicBezTo>
                      <a:pt x="1501" y="3682"/>
                      <a:pt x="1499" y="3674"/>
                      <a:pt x="1493" y="3669"/>
                    </a:cubicBezTo>
                    <a:lnTo>
                      <a:pt x="1041" y="3307"/>
                    </a:lnTo>
                    <a:lnTo>
                      <a:pt x="1041" y="24"/>
                    </a:lnTo>
                    <a:cubicBezTo>
                      <a:pt x="1041" y="11"/>
                      <a:pt x="1030" y="1"/>
                      <a:pt x="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973;p62">
                <a:extLst>
                  <a:ext uri="{FF2B5EF4-FFF2-40B4-BE49-F238E27FC236}">
                    <a16:creationId xmlns:a16="http://schemas.microsoft.com/office/drawing/2014/main" id="{96D2C2E5-F9BC-B40B-1069-7E143F0216E0}"/>
                  </a:ext>
                </a:extLst>
              </p:cNvPr>
              <p:cNvSpPr/>
              <p:nvPr/>
            </p:nvSpPr>
            <p:spPr>
              <a:xfrm>
                <a:off x="4388352" y="2227893"/>
                <a:ext cx="212492" cy="34415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5722" extrusionOk="0">
                    <a:moveTo>
                      <a:pt x="2582" y="0"/>
                    </a:moveTo>
                    <a:cubicBezTo>
                      <a:pt x="2069" y="0"/>
                      <a:pt x="1353" y="312"/>
                      <a:pt x="840" y="1151"/>
                    </a:cubicBezTo>
                    <a:cubicBezTo>
                      <a:pt x="70" y="2410"/>
                      <a:pt x="0" y="5559"/>
                      <a:pt x="385" y="5699"/>
                    </a:cubicBezTo>
                    <a:cubicBezTo>
                      <a:pt x="429" y="5715"/>
                      <a:pt x="494" y="5722"/>
                      <a:pt x="577" y="5722"/>
                    </a:cubicBezTo>
                    <a:cubicBezTo>
                      <a:pt x="1229" y="5722"/>
                      <a:pt x="2939" y="5271"/>
                      <a:pt x="3218" y="4929"/>
                    </a:cubicBezTo>
                    <a:cubicBezTo>
                      <a:pt x="3533" y="4543"/>
                      <a:pt x="3393" y="2795"/>
                      <a:pt x="3428" y="2480"/>
                    </a:cubicBezTo>
                    <a:cubicBezTo>
                      <a:pt x="3464" y="2165"/>
                      <a:pt x="3324" y="1536"/>
                      <a:pt x="3324" y="1536"/>
                    </a:cubicBezTo>
                    <a:cubicBezTo>
                      <a:pt x="3324" y="1536"/>
                      <a:pt x="3149" y="1361"/>
                      <a:pt x="3183" y="1116"/>
                    </a:cubicBezTo>
                    <a:cubicBezTo>
                      <a:pt x="3218" y="871"/>
                      <a:pt x="3464" y="592"/>
                      <a:pt x="3149" y="207"/>
                    </a:cubicBezTo>
                    <a:cubicBezTo>
                      <a:pt x="3044" y="78"/>
                      <a:pt x="2839" y="0"/>
                      <a:pt x="25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974;p62">
                <a:extLst>
                  <a:ext uri="{FF2B5EF4-FFF2-40B4-BE49-F238E27FC236}">
                    <a16:creationId xmlns:a16="http://schemas.microsoft.com/office/drawing/2014/main" id="{705557FA-B3B5-7759-C8CE-A64D4B886F15}"/>
                  </a:ext>
                </a:extLst>
              </p:cNvPr>
              <p:cNvSpPr/>
              <p:nvPr/>
            </p:nvSpPr>
            <p:spPr>
              <a:xfrm>
                <a:off x="4388592" y="2226449"/>
                <a:ext cx="209485" cy="346977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5769" extrusionOk="0">
                    <a:moveTo>
                      <a:pt x="2577" y="48"/>
                    </a:moveTo>
                    <a:cubicBezTo>
                      <a:pt x="2822" y="48"/>
                      <a:pt x="3024" y="120"/>
                      <a:pt x="3128" y="248"/>
                    </a:cubicBezTo>
                    <a:cubicBezTo>
                      <a:pt x="3355" y="526"/>
                      <a:pt x="3280" y="748"/>
                      <a:pt x="3211" y="943"/>
                    </a:cubicBezTo>
                    <a:cubicBezTo>
                      <a:pt x="3188" y="1010"/>
                      <a:pt x="3167" y="1074"/>
                      <a:pt x="3157" y="1138"/>
                    </a:cubicBezTo>
                    <a:cubicBezTo>
                      <a:pt x="3124" y="1371"/>
                      <a:pt x="3269" y="1540"/>
                      <a:pt x="3299" y="1572"/>
                    </a:cubicBezTo>
                    <a:cubicBezTo>
                      <a:pt x="3311" y="1639"/>
                      <a:pt x="3433" y="2211"/>
                      <a:pt x="3401" y="2502"/>
                    </a:cubicBezTo>
                    <a:cubicBezTo>
                      <a:pt x="3391" y="2587"/>
                      <a:pt x="3395" y="2766"/>
                      <a:pt x="3398" y="2994"/>
                    </a:cubicBezTo>
                    <a:cubicBezTo>
                      <a:pt x="3408" y="3616"/>
                      <a:pt x="3424" y="4660"/>
                      <a:pt x="3197" y="4938"/>
                    </a:cubicBezTo>
                    <a:cubicBezTo>
                      <a:pt x="2919" y="5278"/>
                      <a:pt x="1222" y="5723"/>
                      <a:pt x="579" y="5723"/>
                    </a:cubicBezTo>
                    <a:cubicBezTo>
                      <a:pt x="497" y="5723"/>
                      <a:pt x="432" y="5716"/>
                      <a:pt x="390" y="5700"/>
                    </a:cubicBezTo>
                    <a:cubicBezTo>
                      <a:pt x="364" y="5691"/>
                      <a:pt x="326" y="5657"/>
                      <a:pt x="287" y="5547"/>
                    </a:cubicBezTo>
                    <a:cubicBezTo>
                      <a:pt x="47" y="4863"/>
                      <a:pt x="192" y="2273"/>
                      <a:pt x="855" y="1187"/>
                    </a:cubicBezTo>
                    <a:cubicBezTo>
                      <a:pt x="1461" y="195"/>
                      <a:pt x="2257" y="67"/>
                      <a:pt x="2486" y="51"/>
                    </a:cubicBezTo>
                    <a:cubicBezTo>
                      <a:pt x="2517" y="50"/>
                      <a:pt x="2548" y="48"/>
                      <a:pt x="2577" y="48"/>
                    </a:cubicBezTo>
                    <a:close/>
                    <a:moveTo>
                      <a:pt x="2576" y="1"/>
                    </a:moveTo>
                    <a:cubicBezTo>
                      <a:pt x="2546" y="1"/>
                      <a:pt x="2515" y="2"/>
                      <a:pt x="2484" y="4"/>
                    </a:cubicBezTo>
                    <a:cubicBezTo>
                      <a:pt x="1856" y="48"/>
                      <a:pt x="1233" y="481"/>
                      <a:pt x="816" y="1164"/>
                    </a:cubicBezTo>
                    <a:cubicBezTo>
                      <a:pt x="122" y="2299"/>
                      <a:pt x="1" y="4875"/>
                      <a:pt x="241" y="5563"/>
                    </a:cubicBezTo>
                    <a:cubicBezTo>
                      <a:pt x="278" y="5667"/>
                      <a:pt x="320" y="5727"/>
                      <a:pt x="373" y="5745"/>
                    </a:cubicBezTo>
                    <a:cubicBezTo>
                      <a:pt x="416" y="5761"/>
                      <a:pt x="482" y="5769"/>
                      <a:pt x="566" y="5769"/>
                    </a:cubicBezTo>
                    <a:cubicBezTo>
                      <a:pt x="1221" y="5769"/>
                      <a:pt x="2950" y="5313"/>
                      <a:pt x="3233" y="4969"/>
                    </a:cubicBezTo>
                    <a:cubicBezTo>
                      <a:pt x="3470" y="4677"/>
                      <a:pt x="3455" y="3663"/>
                      <a:pt x="3445" y="2993"/>
                    </a:cubicBezTo>
                    <a:cubicBezTo>
                      <a:pt x="3440" y="2768"/>
                      <a:pt x="3438" y="2588"/>
                      <a:pt x="3448" y="2508"/>
                    </a:cubicBezTo>
                    <a:cubicBezTo>
                      <a:pt x="3482" y="2192"/>
                      <a:pt x="3348" y="1580"/>
                      <a:pt x="3342" y="1555"/>
                    </a:cubicBezTo>
                    <a:cubicBezTo>
                      <a:pt x="3341" y="1549"/>
                      <a:pt x="3338" y="1545"/>
                      <a:pt x="3336" y="1543"/>
                    </a:cubicBezTo>
                    <a:cubicBezTo>
                      <a:pt x="3334" y="1542"/>
                      <a:pt x="3169" y="1373"/>
                      <a:pt x="3203" y="1143"/>
                    </a:cubicBezTo>
                    <a:cubicBezTo>
                      <a:pt x="3210" y="1085"/>
                      <a:pt x="3232" y="1022"/>
                      <a:pt x="3254" y="957"/>
                    </a:cubicBezTo>
                    <a:cubicBezTo>
                      <a:pt x="3322" y="761"/>
                      <a:pt x="3407" y="514"/>
                      <a:pt x="3162" y="216"/>
                    </a:cubicBezTo>
                    <a:cubicBezTo>
                      <a:pt x="3050" y="78"/>
                      <a:pt x="2835" y="1"/>
                      <a:pt x="25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975;p62">
                <a:extLst>
                  <a:ext uri="{FF2B5EF4-FFF2-40B4-BE49-F238E27FC236}">
                    <a16:creationId xmlns:a16="http://schemas.microsoft.com/office/drawing/2014/main" id="{E4A2BA8B-2062-DB68-DCF9-7D2D7C3B9BC9}"/>
                  </a:ext>
                </a:extLst>
              </p:cNvPr>
              <p:cNvSpPr/>
              <p:nvPr/>
            </p:nvSpPr>
            <p:spPr>
              <a:xfrm>
                <a:off x="4632894" y="2227893"/>
                <a:ext cx="212613" cy="344150"/>
              </a:xfrm>
              <a:custGeom>
                <a:avLst/>
                <a:gdLst/>
                <a:ahLst/>
                <a:cxnLst/>
                <a:rect l="l" t="t" r="r" b="b"/>
                <a:pathLst>
                  <a:path w="3535" h="5722" extrusionOk="0">
                    <a:moveTo>
                      <a:pt x="953" y="0"/>
                    </a:moveTo>
                    <a:cubicBezTo>
                      <a:pt x="696" y="0"/>
                      <a:pt x="491" y="78"/>
                      <a:pt x="386" y="207"/>
                    </a:cubicBezTo>
                    <a:cubicBezTo>
                      <a:pt x="71" y="592"/>
                      <a:pt x="317" y="871"/>
                      <a:pt x="352" y="1116"/>
                    </a:cubicBezTo>
                    <a:cubicBezTo>
                      <a:pt x="386" y="1361"/>
                      <a:pt x="212" y="1536"/>
                      <a:pt x="212" y="1536"/>
                    </a:cubicBezTo>
                    <a:cubicBezTo>
                      <a:pt x="212" y="1536"/>
                      <a:pt x="71" y="2165"/>
                      <a:pt x="105" y="2480"/>
                    </a:cubicBezTo>
                    <a:cubicBezTo>
                      <a:pt x="141" y="2795"/>
                      <a:pt x="1" y="4543"/>
                      <a:pt x="315" y="4929"/>
                    </a:cubicBezTo>
                    <a:cubicBezTo>
                      <a:pt x="595" y="5271"/>
                      <a:pt x="2307" y="5722"/>
                      <a:pt x="2958" y="5722"/>
                    </a:cubicBezTo>
                    <a:cubicBezTo>
                      <a:pt x="3041" y="5722"/>
                      <a:pt x="3106" y="5715"/>
                      <a:pt x="3150" y="5699"/>
                    </a:cubicBezTo>
                    <a:cubicBezTo>
                      <a:pt x="3535" y="5559"/>
                      <a:pt x="3465" y="2410"/>
                      <a:pt x="2696" y="1151"/>
                    </a:cubicBezTo>
                    <a:cubicBezTo>
                      <a:pt x="2182" y="312"/>
                      <a:pt x="1466" y="0"/>
                      <a:pt x="9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976;p62">
                <a:extLst>
                  <a:ext uri="{FF2B5EF4-FFF2-40B4-BE49-F238E27FC236}">
                    <a16:creationId xmlns:a16="http://schemas.microsoft.com/office/drawing/2014/main" id="{EBDB5B18-00B1-B0ED-17F5-56EC16EC63CE}"/>
                  </a:ext>
                </a:extLst>
              </p:cNvPr>
              <p:cNvSpPr/>
              <p:nvPr/>
            </p:nvSpPr>
            <p:spPr>
              <a:xfrm>
                <a:off x="4635721" y="2226449"/>
                <a:ext cx="209425" cy="346977"/>
              </a:xfrm>
              <a:custGeom>
                <a:avLst/>
                <a:gdLst/>
                <a:ahLst/>
                <a:cxnLst/>
                <a:rect l="l" t="t" r="r" b="b"/>
                <a:pathLst>
                  <a:path w="3482" h="5769" extrusionOk="0">
                    <a:moveTo>
                      <a:pt x="905" y="46"/>
                    </a:moveTo>
                    <a:cubicBezTo>
                      <a:pt x="936" y="46"/>
                      <a:pt x="966" y="47"/>
                      <a:pt x="998" y="50"/>
                    </a:cubicBezTo>
                    <a:cubicBezTo>
                      <a:pt x="1227" y="65"/>
                      <a:pt x="2022" y="195"/>
                      <a:pt x="2629" y="1186"/>
                    </a:cubicBezTo>
                    <a:cubicBezTo>
                      <a:pt x="3292" y="2272"/>
                      <a:pt x="3438" y="4860"/>
                      <a:pt x="3198" y="5546"/>
                    </a:cubicBezTo>
                    <a:cubicBezTo>
                      <a:pt x="3158" y="5655"/>
                      <a:pt x="3120" y="5690"/>
                      <a:pt x="3094" y="5699"/>
                    </a:cubicBezTo>
                    <a:cubicBezTo>
                      <a:pt x="3052" y="5715"/>
                      <a:pt x="2988" y="5722"/>
                      <a:pt x="2907" y="5722"/>
                    </a:cubicBezTo>
                    <a:cubicBezTo>
                      <a:pt x="2265" y="5722"/>
                      <a:pt x="565" y="5276"/>
                      <a:pt x="288" y="4937"/>
                    </a:cubicBezTo>
                    <a:cubicBezTo>
                      <a:pt x="61" y="4660"/>
                      <a:pt x="77" y="3616"/>
                      <a:pt x="86" y="2993"/>
                    </a:cubicBezTo>
                    <a:cubicBezTo>
                      <a:pt x="90" y="2765"/>
                      <a:pt x="93" y="2585"/>
                      <a:pt x="83" y="2501"/>
                    </a:cubicBezTo>
                    <a:cubicBezTo>
                      <a:pt x="50" y="2210"/>
                      <a:pt x="171" y="1638"/>
                      <a:pt x="186" y="1571"/>
                    </a:cubicBezTo>
                    <a:cubicBezTo>
                      <a:pt x="215" y="1539"/>
                      <a:pt x="360" y="1369"/>
                      <a:pt x="330" y="1134"/>
                    </a:cubicBezTo>
                    <a:cubicBezTo>
                      <a:pt x="321" y="1071"/>
                      <a:pt x="299" y="1007"/>
                      <a:pt x="275" y="940"/>
                    </a:cubicBezTo>
                    <a:cubicBezTo>
                      <a:pt x="208" y="745"/>
                      <a:pt x="131" y="522"/>
                      <a:pt x="359" y="244"/>
                    </a:cubicBezTo>
                    <a:cubicBezTo>
                      <a:pt x="462" y="118"/>
                      <a:pt x="661" y="46"/>
                      <a:pt x="905" y="46"/>
                    </a:cubicBezTo>
                    <a:close/>
                    <a:moveTo>
                      <a:pt x="907" y="1"/>
                    </a:moveTo>
                    <a:cubicBezTo>
                      <a:pt x="648" y="1"/>
                      <a:pt x="433" y="78"/>
                      <a:pt x="321" y="216"/>
                    </a:cubicBezTo>
                    <a:cubicBezTo>
                      <a:pt x="77" y="514"/>
                      <a:pt x="161" y="760"/>
                      <a:pt x="229" y="957"/>
                    </a:cubicBezTo>
                    <a:cubicBezTo>
                      <a:pt x="251" y="1022"/>
                      <a:pt x="273" y="1085"/>
                      <a:pt x="280" y="1143"/>
                    </a:cubicBezTo>
                    <a:cubicBezTo>
                      <a:pt x="313" y="1373"/>
                      <a:pt x="149" y="1542"/>
                      <a:pt x="147" y="1543"/>
                    </a:cubicBezTo>
                    <a:cubicBezTo>
                      <a:pt x="144" y="1547"/>
                      <a:pt x="142" y="1551"/>
                      <a:pt x="141" y="1555"/>
                    </a:cubicBezTo>
                    <a:cubicBezTo>
                      <a:pt x="135" y="1581"/>
                      <a:pt x="1" y="2193"/>
                      <a:pt x="35" y="2508"/>
                    </a:cubicBezTo>
                    <a:cubicBezTo>
                      <a:pt x="45" y="2589"/>
                      <a:pt x="42" y="2768"/>
                      <a:pt x="38" y="2994"/>
                    </a:cubicBezTo>
                    <a:cubicBezTo>
                      <a:pt x="28" y="3664"/>
                      <a:pt x="12" y="4677"/>
                      <a:pt x="250" y="4969"/>
                    </a:cubicBezTo>
                    <a:cubicBezTo>
                      <a:pt x="534" y="5313"/>
                      <a:pt x="2262" y="5769"/>
                      <a:pt x="2917" y="5769"/>
                    </a:cubicBezTo>
                    <a:cubicBezTo>
                      <a:pt x="3002" y="5769"/>
                      <a:pt x="3067" y="5760"/>
                      <a:pt x="3110" y="5745"/>
                    </a:cubicBezTo>
                    <a:cubicBezTo>
                      <a:pt x="3163" y="5726"/>
                      <a:pt x="3205" y="5667"/>
                      <a:pt x="3241" y="5563"/>
                    </a:cubicBezTo>
                    <a:cubicBezTo>
                      <a:pt x="3481" y="4875"/>
                      <a:pt x="3361" y="2300"/>
                      <a:pt x="2667" y="1164"/>
                    </a:cubicBezTo>
                    <a:cubicBezTo>
                      <a:pt x="2250" y="479"/>
                      <a:pt x="1627" y="46"/>
                      <a:pt x="999" y="4"/>
                    </a:cubicBezTo>
                    <a:cubicBezTo>
                      <a:pt x="968" y="2"/>
                      <a:pt x="937" y="1"/>
                      <a:pt x="9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977;p62">
                <a:extLst>
                  <a:ext uri="{FF2B5EF4-FFF2-40B4-BE49-F238E27FC236}">
                    <a16:creationId xmlns:a16="http://schemas.microsoft.com/office/drawing/2014/main" id="{672CFCE6-7C6B-6E9A-7D19-98CE65F25C88}"/>
                  </a:ext>
                </a:extLst>
              </p:cNvPr>
              <p:cNvSpPr/>
              <p:nvPr/>
            </p:nvSpPr>
            <p:spPr>
              <a:xfrm>
                <a:off x="4600417" y="2152894"/>
                <a:ext cx="30614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9" extrusionOk="0">
                    <a:moveTo>
                      <a:pt x="24" y="1"/>
                    </a:moveTo>
                    <a:cubicBezTo>
                      <a:pt x="11" y="1"/>
                      <a:pt x="1" y="12"/>
                      <a:pt x="1" y="25"/>
                    </a:cubicBezTo>
                    <a:cubicBezTo>
                      <a:pt x="1" y="38"/>
                      <a:pt x="11" y="49"/>
                      <a:pt x="24" y="49"/>
                    </a:cubicBezTo>
                    <a:lnTo>
                      <a:pt x="486" y="49"/>
                    </a:lnTo>
                    <a:cubicBezTo>
                      <a:pt x="497" y="49"/>
                      <a:pt x="509" y="38"/>
                      <a:pt x="509" y="25"/>
                    </a:cubicBezTo>
                    <a:cubicBezTo>
                      <a:pt x="509" y="12"/>
                      <a:pt x="498" y="1"/>
                      <a:pt x="4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978;p62">
                <a:extLst>
                  <a:ext uri="{FF2B5EF4-FFF2-40B4-BE49-F238E27FC236}">
                    <a16:creationId xmlns:a16="http://schemas.microsoft.com/office/drawing/2014/main" id="{5C421671-5C3F-EE7E-2A0C-D94856912EED}"/>
                  </a:ext>
                </a:extLst>
              </p:cNvPr>
              <p:cNvSpPr/>
              <p:nvPr/>
            </p:nvSpPr>
            <p:spPr>
              <a:xfrm>
                <a:off x="4600417" y="2204196"/>
                <a:ext cx="30614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9" extrusionOk="0">
                    <a:moveTo>
                      <a:pt x="24" y="1"/>
                    </a:moveTo>
                    <a:cubicBezTo>
                      <a:pt x="11" y="1"/>
                      <a:pt x="1" y="11"/>
                      <a:pt x="1" y="25"/>
                    </a:cubicBezTo>
                    <a:cubicBezTo>
                      <a:pt x="1" y="38"/>
                      <a:pt x="11" y="49"/>
                      <a:pt x="24" y="49"/>
                    </a:cubicBezTo>
                    <a:lnTo>
                      <a:pt x="486" y="49"/>
                    </a:lnTo>
                    <a:cubicBezTo>
                      <a:pt x="497" y="49"/>
                      <a:pt x="509" y="38"/>
                      <a:pt x="509" y="25"/>
                    </a:cubicBezTo>
                    <a:cubicBezTo>
                      <a:pt x="509" y="11"/>
                      <a:pt x="498" y="1"/>
                      <a:pt x="4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979;p62">
                <a:extLst>
                  <a:ext uri="{FF2B5EF4-FFF2-40B4-BE49-F238E27FC236}">
                    <a16:creationId xmlns:a16="http://schemas.microsoft.com/office/drawing/2014/main" id="{822D3733-B834-0EEE-02CE-369F0A11E308}"/>
                  </a:ext>
                </a:extLst>
              </p:cNvPr>
              <p:cNvSpPr/>
              <p:nvPr/>
            </p:nvSpPr>
            <p:spPr>
              <a:xfrm>
                <a:off x="4600417" y="2255499"/>
                <a:ext cx="30614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9" extrusionOk="0">
                    <a:moveTo>
                      <a:pt x="24" y="0"/>
                    </a:moveTo>
                    <a:cubicBezTo>
                      <a:pt x="11" y="0"/>
                      <a:pt x="1" y="11"/>
                      <a:pt x="1" y="25"/>
                    </a:cubicBezTo>
                    <a:cubicBezTo>
                      <a:pt x="1" y="38"/>
                      <a:pt x="11" y="48"/>
                      <a:pt x="24" y="48"/>
                    </a:cubicBezTo>
                    <a:lnTo>
                      <a:pt x="486" y="48"/>
                    </a:lnTo>
                    <a:cubicBezTo>
                      <a:pt x="497" y="48"/>
                      <a:pt x="509" y="38"/>
                      <a:pt x="509" y="25"/>
                    </a:cubicBezTo>
                    <a:cubicBezTo>
                      <a:pt x="509" y="11"/>
                      <a:pt x="498" y="0"/>
                      <a:pt x="486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980;p62">
                <a:extLst>
                  <a:ext uri="{FF2B5EF4-FFF2-40B4-BE49-F238E27FC236}">
                    <a16:creationId xmlns:a16="http://schemas.microsoft.com/office/drawing/2014/main" id="{0554060B-8980-D81F-C625-CE328BF2104C}"/>
                  </a:ext>
                </a:extLst>
              </p:cNvPr>
              <p:cNvSpPr/>
              <p:nvPr/>
            </p:nvSpPr>
            <p:spPr>
              <a:xfrm>
                <a:off x="4600417" y="2306801"/>
                <a:ext cx="30614" cy="2947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9" extrusionOk="0">
                    <a:moveTo>
                      <a:pt x="24" y="0"/>
                    </a:moveTo>
                    <a:cubicBezTo>
                      <a:pt x="11" y="0"/>
                      <a:pt x="1" y="11"/>
                      <a:pt x="1" y="25"/>
                    </a:cubicBezTo>
                    <a:cubicBezTo>
                      <a:pt x="1" y="38"/>
                      <a:pt x="11" y="48"/>
                      <a:pt x="24" y="48"/>
                    </a:cubicBezTo>
                    <a:lnTo>
                      <a:pt x="486" y="48"/>
                    </a:lnTo>
                    <a:cubicBezTo>
                      <a:pt x="497" y="48"/>
                      <a:pt x="509" y="38"/>
                      <a:pt x="509" y="25"/>
                    </a:cubicBezTo>
                    <a:cubicBezTo>
                      <a:pt x="509" y="11"/>
                      <a:pt x="498" y="0"/>
                      <a:pt x="486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981;p62">
                <a:extLst>
                  <a:ext uri="{FF2B5EF4-FFF2-40B4-BE49-F238E27FC236}">
                    <a16:creationId xmlns:a16="http://schemas.microsoft.com/office/drawing/2014/main" id="{A7223370-1F08-C4CE-10DF-14184979D98F}"/>
                  </a:ext>
                </a:extLst>
              </p:cNvPr>
              <p:cNvSpPr/>
              <p:nvPr/>
            </p:nvSpPr>
            <p:spPr>
              <a:xfrm>
                <a:off x="4485062" y="2739473"/>
                <a:ext cx="115779" cy="59303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986" extrusionOk="0">
                    <a:moveTo>
                      <a:pt x="1127" y="47"/>
                    </a:moveTo>
                    <a:cubicBezTo>
                      <a:pt x="1132" y="47"/>
                      <a:pt x="1601" y="51"/>
                      <a:pt x="1737" y="305"/>
                    </a:cubicBezTo>
                    <a:cubicBezTo>
                      <a:pt x="1857" y="530"/>
                      <a:pt x="1834" y="853"/>
                      <a:pt x="1826" y="938"/>
                    </a:cubicBezTo>
                    <a:lnTo>
                      <a:pt x="1674" y="938"/>
                    </a:lnTo>
                    <a:cubicBezTo>
                      <a:pt x="1679" y="848"/>
                      <a:pt x="1681" y="551"/>
                      <a:pt x="1542" y="439"/>
                    </a:cubicBezTo>
                    <a:cubicBezTo>
                      <a:pt x="1507" y="412"/>
                      <a:pt x="1465" y="398"/>
                      <a:pt x="1417" y="398"/>
                    </a:cubicBezTo>
                    <a:cubicBezTo>
                      <a:pt x="1387" y="398"/>
                      <a:pt x="1354" y="403"/>
                      <a:pt x="1318" y="415"/>
                    </a:cubicBezTo>
                    <a:cubicBezTo>
                      <a:pt x="1164" y="466"/>
                      <a:pt x="1050" y="551"/>
                      <a:pt x="949" y="625"/>
                    </a:cubicBezTo>
                    <a:cubicBezTo>
                      <a:pt x="820" y="720"/>
                      <a:pt x="707" y="803"/>
                      <a:pt x="545" y="803"/>
                    </a:cubicBezTo>
                    <a:cubicBezTo>
                      <a:pt x="514" y="803"/>
                      <a:pt x="482" y="800"/>
                      <a:pt x="447" y="794"/>
                    </a:cubicBezTo>
                    <a:cubicBezTo>
                      <a:pt x="126" y="733"/>
                      <a:pt x="64" y="474"/>
                      <a:pt x="53" y="412"/>
                    </a:cubicBezTo>
                    <a:cubicBezTo>
                      <a:pt x="309" y="205"/>
                      <a:pt x="1122" y="49"/>
                      <a:pt x="1127" y="47"/>
                    </a:cubicBezTo>
                    <a:close/>
                    <a:moveTo>
                      <a:pt x="1132" y="0"/>
                    </a:moveTo>
                    <a:cubicBezTo>
                      <a:pt x="1127" y="0"/>
                      <a:pt x="1123" y="0"/>
                      <a:pt x="1121" y="1"/>
                    </a:cubicBezTo>
                    <a:cubicBezTo>
                      <a:pt x="1085" y="7"/>
                      <a:pt x="264" y="166"/>
                      <a:pt x="10" y="384"/>
                    </a:cubicBezTo>
                    <a:cubicBezTo>
                      <a:pt x="5" y="389"/>
                      <a:pt x="1" y="396"/>
                      <a:pt x="2" y="405"/>
                    </a:cubicBezTo>
                    <a:cubicBezTo>
                      <a:pt x="3" y="408"/>
                      <a:pt x="45" y="765"/>
                      <a:pt x="437" y="839"/>
                    </a:cubicBezTo>
                    <a:cubicBezTo>
                      <a:pt x="475" y="847"/>
                      <a:pt x="511" y="850"/>
                      <a:pt x="545" y="850"/>
                    </a:cubicBezTo>
                    <a:cubicBezTo>
                      <a:pt x="722" y="850"/>
                      <a:pt x="846" y="759"/>
                      <a:pt x="975" y="664"/>
                    </a:cubicBezTo>
                    <a:cubicBezTo>
                      <a:pt x="1079" y="588"/>
                      <a:pt x="1185" y="509"/>
                      <a:pt x="1332" y="460"/>
                    </a:cubicBezTo>
                    <a:cubicBezTo>
                      <a:pt x="1362" y="450"/>
                      <a:pt x="1389" y="445"/>
                      <a:pt x="1414" y="445"/>
                    </a:cubicBezTo>
                    <a:cubicBezTo>
                      <a:pt x="1451" y="445"/>
                      <a:pt x="1482" y="456"/>
                      <a:pt x="1510" y="477"/>
                    </a:cubicBezTo>
                    <a:cubicBezTo>
                      <a:pt x="1654" y="589"/>
                      <a:pt x="1625" y="955"/>
                      <a:pt x="1625" y="959"/>
                    </a:cubicBezTo>
                    <a:cubicBezTo>
                      <a:pt x="1625" y="965"/>
                      <a:pt x="1628" y="972"/>
                      <a:pt x="1632" y="977"/>
                    </a:cubicBezTo>
                    <a:cubicBezTo>
                      <a:pt x="1636" y="982"/>
                      <a:pt x="1642" y="986"/>
                      <a:pt x="1649" y="986"/>
                    </a:cubicBezTo>
                    <a:lnTo>
                      <a:pt x="1847" y="986"/>
                    </a:lnTo>
                    <a:cubicBezTo>
                      <a:pt x="1860" y="986"/>
                      <a:pt x="1868" y="976"/>
                      <a:pt x="1872" y="964"/>
                    </a:cubicBezTo>
                    <a:cubicBezTo>
                      <a:pt x="1873" y="947"/>
                      <a:pt x="1925" y="557"/>
                      <a:pt x="1778" y="283"/>
                    </a:cubicBezTo>
                    <a:cubicBezTo>
                      <a:pt x="1639" y="22"/>
                      <a:pt x="1210" y="0"/>
                      <a:pt x="1132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982;p62">
                <a:extLst>
                  <a:ext uri="{FF2B5EF4-FFF2-40B4-BE49-F238E27FC236}">
                    <a16:creationId xmlns:a16="http://schemas.microsoft.com/office/drawing/2014/main" id="{3A47038D-CEA8-9A71-BBEC-9827D8CD5E48}"/>
                  </a:ext>
                </a:extLst>
              </p:cNvPr>
              <p:cNvSpPr/>
              <p:nvPr/>
            </p:nvSpPr>
            <p:spPr>
              <a:xfrm>
                <a:off x="4393343" y="2524219"/>
                <a:ext cx="434427" cy="289057"/>
              </a:xfrm>
              <a:custGeom>
                <a:avLst/>
                <a:gdLst/>
                <a:ahLst/>
                <a:cxnLst/>
                <a:rect l="l" t="t" r="r" b="b"/>
                <a:pathLst>
                  <a:path w="7223" h="4806" extrusionOk="0">
                    <a:moveTo>
                      <a:pt x="2132" y="1"/>
                    </a:moveTo>
                    <a:cubicBezTo>
                      <a:pt x="2041" y="1"/>
                      <a:pt x="1954" y="5"/>
                      <a:pt x="1871" y="15"/>
                    </a:cubicBezTo>
                    <a:cubicBezTo>
                      <a:pt x="962" y="122"/>
                      <a:pt x="453" y="709"/>
                      <a:pt x="294" y="1245"/>
                    </a:cubicBezTo>
                    <a:cubicBezTo>
                      <a:pt x="134" y="1779"/>
                      <a:pt x="160" y="2180"/>
                      <a:pt x="294" y="2823"/>
                    </a:cubicBezTo>
                    <a:cubicBezTo>
                      <a:pt x="428" y="3464"/>
                      <a:pt x="240" y="3704"/>
                      <a:pt x="187" y="3946"/>
                    </a:cubicBezTo>
                    <a:cubicBezTo>
                      <a:pt x="134" y="4186"/>
                      <a:pt x="0" y="4561"/>
                      <a:pt x="375" y="4748"/>
                    </a:cubicBezTo>
                    <a:cubicBezTo>
                      <a:pt x="456" y="4788"/>
                      <a:pt x="517" y="4805"/>
                      <a:pt x="566" y="4805"/>
                    </a:cubicBezTo>
                    <a:cubicBezTo>
                      <a:pt x="742" y="4805"/>
                      <a:pt x="759" y="4590"/>
                      <a:pt x="990" y="4507"/>
                    </a:cubicBezTo>
                    <a:cubicBezTo>
                      <a:pt x="1285" y="4399"/>
                      <a:pt x="1712" y="4186"/>
                      <a:pt x="2033" y="3971"/>
                    </a:cubicBezTo>
                    <a:cubicBezTo>
                      <a:pt x="2354" y="3757"/>
                      <a:pt x="2783" y="3703"/>
                      <a:pt x="3210" y="3597"/>
                    </a:cubicBezTo>
                    <a:cubicBezTo>
                      <a:pt x="3638" y="3490"/>
                      <a:pt x="4387" y="2795"/>
                      <a:pt x="4387" y="2795"/>
                    </a:cubicBezTo>
                    <a:cubicBezTo>
                      <a:pt x="4387" y="2795"/>
                      <a:pt x="4617" y="3006"/>
                      <a:pt x="5158" y="3006"/>
                    </a:cubicBezTo>
                    <a:cubicBezTo>
                      <a:pt x="5256" y="3006"/>
                      <a:pt x="5364" y="2999"/>
                      <a:pt x="5483" y="2983"/>
                    </a:cubicBezTo>
                    <a:cubicBezTo>
                      <a:pt x="6259" y="2875"/>
                      <a:pt x="6420" y="1831"/>
                      <a:pt x="6473" y="1671"/>
                    </a:cubicBezTo>
                    <a:cubicBezTo>
                      <a:pt x="6526" y="1511"/>
                      <a:pt x="6633" y="1537"/>
                      <a:pt x="6927" y="1431"/>
                    </a:cubicBezTo>
                    <a:cubicBezTo>
                      <a:pt x="7222" y="1322"/>
                      <a:pt x="7194" y="947"/>
                      <a:pt x="7194" y="947"/>
                    </a:cubicBezTo>
                    <a:cubicBezTo>
                      <a:pt x="7129" y="516"/>
                      <a:pt x="6687" y="575"/>
                      <a:pt x="6445" y="549"/>
                    </a:cubicBezTo>
                    <a:cubicBezTo>
                      <a:pt x="6204" y="522"/>
                      <a:pt x="5696" y="281"/>
                      <a:pt x="5134" y="201"/>
                    </a:cubicBezTo>
                    <a:cubicBezTo>
                      <a:pt x="5080" y="194"/>
                      <a:pt x="5030" y="190"/>
                      <a:pt x="4984" y="190"/>
                    </a:cubicBezTo>
                    <a:cubicBezTo>
                      <a:pt x="4572" y="190"/>
                      <a:pt x="4490" y="470"/>
                      <a:pt x="4420" y="470"/>
                    </a:cubicBezTo>
                    <a:cubicBezTo>
                      <a:pt x="4417" y="470"/>
                      <a:pt x="4414" y="470"/>
                      <a:pt x="4411" y="469"/>
                    </a:cubicBezTo>
                    <a:cubicBezTo>
                      <a:pt x="4339" y="445"/>
                      <a:pt x="3049" y="1"/>
                      <a:pt x="2132" y="1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983;p62">
                <a:extLst>
                  <a:ext uri="{FF2B5EF4-FFF2-40B4-BE49-F238E27FC236}">
                    <a16:creationId xmlns:a16="http://schemas.microsoft.com/office/drawing/2014/main" id="{D6F32467-2506-E955-F6DF-95F47AA8AAB4}"/>
                  </a:ext>
                </a:extLst>
              </p:cNvPr>
              <p:cNvSpPr/>
              <p:nvPr/>
            </p:nvSpPr>
            <p:spPr>
              <a:xfrm>
                <a:off x="4393343" y="2524219"/>
                <a:ext cx="434427" cy="289057"/>
              </a:xfrm>
              <a:custGeom>
                <a:avLst/>
                <a:gdLst/>
                <a:ahLst/>
                <a:cxnLst/>
                <a:rect l="l" t="t" r="r" b="b"/>
                <a:pathLst>
                  <a:path w="7223" h="4806" extrusionOk="0">
                    <a:moveTo>
                      <a:pt x="2132" y="1"/>
                    </a:moveTo>
                    <a:cubicBezTo>
                      <a:pt x="2041" y="1"/>
                      <a:pt x="1954" y="5"/>
                      <a:pt x="1871" y="15"/>
                    </a:cubicBezTo>
                    <a:cubicBezTo>
                      <a:pt x="962" y="122"/>
                      <a:pt x="453" y="709"/>
                      <a:pt x="294" y="1245"/>
                    </a:cubicBezTo>
                    <a:cubicBezTo>
                      <a:pt x="134" y="1779"/>
                      <a:pt x="160" y="2180"/>
                      <a:pt x="294" y="2823"/>
                    </a:cubicBezTo>
                    <a:cubicBezTo>
                      <a:pt x="428" y="3464"/>
                      <a:pt x="240" y="3704"/>
                      <a:pt x="187" y="3946"/>
                    </a:cubicBezTo>
                    <a:cubicBezTo>
                      <a:pt x="134" y="4186"/>
                      <a:pt x="0" y="4561"/>
                      <a:pt x="375" y="4748"/>
                    </a:cubicBezTo>
                    <a:cubicBezTo>
                      <a:pt x="456" y="4788"/>
                      <a:pt x="517" y="4805"/>
                      <a:pt x="566" y="4805"/>
                    </a:cubicBezTo>
                    <a:cubicBezTo>
                      <a:pt x="742" y="4805"/>
                      <a:pt x="759" y="4590"/>
                      <a:pt x="990" y="4507"/>
                    </a:cubicBezTo>
                    <a:cubicBezTo>
                      <a:pt x="1285" y="4399"/>
                      <a:pt x="1712" y="4186"/>
                      <a:pt x="2033" y="3971"/>
                    </a:cubicBezTo>
                    <a:cubicBezTo>
                      <a:pt x="2354" y="3757"/>
                      <a:pt x="2783" y="3703"/>
                      <a:pt x="3210" y="3597"/>
                    </a:cubicBezTo>
                    <a:cubicBezTo>
                      <a:pt x="3638" y="3490"/>
                      <a:pt x="4387" y="2795"/>
                      <a:pt x="4387" y="2795"/>
                    </a:cubicBezTo>
                    <a:cubicBezTo>
                      <a:pt x="4387" y="2795"/>
                      <a:pt x="4617" y="3006"/>
                      <a:pt x="5158" y="3006"/>
                    </a:cubicBezTo>
                    <a:cubicBezTo>
                      <a:pt x="5256" y="3006"/>
                      <a:pt x="5364" y="2999"/>
                      <a:pt x="5483" y="2983"/>
                    </a:cubicBezTo>
                    <a:cubicBezTo>
                      <a:pt x="6259" y="2875"/>
                      <a:pt x="6420" y="1831"/>
                      <a:pt x="6473" y="1671"/>
                    </a:cubicBezTo>
                    <a:cubicBezTo>
                      <a:pt x="6526" y="1511"/>
                      <a:pt x="6633" y="1537"/>
                      <a:pt x="6927" y="1431"/>
                    </a:cubicBezTo>
                    <a:cubicBezTo>
                      <a:pt x="7222" y="1322"/>
                      <a:pt x="7194" y="947"/>
                      <a:pt x="7194" y="947"/>
                    </a:cubicBezTo>
                    <a:cubicBezTo>
                      <a:pt x="7129" y="516"/>
                      <a:pt x="6687" y="575"/>
                      <a:pt x="6445" y="549"/>
                    </a:cubicBezTo>
                    <a:cubicBezTo>
                      <a:pt x="6204" y="522"/>
                      <a:pt x="5696" y="281"/>
                      <a:pt x="5134" y="201"/>
                    </a:cubicBezTo>
                    <a:cubicBezTo>
                      <a:pt x="5080" y="194"/>
                      <a:pt x="5030" y="190"/>
                      <a:pt x="4984" y="190"/>
                    </a:cubicBezTo>
                    <a:cubicBezTo>
                      <a:pt x="4572" y="190"/>
                      <a:pt x="4490" y="470"/>
                      <a:pt x="4420" y="470"/>
                    </a:cubicBezTo>
                    <a:cubicBezTo>
                      <a:pt x="4417" y="470"/>
                      <a:pt x="4414" y="470"/>
                      <a:pt x="4411" y="469"/>
                    </a:cubicBezTo>
                    <a:cubicBezTo>
                      <a:pt x="4339" y="445"/>
                      <a:pt x="3049" y="1"/>
                      <a:pt x="21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984;p62">
                <a:extLst>
                  <a:ext uri="{FF2B5EF4-FFF2-40B4-BE49-F238E27FC236}">
                    <a16:creationId xmlns:a16="http://schemas.microsoft.com/office/drawing/2014/main" id="{7CA5F0CE-93B3-9146-3796-2635A751F2E2}"/>
                  </a:ext>
                </a:extLst>
              </p:cNvPr>
              <p:cNvSpPr/>
              <p:nvPr/>
            </p:nvSpPr>
            <p:spPr>
              <a:xfrm>
                <a:off x="4655629" y="2550863"/>
                <a:ext cx="24058" cy="142905"/>
              </a:xfrm>
              <a:custGeom>
                <a:avLst/>
                <a:gdLst/>
                <a:ahLst/>
                <a:cxnLst/>
                <a:rect l="l" t="t" r="r" b="b"/>
                <a:pathLst>
                  <a:path w="400" h="2376" extrusionOk="0">
                    <a:moveTo>
                      <a:pt x="53" y="0"/>
                    </a:moveTo>
                    <a:cubicBezTo>
                      <a:pt x="51" y="0"/>
                      <a:pt x="48" y="1"/>
                      <a:pt x="45" y="2"/>
                    </a:cubicBezTo>
                    <a:cubicBezTo>
                      <a:pt x="33" y="7"/>
                      <a:pt x="27" y="20"/>
                      <a:pt x="31" y="31"/>
                    </a:cubicBezTo>
                    <a:cubicBezTo>
                      <a:pt x="34" y="41"/>
                      <a:pt x="351" y="942"/>
                      <a:pt x="324" y="1361"/>
                    </a:cubicBezTo>
                    <a:cubicBezTo>
                      <a:pt x="298" y="1779"/>
                      <a:pt x="8" y="2336"/>
                      <a:pt x="6" y="2341"/>
                    </a:cubicBezTo>
                    <a:cubicBezTo>
                      <a:pt x="0" y="2353"/>
                      <a:pt x="5" y="2366"/>
                      <a:pt x="16" y="2373"/>
                    </a:cubicBezTo>
                    <a:cubicBezTo>
                      <a:pt x="18" y="2374"/>
                      <a:pt x="23" y="2375"/>
                      <a:pt x="27" y="2375"/>
                    </a:cubicBezTo>
                    <a:cubicBezTo>
                      <a:pt x="34" y="2375"/>
                      <a:pt x="43" y="2370"/>
                      <a:pt x="48" y="2363"/>
                    </a:cubicBezTo>
                    <a:cubicBezTo>
                      <a:pt x="60" y="2339"/>
                      <a:pt x="346" y="1790"/>
                      <a:pt x="372" y="1363"/>
                    </a:cubicBezTo>
                    <a:cubicBezTo>
                      <a:pt x="399" y="935"/>
                      <a:pt x="90" y="53"/>
                      <a:pt x="76" y="15"/>
                    </a:cubicBezTo>
                    <a:cubicBezTo>
                      <a:pt x="72" y="6"/>
                      <a:pt x="63" y="0"/>
                      <a:pt x="53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985;p62">
                <a:extLst>
                  <a:ext uri="{FF2B5EF4-FFF2-40B4-BE49-F238E27FC236}">
                    <a16:creationId xmlns:a16="http://schemas.microsoft.com/office/drawing/2014/main" id="{95824532-26BF-FF4F-893B-56AADD09B9F6}"/>
                  </a:ext>
                </a:extLst>
              </p:cNvPr>
              <p:cNvSpPr/>
              <p:nvPr/>
            </p:nvSpPr>
            <p:spPr>
              <a:xfrm>
                <a:off x="4393764" y="2522656"/>
                <a:ext cx="435149" cy="291944"/>
              </a:xfrm>
              <a:custGeom>
                <a:avLst/>
                <a:gdLst/>
                <a:ahLst/>
                <a:cxnLst/>
                <a:rect l="l" t="t" r="r" b="b"/>
                <a:pathLst>
                  <a:path w="7235" h="4854" extrusionOk="0">
                    <a:moveTo>
                      <a:pt x="2125" y="47"/>
                    </a:moveTo>
                    <a:cubicBezTo>
                      <a:pt x="2968" y="47"/>
                      <a:pt x="4142" y="429"/>
                      <a:pt x="4391" y="511"/>
                    </a:cubicBezTo>
                    <a:lnTo>
                      <a:pt x="4399" y="514"/>
                    </a:lnTo>
                    <a:cubicBezTo>
                      <a:pt x="4405" y="516"/>
                      <a:pt x="4411" y="517"/>
                      <a:pt x="4416" y="517"/>
                    </a:cubicBezTo>
                    <a:cubicBezTo>
                      <a:pt x="4447" y="517"/>
                      <a:pt x="4472" y="488"/>
                      <a:pt x="4506" y="451"/>
                    </a:cubicBezTo>
                    <a:cubicBezTo>
                      <a:pt x="4581" y="368"/>
                      <a:pt x="4698" y="236"/>
                      <a:pt x="4975" y="236"/>
                    </a:cubicBezTo>
                    <a:cubicBezTo>
                      <a:pt x="5021" y="236"/>
                      <a:pt x="5071" y="240"/>
                      <a:pt x="5126" y="248"/>
                    </a:cubicBezTo>
                    <a:cubicBezTo>
                      <a:pt x="5452" y="295"/>
                      <a:pt x="5762" y="396"/>
                      <a:pt x="6011" y="477"/>
                    </a:cubicBezTo>
                    <a:cubicBezTo>
                      <a:pt x="6192" y="537"/>
                      <a:pt x="6334" y="584"/>
                      <a:pt x="6437" y="595"/>
                    </a:cubicBezTo>
                    <a:cubicBezTo>
                      <a:pt x="6476" y="600"/>
                      <a:pt x="6519" y="601"/>
                      <a:pt x="6565" y="604"/>
                    </a:cubicBezTo>
                    <a:cubicBezTo>
                      <a:pt x="6807" y="616"/>
                      <a:pt x="7111" y="631"/>
                      <a:pt x="7163" y="974"/>
                    </a:cubicBezTo>
                    <a:cubicBezTo>
                      <a:pt x="7164" y="993"/>
                      <a:pt x="7180" y="1335"/>
                      <a:pt x="6913" y="1432"/>
                    </a:cubicBezTo>
                    <a:cubicBezTo>
                      <a:pt x="6830" y="1462"/>
                      <a:pt x="6760" y="1481"/>
                      <a:pt x="6706" y="1497"/>
                    </a:cubicBezTo>
                    <a:cubicBezTo>
                      <a:pt x="6563" y="1539"/>
                      <a:pt x="6486" y="1561"/>
                      <a:pt x="6444" y="1688"/>
                    </a:cubicBezTo>
                    <a:cubicBezTo>
                      <a:pt x="6437" y="1707"/>
                      <a:pt x="6429" y="1740"/>
                      <a:pt x="6418" y="1780"/>
                    </a:cubicBezTo>
                    <a:cubicBezTo>
                      <a:pt x="6342" y="2083"/>
                      <a:pt x="6141" y="2890"/>
                      <a:pt x="5473" y="2982"/>
                    </a:cubicBezTo>
                    <a:cubicBezTo>
                      <a:pt x="5356" y="2998"/>
                      <a:pt x="5250" y="3005"/>
                      <a:pt x="5153" y="3005"/>
                    </a:cubicBezTo>
                    <a:cubicBezTo>
                      <a:pt x="4626" y="3005"/>
                      <a:pt x="4396" y="2803"/>
                      <a:pt x="4394" y="2801"/>
                    </a:cubicBezTo>
                    <a:lnTo>
                      <a:pt x="4378" y="2786"/>
                    </a:lnTo>
                    <a:lnTo>
                      <a:pt x="4362" y="2801"/>
                    </a:lnTo>
                    <a:cubicBezTo>
                      <a:pt x="4354" y="2807"/>
                      <a:pt x="3612" y="3494"/>
                      <a:pt x="3195" y="3597"/>
                    </a:cubicBezTo>
                    <a:cubicBezTo>
                      <a:pt x="3098" y="3622"/>
                      <a:pt x="3002" y="3643"/>
                      <a:pt x="2907" y="3664"/>
                    </a:cubicBezTo>
                    <a:cubicBezTo>
                      <a:pt x="2575" y="3739"/>
                      <a:pt x="2262" y="3808"/>
                      <a:pt x="2010" y="3975"/>
                    </a:cubicBezTo>
                    <a:cubicBezTo>
                      <a:pt x="1710" y="4177"/>
                      <a:pt x="1283" y="4395"/>
                      <a:pt x="972" y="4508"/>
                    </a:cubicBezTo>
                    <a:cubicBezTo>
                      <a:pt x="855" y="4551"/>
                      <a:pt x="791" y="4626"/>
                      <a:pt x="735" y="4692"/>
                    </a:cubicBezTo>
                    <a:cubicBezTo>
                      <a:pt x="681" y="4756"/>
                      <a:pt x="638" y="4807"/>
                      <a:pt x="558" y="4807"/>
                    </a:cubicBezTo>
                    <a:cubicBezTo>
                      <a:pt x="512" y="4807"/>
                      <a:pt x="455" y="4790"/>
                      <a:pt x="377" y="4751"/>
                    </a:cubicBezTo>
                    <a:cubicBezTo>
                      <a:pt x="54" y="4591"/>
                      <a:pt x="127" y="4289"/>
                      <a:pt x="185" y="4047"/>
                    </a:cubicBezTo>
                    <a:cubicBezTo>
                      <a:pt x="192" y="4021"/>
                      <a:pt x="197" y="3997"/>
                      <a:pt x="202" y="3974"/>
                    </a:cubicBezTo>
                    <a:cubicBezTo>
                      <a:pt x="214" y="3922"/>
                      <a:pt x="233" y="3868"/>
                      <a:pt x="252" y="3810"/>
                    </a:cubicBezTo>
                    <a:cubicBezTo>
                      <a:pt x="325" y="3605"/>
                      <a:pt x="415" y="3345"/>
                      <a:pt x="309" y="2842"/>
                    </a:cubicBezTo>
                    <a:cubicBezTo>
                      <a:pt x="181" y="2227"/>
                      <a:pt x="146" y="1817"/>
                      <a:pt x="309" y="1275"/>
                    </a:cubicBezTo>
                    <a:cubicBezTo>
                      <a:pt x="465" y="758"/>
                      <a:pt x="955" y="169"/>
                      <a:pt x="1867" y="61"/>
                    </a:cubicBezTo>
                    <a:cubicBezTo>
                      <a:pt x="1950" y="52"/>
                      <a:pt x="2036" y="47"/>
                      <a:pt x="2125" y="47"/>
                    </a:cubicBezTo>
                    <a:close/>
                    <a:moveTo>
                      <a:pt x="2128" y="1"/>
                    </a:moveTo>
                    <a:cubicBezTo>
                      <a:pt x="2035" y="1"/>
                      <a:pt x="1945" y="5"/>
                      <a:pt x="1861" y="15"/>
                    </a:cubicBezTo>
                    <a:cubicBezTo>
                      <a:pt x="926" y="126"/>
                      <a:pt x="422" y="733"/>
                      <a:pt x="263" y="1263"/>
                    </a:cubicBezTo>
                    <a:cubicBezTo>
                      <a:pt x="98" y="1815"/>
                      <a:pt x="134" y="2230"/>
                      <a:pt x="263" y="2853"/>
                    </a:cubicBezTo>
                    <a:cubicBezTo>
                      <a:pt x="367" y="3343"/>
                      <a:pt x="279" y="3595"/>
                      <a:pt x="209" y="3796"/>
                    </a:cubicBezTo>
                    <a:cubicBezTo>
                      <a:pt x="189" y="3855"/>
                      <a:pt x="169" y="3909"/>
                      <a:pt x="157" y="3965"/>
                    </a:cubicBezTo>
                    <a:cubicBezTo>
                      <a:pt x="153" y="3988"/>
                      <a:pt x="146" y="4012"/>
                      <a:pt x="141" y="4036"/>
                    </a:cubicBezTo>
                    <a:cubicBezTo>
                      <a:pt x="81" y="4281"/>
                      <a:pt x="1" y="4615"/>
                      <a:pt x="357" y="4794"/>
                    </a:cubicBezTo>
                    <a:cubicBezTo>
                      <a:pt x="443" y="4837"/>
                      <a:pt x="508" y="4854"/>
                      <a:pt x="561" y="4854"/>
                    </a:cubicBezTo>
                    <a:cubicBezTo>
                      <a:pt x="661" y="4854"/>
                      <a:pt x="715" y="4791"/>
                      <a:pt x="774" y="4726"/>
                    </a:cubicBezTo>
                    <a:cubicBezTo>
                      <a:pt x="826" y="4665"/>
                      <a:pt x="885" y="4596"/>
                      <a:pt x="991" y="4556"/>
                    </a:cubicBezTo>
                    <a:cubicBezTo>
                      <a:pt x="1305" y="4443"/>
                      <a:pt x="1736" y="4223"/>
                      <a:pt x="2040" y="4020"/>
                    </a:cubicBezTo>
                    <a:cubicBezTo>
                      <a:pt x="2285" y="3856"/>
                      <a:pt x="2594" y="3787"/>
                      <a:pt x="2921" y="3714"/>
                    </a:cubicBezTo>
                    <a:cubicBezTo>
                      <a:pt x="3013" y="3693"/>
                      <a:pt x="3111" y="3672"/>
                      <a:pt x="3208" y="3648"/>
                    </a:cubicBezTo>
                    <a:cubicBezTo>
                      <a:pt x="3609" y="3548"/>
                      <a:pt x="4269" y="2956"/>
                      <a:pt x="4381" y="2854"/>
                    </a:cubicBezTo>
                    <a:cubicBezTo>
                      <a:pt x="4443" y="2903"/>
                      <a:pt x="4682" y="3058"/>
                      <a:pt x="5150" y="3058"/>
                    </a:cubicBezTo>
                    <a:cubicBezTo>
                      <a:pt x="5249" y="3058"/>
                      <a:pt x="5359" y="3051"/>
                      <a:pt x="5480" y="3034"/>
                    </a:cubicBezTo>
                    <a:cubicBezTo>
                      <a:pt x="6179" y="2936"/>
                      <a:pt x="6386" y="2108"/>
                      <a:pt x="6465" y="1796"/>
                    </a:cubicBezTo>
                    <a:cubicBezTo>
                      <a:pt x="6476" y="1756"/>
                      <a:pt x="6482" y="1725"/>
                      <a:pt x="6488" y="1707"/>
                    </a:cubicBezTo>
                    <a:cubicBezTo>
                      <a:pt x="6524" y="1603"/>
                      <a:pt x="6577" y="1588"/>
                      <a:pt x="6720" y="1547"/>
                    </a:cubicBezTo>
                    <a:cubicBezTo>
                      <a:pt x="6775" y="1531"/>
                      <a:pt x="6844" y="1511"/>
                      <a:pt x="6929" y="1480"/>
                    </a:cubicBezTo>
                    <a:cubicBezTo>
                      <a:pt x="7235" y="1368"/>
                      <a:pt x="7210" y="977"/>
                      <a:pt x="7210" y="973"/>
                    </a:cubicBezTo>
                    <a:lnTo>
                      <a:pt x="7210" y="972"/>
                    </a:lnTo>
                    <a:cubicBezTo>
                      <a:pt x="7151" y="589"/>
                      <a:pt x="6812" y="572"/>
                      <a:pt x="6566" y="559"/>
                    </a:cubicBezTo>
                    <a:cubicBezTo>
                      <a:pt x="6520" y="558"/>
                      <a:pt x="6478" y="556"/>
                      <a:pt x="6440" y="552"/>
                    </a:cubicBezTo>
                    <a:cubicBezTo>
                      <a:pt x="6343" y="541"/>
                      <a:pt x="6195" y="492"/>
                      <a:pt x="6024" y="435"/>
                    </a:cubicBezTo>
                    <a:cubicBezTo>
                      <a:pt x="5773" y="353"/>
                      <a:pt x="5462" y="250"/>
                      <a:pt x="5131" y="204"/>
                    </a:cubicBezTo>
                    <a:cubicBezTo>
                      <a:pt x="5075" y="196"/>
                      <a:pt x="5024" y="193"/>
                      <a:pt x="4977" y="193"/>
                    </a:cubicBezTo>
                    <a:cubicBezTo>
                      <a:pt x="4676" y="193"/>
                      <a:pt x="4545" y="338"/>
                      <a:pt x="4468" y="423"/>
                    </a:cubicBezTo>
                    <a:cubicBezTo>
                      <a:pt x="4450" y="442"/>
                      <a:pt x="4422" y="472"/>
                      <a:pt x="4414" y="472"/>
                    </a:cubicBezTo>
                    <a:cubicBezTo>
                      <a:pt x="4413" y="472"/>
                      <a:pt x="4413" y="472"/>
                      <a:pt x="4413" y="472"/>
                    </a:cubicBezTo>
                    <a:lnTo>
                      <a:pt x="4403" y="468"/>
                    </a:lnTo>
                    <a:cubicBezTo>
                      <a:pt x="4055" y="351"/>
                      <a:pt x="2949" y="1"/>
                      <a:pt x="2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986;p62">
                <a:extLst>
                  <a:ext uri="{FF2B5EF4-FFF2-40B4-BE49-F238E27FC236}">
                    <a16:creationId xmlns:a16="http://schemas.microsoft.com/office/drawing/2014/main" id="{9187553C-3D1A-AA04-40E1-449D69C183A0}"/>
                  </a:ext>
                </a:extLst>
              </p:cNvPr>
              <p:cNvSpPr/>
              <p:nvPr/>
            </p:nvSpPr>
            <p:spPr>
              <a:xfrm>
                <a:off x="4405673" y="2355457"/>
                <a:ext cx="434307" cy="503895"/>
              </a:xfrm>
              <a:custGeom>
                <a:avLst/>
                <a:gdLst/>
                <a:ahLst/>
                <a:cxnLst/>
                <a:rect l="l" t="t" r="r" b="b"/>
                <a:pathLst>
                  <a:path w="7221" h="8378" extrusionOk="0">
                    <a:moveTo>
                      <a:pt x="3492" y="0"/>
                    </a:moveTo>
                    <a:lnTo>
                      <a:pt x="3140" y="360"/>
                    </a:lnTo>
                    <a:lnTo>
                      <a:pt x="3192" y="1386"/>
                    </a:lnTo>
                    <a:cubicBezTo>
                      <a:pt x="3192" y="1386"/>
                      <a:pt x="3285" y="3348"/>
                      <a:pt x="3522" y="3678"/>
                    </a:cubicBezTo>
                    <a:cubicBezTo>
                      <a:pt x="3758" y="4008"/>
                      <a:pt x="3379" y="5356"/>
                      <a:pt x="2884" y="5875"/>
                    </a:cubicBezTo>
                    <a:cubicBezTo>
                      <a:pt x="2650" y="6120"/>
                      <a:pt x="2432" y="6234"/>
                      <a:pt x="2249" y="6234"/>
                    </a:cubicBezTo>
                    <a:cubicBezTo>
                      <a:pt x="2044" y="6234"/>
                      <a:pt x="1884" y="6090"/>
                      <a:pt x="1796" y="5828"/>
                    </a:cubicBezTo>
                    <a:cubicBezTo>
                      <a:pt x="1696" y="5526"/>
                      <a:pt x="1428" y="5364"/>
                      <a:pt x="1176" y="5364"/>
                    </a:cubicBezTo>
                    <a:cubicBezTo>
                      <a:pt x="1014" y="5364"/>
                      <a:pt x="859" y="5430"/>
                      <a:pt x="757" y="5569"/>
                    </a:cubicBezTo>
                    <a:cubicBezTo>
                      <a:pt x="496" y="5923"/>
                      <a:pt x="0" y="7766"/>
                      <a:pt x="0" y="7766"/>
                    </a:cubicBezTo>
                    <a:lnTo>
                      <a:pt x="709" y="8050"/>
                    </a:lnTo>
                    <a:cubicBezTo>
                      <a:pt x="709" y="8050"/>
                      <a:pt x="1036" y="6528"/>
                      <a:pt x="1229" y="6528"/>
                    </a:cubicBezTo>
                    <a:cubicBezTo>
                      <a:pt x="1237" y="6528"/>
                      <a:pt x="1245" y="6531"/>
                      <a:pt x="1253" y="6537"/>
                    </a:cubicBezTo>
                    <a:cubicBezTo>
                      <a:pt x="1429" y="6672"/>
                      <a:pt x="1735" y="8378"/>
                      <a:pt x="3093" y="8378"/>
                    </a:cubicBezTo>
                    <a:cubicBezTo>
                      <a:pt x="3177" y="8378"/>
                      <a:pt x="3264" y="8371"/>
                      <a:pt x="3356" y="8358"/>
                    </a:cubicBezTo>
                    <a:cubicBezTo>
                      <a:pt x="4940" y="8120"/>
                      <a:pt x="6853" y="5734"/>
                      <a:pt x="7042" y="4482"/>
                    </a:cubicBezTo>
                    <a:cubicBezTo>
                      <a:pt x="7221" y="3302"/>
                      <a:pt x="6475" y="2415"/>
                      <a:pt x="5658" y="2415"/>
                    </a:cubicBezTo>
                    <a:cubicBezTo>
                      <a:pt x="5607" y="2415"/>
                      <a:pt x="5557" y="2419"/>
                      <a:pt x="5506" y="2425"/>
                    </a:cubicBezTo>
                    <a:cubicBezTo>
                      <a:pt x="4785" y="2522"/>
                      <a:pt x="4594" y="2909"/>
                      <a:pt x="4429" y="2909"/>
                    </a:cubicBezTo>
                    <a:cubicBezTo>
                      <a:pt x="4395" y="2909"/>
                      <a:pt x="4361" y="2892"/>
                      <a:pt x="4324" y="2851"/>
                    </a:cubicBezTo>
                    <a:cubicBezTo>
                      <a:pt x="4113" y="2614"/>
                      <a:pt x="3899" y="1882"/>
                      <a:pt x="3899" y="1503"/>
                    </a:cubicBezTo>
                    <a:lnTo>
                      <a:pt x="3885" y="360"/>
                    </a:lnTo>
                    <a:lnTo>
                      <a:pt x="349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987;p62">
                <a:extLst>
                  <a:ext uri="{FF2B5EF4-FFF2-40B4-BE49-F238E27FC236}">
                    <a16:creationId xmlns:a16="http://schemas.microsoft.com/office/drawing/2014/main" id="{CDA8DCC8-A6D2-2BCF-F3C5-56D31917453C}"/>
                  </a:ext>
                </a:extLst>
              </p:cNvPr>
              <p:cNvSpPr/>
              <p:nvPr/>
            </p:nvSpPr>
            <p:spPr>
              <a:xfrm>
                <a:off x="4404109" y="2353893"/>
                <a:ext cx="432683" cy="506842"/>
              </a:xfrm>
              <a:custGeom>
                <a:avLst/>
                <a:gdLst/>
                <a:ahLst/>
                <a:cxnLst/>
                <a:rect l="l" t="t" r="r" b="b"/>
                <a:pathLst>
                  <a:path w="7194" h="8427" extrusionOk="0">
                    <a:moveTo>
                      <a:pt x="3520" y="57"/>
                    </a:moveTo>
                    <a:lnTo>
                      <a:pt x="3888" y="395"/>
                    </a:lnTo>
                    <a:lnTo>
                      <a:pt x="3904" y="1529"/>
                    </a:lnTo>
                    <a:cubicBezTo>
                      <a:pt x="3904" y="1908"/>
                      <a:pt x="4117" y="2650"/>
                      <a:pt x="4336" y="2893"/>
                    </a:cubicBezTo>
                    <a:cubicBezTo>
                      <a:pt x="4379" y="2940"/>
                      <a:pt x="4418" y="2960"/>
                      <a:pt x="4458" y="2960"/>
                    </a:cubicBezTo>
                    <a:cubicBezTo>
                      <a:pt x="4522" y="2960"/>
                      <a:pt x="4588" y="2909"/>
                      <a:pt x="4673" y="2845"/>
                    </a:cubicBezTo>
                    <a:cubicBezTo>
                      <a:pt x="4832" y="2723"/>
                      <a:pt x="5071" y="2538"/>
                      <a:pt x="5537" y="2475"/>
                    </a:cubicBezTo>
                    <a:cubicBezTo>
                      <a:pt x="5586" y="2468"/>
                      <a:pt x="5635" y="2465"/>
                      <a:pt x="5685" y="2465"/>
                    </a:cubicBezTo>
                    <a:cubicBezTo>
                      <a:pt x="6005" y="2465"/>
                      <a:pt x="6323" y="2605"/>
                      <a:pt x="6577" y="2862"/>
                    </a:cubicBezTo>
                    <a:cubicBezTo>
                      <a:pt x="6971" y="3263"/>
                      <a:pt x="7143" y="3861"/>
                      <a:pt x="7046" y="4503"/>
                    </a:cubicBezTo>
                    <a:cubicBezTo>
                      <a:pt x="6953" y="5115"/>
                      <a:pt x="6437" y="6019"/>
                      <a:pt x="5730" y="6810"/>
                    </a:cubicBezTo>
                    <a:cubicBezTo>
                      <a:pt x="4945" y="7690"/>
                      <a:pt x="4087" y="8255"/>
                      <a:pt x="3379" y="8359"/>
                    </a:cubicBezTo>
                    <a:cubicBezTo>
                      <a:pt x="3286" y="8373"/>
                      <a:pt x="3198" y="8380"/>
                      <a:pt x="3115" y="8380"/>
                    </a:cubicBezTo>
                    <a:cubicBezTo>
                      <a:pt x="2091" y="8380"/>
                      <a:pt x="1682" y="7402"/>
                      <a:pt x="1456" y="6858"/>
                    </a:cubicBezTo>
                    <a:cubicBezTo>
                      <a:pt x="1385" y="6690"/>
                      <a:pt x="1340" y="6579"/>
                      <a:pt x="1294" y="6545"/>
                    </a:cubicBezTo>
                    <a:cubicBezTo>
                      <a:pt x="1282" y="6535"/>
                      <a:pt x="1268" y="6531"/>
                      <a:pt x="1255" y="6531"/>
                    </a:cubicBezTo>
                    <a:cubicBezTo>
                      <a:pt x="1247" y="6531"/>
                      <a:pt x="1239" y="6533"/>
                      <a:pt x="1232" y="6533"/>
                    </a:cubicBezTo>
                    <a:cubicBezTo>
                      <a:pt x="1040" y="6605"/>
                      <a:pt x="771" y="7803"/>
                      <a:pt x="719" y="8041"/>
                    </a:cubicBezTo>
                    <a:lnTo>
                      <a:pt x="56" y="7776"/>
                    </a:lnTo>
                    <a:cubicBezTo>
                      <a:pt x="111" y="7575"/>
                      <a:pt x="563" y="5933"/>
                      <a:pt x="803" y="5607"/>
                    </a:cubicBezTo>
                    <a:cubicBezTo>
                      <a:pt x="895" y="5481"/>
                      <a:pt x="1040" y="5412"/>
                      <a:pt x="1202" y="5412"/>
                    </a:cubicBezTo>
                    <a:cubicBezTo>
                      <a:pt x="1232" y="5412"/>
                      <a:pt x="1263" y="5414"/>
                      <a:pt x="1294" y="5419"/>
                    </a:cubicBezTo>
                    <a:cubicBezTo>
                      <a:pt x="1529" y="5454"/>
                      <a:pt x="1724" y="5624"/>
                      <a:pt x="1802" y="5859"/>
                    </a:cubicBezTo>
                    <a:cubicBezTo>
                      <a:pt x="1879" y="6090"/>
                      <a:pt x="2010" y="6232"/>
                      <a:pt x="2183" y="6272"/>
                    </a:cubicBezTo>
                    <a:cubicBezTo>
                      <a:pt x="2214" y="6279"/>
                      <a:pt x="2246" y="6282"/>
                      <a:pt x="2279" y="6282"/>
                    </a:cubicBezTo>
                    <a:cubicBezTo>
                      <a:pt x="2476" y="6282"/>
                      <a:pt x="2698" y="6157"/>
                      <a:pt x="2929" y="5916"/>
                    </a:cubicBezTo>
                    <a:cubicBezTo>
                      <a:pt x="3430" y="5390"/>
                      <a:pt x="3817" y="4037"/>
                      <a:pt x="3568" y="3688"/>
                    </a:cubicBezTo>
                    <a:cubicBezTo>
                      <a:pt x="3339" y="3367"/>
                      <a:pt x="3243" y="1428"/>
                      <a:pt x="3241" y="1408"/>
                    </a:cubicBezTo>
                    <a:lnTo>
                      <a:pt x="3192" y="393"/>
                    </a:lnTo>
                    <a:lnTo>
                      <a:pt x="3520" y="57"/>
                    </a:lnTo>
                    <a:close/>
                    <a:moveTo>
                      <a:pt x="3518" y="1"/>
                    </a:moveTo>
                    <a:cubicBezTo>
                      <a:pt x="3512" y="1"/>
                      <a:pt x="3506" y="3"/>
                      <a:pt x="3501" y="7"/>
                    </a:cubicBezTo>
                    <a:lnTo>
                      <a:pt x="3149" y="367"/>
                    </a:lnTo>
                    <a:cubicBezTo>
                      <a:pt x="3145" y="372"/>
                      <a:pt x="3143" y="378"/>
                      <a:pt x="3143" y="385"/>
                    </a:cubicBezTo>
                    <a:lnTo>
                      <a:pt x="3193" y="1411"/>
                    </a:lnTo>
                    <a:cubicBezTo>
                      <a:pt x="3197" y="1491"/>
                      <a:pt x="3292" y="3383"/>
                      <a:pt x="3529" y="3716"/>
                    </a:cubicBezTo>
                    <a:cubicBezTo>
                      <a:pt x="3746" y="4020"/>
                      <a:pt x="3408" y="5345"/>
                      <a:pt x="2894" y="5884"/>
                    </a:cubicBezTo>
                    <a:cubicBezTo>
                      <a:pt x="2673" y="6114"/>
                      <a:pt x="2456" y="6235"/>
                      <a:pt x="2274" y="6235"/>
                    </a:cubicBezTo>
                    <a:cubicBezTo>
                      <a:pt x="2245" y="6235"/>
                      <a:pt x="2218" y="6232"/>
                      <a:pt x="2191" y="6226"/>
                    </a:cubicBezTo>
                    <a:cubicBezTo>
                      <a:pt x="2035" y="6192"/>
                      <a:pt x="1917" y="6060"/>
                      <a:pt x="1845" y="5846"/>
                    </a:cubicBezTo>
                    <a:cubicBezTo>
                      <a:pt x="1762" y="5593"/>
                      <a:pt x="1552" y="5412"/>
                      <a:pt x="1299" y="5372"/>
                    </a:cubicBezTo>
                    <a:cubicBezTo>
                      <a:pt x="1266" y="5367"/>
                      <a:pt x="1233" y="5365"/>
                      <a:pt x="1201" y="5365"/>
                    </a:cubicBezTo>
                    <a:cubicBezTo>
                      <a:pt x="1023" y="5365"/>
                      <a:pt x="865" y="5441"/>
                      <a:pt x="763" y="5579"/>
                    </a:cubicBezTo>
                    <a:cubicBezTo>
                      <a:pt x="505" y="5932"/>
                      <a:pt x="23" y="7708"/>
                      <a:pt x="4" y="7783"/>
                    </a:cubicBezTo>
                    <a:cubicBezTo>
                      <a:pt x="1" y="7796"/>
                      <a:pt x="7" y="7808"/>
                      <a:pt x="18" y="7812"/>
                    </a:cubicBezTo>
                    <a:lnTo>
                      <a:pt x="726" y="8096"/>
                    </a:lnTo>
                    <a:cubicBezTo>
                      <a:pt x="729" y="8097"/>
                      <a:pt x="732" y="8097"/>
                      <a:pt x="735" y="8097"/>
                    </a:cubicBezTo>
                    <a:cubicBezTo>
                      <a:pt x="739" y="8097"/>
                      <a:pt x="743" y="8096"/>
                      <a:pt x="747" y="8095"/>
                    </a:cubicBezTo>
                    <a:cubicBezTo>
                      <a:pt x="753" y="8092"/>
                      <a:pt x="757" y="8085"/>
                      <a:pt x="758" y="8079"/>
                    </a:cubicBezTo>
                    <a:cubicBezTo>
                      <a:pt x="878" y="7526"/>
                      <a:pt x="1114" y="6627"/>
                      <a:pt x="1248" y="6578"/>
                    </a:cubicBezTo>
                    <a:cubicBezTo>
                      <a:pt x="1250" y="6577"/>
                      <a:pt x="1252" y="6577"/>
                      <a:pt x="1254" y="6577"/>
                    </a:cubicBezTo>
                    <a:cubicBezTo>
                      <a:pt x="1258" y="6577"/>
                      <a:pt x="1260" y="6578"/>
                      <a:pt x="1264" y="6581"/>
                    </a:cubicBezTo>
                    <a:cubicBezTo>
                      <a:pt x="1300" y="6609"/>
                      <a:pt x="1349" y="6726"/>
                      <a:pt x="1412" y="6875"/>
                    </a:cubicBezTo>
                    <a:cubicBezTo>
                      <a:pt x="1626" y="7392"/>
                      <a:pt x="2058" y="8426"/>
                      <a:pt x="3121" y="8426"/>
                    </a:cubicBezTo>
                    <a:cubicBezTo>
                      <a:pt x="3206" y="8426"/>
                      <a:pt x="3293" y="8421"/>
                      <a:pt x="3387" y="8406"/>
                    </a:cubicBezTo>
                    <a:cubicBezTo>
                      <a:pt x="5000" y="8165"/>
                      <a:pt x="6905" y="5767"/>
                      <a:pt x="7094" y="4510"/>
                    </a:cubicBezTo>
                    <a:cubicBezTo>
                      <a:pt x="7194" y="3853"/>
                      <a:pt x="7018" y="3239"/>
                      <a:pt x="6612" y="2827"/>
                    </a:cubicBezTo>
                    <a:cubicBezTo>
                      <a:pt x="6349" y="2561"/>
                      <a:pt x="6019" y="2416"/>
                      <a:pt x="5684" y="2416"/>
                    </a:cubicBezTo>
                    <a:cubicBezTo>
                      <a:pt x="5633" y="2416"/>
                      <a:pt x="5582" y="2419"/>
                      <a:pt x="5531" y="2426"/>
                    </a:cubicBezTo>
                    <a:cubicBezTo>
                      <a:pt x="5052" y="2490"/>
                      <a:pt x="4806" y="2680"/>
                      <a:pt x="4643" y="2804"/>
                    </a:cubicBezTo>
                    <a:cubicBezTo>
                      <a:pt x="4556" y="2872"/>
                      <a:pt x="4503" y="2910"/>
                      <a:pt x="4458" y="2910"/>
                    </a:cubicBezTo>
                    <a:cubicBezTo>
                      <a:pt x="4428" y="2910"/>
                      <a:pt x="4401" y="2894"/>
                      <a:pt x="4370" y="2859"/>
                    </a:cubicBezTo>
                    <a:cubicBezTo>
                      <a:pt x="4158" y="2623"/>
                      <a:pt x="3950" y="1898"/>
                      <a:pt x="3950" y="1528"/>
                    </a:cubicBezTo>
                    <a:lnTo>
                      <a:pt x="3934" y="383"/>
                    </a:lnTo>
                    <a:cubicBezTo>
                      <a:pt x="3934" y="377"/>
                      <a:pt x="3932" y="370"/>
                      <a:pt x="3927" y="366"/>
                    </a:cubicBezTo>
                    <a:lnTo>
                      <a:pt x="3534" y="6"/>
                    </a:lnTo>
                    <a:cubicBezTo>
                      <a:pt x="3530" y="2"/>
                      <a:pt x="3524" y="1"/>
                      <a:pt x="35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988;p62">
                <a:extLst>
                  <a:ext uri="{FF2B5EF4-FFF2-40B4-BE49-F238E27FC236}">
                    <a16:creationId xmlns:a16="http://schemas.microsoft.com/office/drawing/2014/main" id="{A7A685CD-E38B-3974-0200-CEEA579BECFB}"/>
                  </a:ext>
                </a:extLst>
              </p:cNvPr>
              <p:cNvSpPr/>
              <p:nvPr/>
            </p:nvSpPr>
            <p:spPr>
              <a:xfrm>
                <a:off x="4445127" y="2730030"/>
                <a:ext cx="360629" cy="319310"/>
              </a:xfrm>
              <a:custGeom>
                <a:avLst/>
                <a:gdLst/>
                <a:ahLst/>
                <a:cxnLst/>
                <a:rect l="l" t="t" r="r" b="b"/>
                <a:pathLst>
                  <a:path w="5996" h="5309" extrusionOk="0">
                    <a:moveTo>
                      <a:pt x="668" y="1"/>
                    </a:moveTo>
                    <a:cubicBezTo>
                      <a:pt x="575" y="1"/>
                      <a:pt x="493" y="44"/>
                      <a:pt x="383" y="160"/>
                    </a:cubicBezTo>
                    <a:cubicBezTo>
                      <a:pt x="1" y="566"/>
                      <a:pt x="1" y="1084"/>
                      <a:pt x="108" y="1986"/>
                    </a:cubicBezTo>
                    <a:cubicBezTo>
                      <a:pt x="216" y="2865"/>
                      <a:pt x="97" y="4019"/>
                      <a:pt x="489" y="4019"/>
                    </a:cubicBezTo>
                    <a:cubicBezTo>
                      <a:pt x="500" y="4019"/>
                      <a:pt x="511" y="4018"/>
                      <a:pt x="522" y="4016"/>
                    </a:cubicBezTo>
                    <a:cubicBezTo>
                      <a:pt x="522" y="4016"/>
                      <a:pt x="975" y="4059"/>
                      <a:pt x="1147" y="4469"/>
                    </a:cubicBezTo>
                    <a:cubicBezTo>
                      <a:pt x="1291" y="4812"/>
                      <a:pt x="1511" y="5034"/>
                      <a:pt x="1832" y="5034"/>
                    </a:cubicBezTo>
                    <a:cubicBezTo>
                      <a:pt x="1894" y="5034"/>
                      <a:pt x="1960" y="5025"/>
                      <a:pt x="2030" y="5008"/>
                    </a:cubicBezTo>
                    <a:cubicBezTo>
                      <a:pt x="2462" y="4899"/>
                      <a:pt x="2676" y="4555"/>
                      <a:pt x="2676" y="4555"/>
                    </a:cubicBezTo>
                    <a:cubicBezTo>
                      <a:pt x="2676" y="4555"/>
                      <a:pt x="2785" y="4597"/>
                      <a:pt x="3259" y="4770"/>
                    </a:cubicBezTo>
                    <a:cubicBezTo>
                      <a:pt x="3734" y="4942"/>
                      <a:pt x="3798" y="5266"/>
                      <a:pt x="3798" y="5266"/>
                    </a:cubicBezTo>
                    <a:cubicBezTo>
                      <a:pt x="3798" y="5266"/>
                      <a:pt x="3811" y="5309"/>
                      <a:pt x="3908" y="5309"/>
                    </a:cubicBezTo>
                    <a:cubicBezTo>
                      <a:pt x="4030" y="5309"/>
                      <a:pt x="4284" y="5242"/>
                      <a:pt x="4810" y="4942"/>
                    </a:cubicBezTo>
                    <a:cubicBezTo>
                      <a:pt x="5759" y="4403"/>
                      <a:pt x="5996" y="3023"/>
                      <a:pt x="5801" y="1945"/>
                    </a:cubicBezTo>
                    <a:cubicBezTo>
                      <a:pt x="5607" y="868"/>
                      <a:pt x="5564" y="155"/>
                      <a:pt x="5003" y="113"/>
                    </a:cubicBezTo>
                    <a:cubicBezTo>
                      <a:pt x="4972" y="110"/>
                      <a:pt x="4938" y="109"/>
                      <a:pt x="4904" y="109"/>
                    </a:cubicBezTo>
                    <a:cubicBezTo>
                      <a:pt x="4398" y="109"/>
                      <a:pt x="3602" y="346"/>
                      <a:pt x="2574" y="346"/>
                    </a:cubicBezTo>
                    <a:cubicBezTo>
                      <a:pt x="2432" y="346"/>
                      <a:pt x="2286" y="342"/>
                      <a:pt x="2136" y="331"/>
                    </a:cubicBezTo>
                    <a:cubicBezTo>
                      <a:pt x="1197" y="268"/>
                      <a:pt x="900" y="1"/>
                      <a:pt x="6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989;p62">
                <a:extLst>
                  <a:ext uri="{FF2B5EF4-FFF2-40B4-BE49-F238E27FC236}">
                    <a16:creationId xmlns:a16="http://schemas.microsoft.com/office/drawing/2014/main" id="{9669156D-524D-8E12-86B3-74AFD714C037}"/>
                  </a:ext>
                </a:extLst>
              </p:cNvPr>
              <p:cNvSpPr/>
              <p:nvPr/>
            </p:nvSpPr>
            <p:spPr>
              <a:xfrm>
                <a:off x="4443683" y="2728527"/>
                <a:ext cx="363577" cy="322257"/>
              </a:xfrm>
              <a:custGeom>
                <a:avLst/>
                <a:gdLst/>
                <a:ahLst/>
                <a:cxnLst/>
                <a:rect l="l" t="t" r="r" b="b"/>
                <a:pathLst>
                  <a:path w="6045" h="5358" extrusionOk="0">
                    <a:moveTo>
                      <a:pt x="696" y="51"/>
                    </a:moveTo>
                    <a:cubicBezTo>
                      <a:pt x="774" y="51"/>
                      <a:pt x="861" y="84"/>
                      <a:pt x="984" y="129"/>
                    </a:cubicBezTo>
                    <a:cubicBezTo>
                      <a:pt x="1210" y="213"/>
                      <a:pt x="1552" y="341"/>
                      <a:pt x="2161" y="382"/>
                    </a:cubicBezTo>
                    <a:cubicBezTo>
                      <a:pt x="2314" y="393"/>
                      <a:pt x="2463" y="397"/>
                      <a:pt x="2607" y="397"/>
                    </a:cubicBezTo>
                    <a:cubicBezTo>
                      <a:pt x="3207" y="397"/>
                      <a:pt x="3727" y="316"/>
                      <a:pt x="4161" y="248"/>
                    </a:cubicBezTo>
                    <a:cubicBezTo>
                      <a:pt x="4458" y="201"/>
                      <a:pt x="4720" y="160"/>
                      <a:pt x="4928" y="160"/>
                    </a:cubicBezTo>
                    <a:cubicBezTo>
                      <a:pt x="4963" y="160"/>
                      <a:pt x="4996" y="161"/>
                      <a:pt x="5027" y="163"/>
                    </a:cubicBezTo>
                    <a:cubicBezTo>
                      <a:pt x="5501" y="200"/>
                      <a:pt x="5589" y="724"/>
                      <a:pt x="5737" y="1595"/>
                    </a:cubicBezTo>
                    <a:cubicBezTo>
                      <a:pt x="5759" y="1717"/>
                      <a:pt x="5780" y="1842"/>
                      <a:pt x="5804" y="1976"/>
                    </a:cubicBezTo>
                    <a:cubicBezTo>
                      <a:pt x="5994" y="3031"/>
                      <a:pt x="5769" y="4410"/>
                      <a:pt x="4825" y="4947"/>
                    </a:cubicBezTo>
                    <a:cubicBezTo>
                      <a:pt x="4285" y="5255"/>
                      <a:pt x="4039" y="5311"/>
                      <a:pt x="3932" y="5311"/>
                    </a:cubicBezTo>
                    <a:cubicBezTo>
                      <a:pt x="3905" y="5311"/>
                      <a:pt x="3887" y="5307"/>
                      <a:pt x="3875" y="5304"/>
                    </a:cubicBezTo>
                    <a:cubicBezTo>
                      <a:pt x="3852" y="5296"/>
                      <a:pt x="3846" y="5288"/>
                      <a:pt x="3845" y="5288"/>
                    </a:cubicBezTo>
                    <a:cubicBezTo>
                      <a:pt x="3841" y="5268"/>
                      <a:pt x="3770" y="4947"/>
                      <a:pt x="3294" y="4776"/>
                    </a:cubicBezTo>
                    <a:cubicBezTo>
                      <a:pt x="2826" y="4605"/>
                      <a:pt x="2714" y="4559"/>
                      <a:pt x="2713" y="4559"/>
                    </a:cubicBezTo>
                    <a:cubicBezTo>
                      <a:pt x="2710" y="4558"/>
                      <a:pt x="2707" y="4558"/>
                      <a:pt x="2704" y="4558"/>
                    </a:cubicBezTo>
                    <a:cubicBezTo>
                      <a:pt x="2696" y="4558"/>
                      <a:pt x="2688" y="4562"/>
                      <a:pt x="2683" y="4569"/>
                    </a:cubicBezTo>
                    <a:cubicBezTo>
                      <a:pt x="2680" y="4573"/>
                      <a:pt x="2466" y="4907"/>
                      <a:pt x="2050" y="5011"/>
                    </a:cubicBezTo>
                    <a:cubicBezTo>
                      <a:pt x="1983" y="5028"/>
                      <a:pt x="1919" y="5037"/>
                      <a:pt x="1857" y="5037"/>
                    </a:cubicBezTo>
                    <a:cubicBezTo>
                      <a:pt x="1570" y="5037"/>
                      <a:pt x="1348" y="4852"/>
                      <a:pt x="1194" y="4486"/>
                    </a:cubicBezTo>
                    <a:cubicBezTo>
                      <a:pt x="1018" y="4068"/>
                      <a:pt x="552" y="4019"/>
                      <a:pt x="549" y="4019"/>
                    </a:cubicBezTo>
                    <a:lnTo>
                      <a:pt x="544" y="4019"/>
                    </a:lnTo>
                    <a:cubicBezTo>
                      <a:pt x="535" y="4020"/>
                      <a:pt x="526" y="4021"/>
                      <a:pt x="517" y="4021"/>
                    </a:cubicBezTo>
                    <a:cubicBezTo>
                      <a:pt x="479" y="4021"/>
                      <a:pt x="447" y="4009"/>
                      <a:pt x="417" y="3985"/>
                    </a:cubicBezTo>
                    <a:cubicBezTo>
                      <a:pt x="254" y="3852"/>
                      <a:pt x="236" y="3355"/>
                      <a:pt x="214" y="2830"/>
                    </a:cubicBezTo>
                    <a:cubicBezTo>
                      <a:pt x="204" y="2555"/>
                      <a:pt x="193" y="2272"/>
                      <a:pt x="161" y="2010"/>
                    </a:cubicBezTo>
                    <a:cubicBezTo>
                      <a:pt x="49" y="1075"/>
                      <a:pt x="61" y="593"/>
                      <a:pt x="429" y="203"/>
                    </a:cubicBezTo>
                    <a:cubicBezTo>
                      <a:pt x="532" y="93"/>
                      <a:pt x="608" y="51"/>
                      <a:pt x="696" y="51"/>
                    </a:cubicBezTo>
                    <a:close/>
                    <a:moveTo>
                      <a:pt x="696" y="1"/>
                    </a:moveTo>
                    <a:cubicBezTo>
                      <a:pt x="598" y="1"/>
                      <a:pt x="510" y="45"/>
                      <a:pt x="395" y="168"/>
                    </a:cubicBezTo>
                    <a:cubicBezTo>
                      <a:pt x="13" y="573"/>
                      <a:pt x="0" y="1064"/>
                      <a:pt x="113" y="2013"/>
                    </a:cubicBezTo>
                    <a:cubicBezTo>
                      <a:pt x="144" y="2273"/>
                      <a:pt x="156" y="2557"/>
                      <a:pt x="167" y="2830"/>
                    </a:cubicBezTo>
                    <a:cubicBezTo>
                      <a:pt x="189" y="3390"/>
                      <a:pt x="208" y="3872"/>
                      <a:pt x="386" y="4020"/>
                    </a:cubicBezTo>
                    <a:cubicBezTo>
                      <a:pt x="422" y="4051"/>
                      <a:pt x="465" y="4066"/>
                      <a:pt x="513" y="4066"/>
                    </a:cubicBezTo>
                    <a:cubicBezTo>
                      <a:pt x="524" y="4066"/>
                      <a:pt x="535" y="4065"/>
                      <a:pt x="546" y="4064"/>
                    </a:cubicBezTo>
                    <a:cubicBezTo>
                      <a:pt x="582" y="4069"/>
                      <a:pt x="989" y="4127"/>
                      <a:pt x="1148" y="4502"/>
                    </a:cubicBezTo>
                    <a:cubicBezTo>
                      <a:pt x="1311" y="4888"/>
                      <a:pt x="1547" y="5082"/>
                      <a:pt x="1853" y="5082"/>
                    </a:cubicBezTo>
                    <a:cubicBezTo>
                      <a:pt x="1919" y="5082"/>
                      <a:pt x="1988" y="5073"/>
                      <a:pt x="2060" y="5055"/>
                    </a:cubicBezTo>
                    <a:cubicBezTo>
                      <a:pt x="2447" y="4959"/>
                      <a:pt x="2661" y="4681"/>
                      <a:pt x="2710" y="4609"/>
                    </a:cubicBezTo>
                    <a:cubicBezTo>
                      <a:pt x="2757" y="4628"/>
                      <a:pt x="2905" y="4683"/>
                      <a:pt x="3275" y="4819"/>
                    </a:cubicBezTo>
                    <a:cubicBezTo>
                      <a:pt x="3731" y="4984"/>
                      <a:pt x="3798" y="5293"/>
                      <a:pt x="3800" y="5298"/>
                    </a:cubicBezTo>
                    <a:cubicBezTo>
                      <a:pt x="3801" y="5304"/>
                      <a:pt x="3811" y="5328"/>
                      <a:pt x="3851" y="5344"/>
                    </a:cubicBezTo>
                    <a:cubicBezTo>
                      <a:pt x="3871" y="5353"/>
                      <a:pt x="3897" y="5358"/>
                      <a:pt x="3934" y="5358"/>
                    </a:cubicBezTo>
                    <a:cubicBezTo>
                      <a:pt x="4070" y="5358"/>
                      <a:pt x="4336" y="5279"/>
                      <a:pt x="4847" y="4987"/>
                    </a:cubicBezTo>
                    <a:cubicBezTo>
                      <a:pt x="5812" y="4440"/>
                      <a:pt x="6044" y="3038"/>
                      <a:pt x="5850" y="1967"/>
                    </a:cubicBezTo>
                    <a:cubicBezTo>
                      <a:pt x="5827" y="1834"/>
                      <a:pt x="5804" y="1707"/>
                      <a:pt x="5784" y="1585"/>
                    </a:cubicBezTo>
                    <a:cubicBezTo>
                      <a:pt x="5637" y="723"/>
                      <a:pt x="5541" y="153"/>
                      <a:pt x="5032" y="114"/>
                    </a:cubicBezTo>
                    <a:cubicBezTo>
                      <a:pt x="4998" y="112"/>
                      <a:pt x="4963" y="111"/>
                      <a:pt x="4926" y="111"/>
                    </a:cubicBezTo>
                    <a:cubicBezTo>
                      <a:pt x="4717" y="111"/>
                      <a:pt x="4464" y="150"/>
                      <a:pt x="4154" y="199"/>
                    </a:cubicBezTo>
                    <a:cubicBezTo>
                      <a:pt x="3721" y="267"/>
                      <a:pt x="3201" y="347"/>
                      <a:pt x="2601" y="347"/>
                    </a:cubicBezTo>
                    <a:cubicBezTo>
                      <a:pt x="2460" y="347"/>
                      <a:pt x="2315" y="343"/>
                      <a:pt x="2165" y="333"/>
                    </a:cubicBezTo>
                    <a:cubicBezTo>
                      <a:pt x="1563" y="291"/>
                      <a:pt x="1226" y="167"/>
                      <a:pt x="1002" y="82"/>
                    </a:cubicBezTo>
                    <a:cubicBezTo>
                      <a:pt x="876" y="35"/>
                      <a:pt x="783" y="1"/>
                      <a:pt x="6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990;p62">
                <a:extLst>
                  <a:ext uri="{FF2B5EF4-FFF2-40B4-BE49-F238E27FC236}">
                    <a16:creationId xmlns:a16="http://schemas.microsoft.com/office/drawing/2014/main" id="{242DA5FA-479F-2239-C6C2-4EF58C8C1605}"/>
                  </a:ext>
                </a:extLst>
              </p:cNvPr>
              <p:cNvSpPr/>
              <p:nvPr/>
            </p:nvSpPr>
            <p:spPr>
              <a:xfrm>
                <a:off x="4504789" y="2901499"/>
                <a:ext cx="113253" cy="103931"/>
              </a:xfrm>
              <a:custGeom>
                <a:avLst/>
                <a:gdLst/>
                <a:ahLst/>
                <a:cxnLst/>
                <a:rect l="l" t="t" r="r" b="b"/>
                <a:pathLst>
                  <a:path w="1883" h="1728" extrusionOk="0">
                    <a:moveTo>
                      <a:pt x="24" y="0"/>
                    </a:moveTo>
                    <a:cubicBezTo>
                      <a:pt x="24" y="0"/>
                      <a:pt x="23" y="0"/>
                      <a:pt x="22" y="0"/>
                    </a:cubicBezTo>
                    <a:cubicBezTo>
                      <a:pt x="10" y="3"/>
                      <a:pt x="0" y="14"/>
                      <a:pt x="1" y="27"/>
                    </a:cubicBezTo>
                    <a:cubicBezTo>
                      <a:pt x="1" y="35"/>
                      <a:pt x="27" y="233"/>
                      <a:pt x="291" y="431"/>
                    </a:cubicBezTo>
                    <a:cubicBezTo>
                      <a:pt x="396" y="510"/>
                      <a:pt x="592" y="589"/>
                      <a:pt x="799" y="672"/>
                    </a:cubicBezTo>
                    <a:cubicBezTo>
                      <a:pt x="1109" y="798"/>
                      <a:pt x="1463" y="938"/>
                      <a:pt x="1601" y="1116"/>
                    </a:cubicBezTo>
                    <a:cubicBezTo>
                      <a:pt x="1825" y="1401"/>
                      <a:pt x="1670" y="1681"/>
                      <a:pt x="1663" y="1693"/>
                    </a:cubicBezTo>
                    <a:cubicBezTo>
                      <a:pt x="1658" y="1704"/>
                      <a:pt x="1661" y="1719"/>
                      <a:pt x="1673" y="1725"/>
                    </a:cubicBezTo>
                    <a:cubicBezTo>
                      <a:pt x="1677" y="1726"/>
                      <a:pt x="1681" y="1727"/>
                      <a:pt x="1684" y="1727"/>
                    </a:cubicBezTo>
                    <a:cubicBezTo>
                      <a:pt x="1694" y="1727"/>
                      <a:pt x="1702" y="1724"/>
                      <a:pt x="1706" y="1719"/>
                    </a:cubicBezTo>
                    <a:cubicBezTo>
                      <a:pt x="1707" y="1714"/>
                      <a:pt x="1883" y="1399"/>
                      <a:pt x="1640" y="1088"/>
                    </a:cubicBezTo>
                    <a:cubicBezTo>
                      <a:pt x="1492" y="900"/>
                      <a:pt x="1134" y="756"/>
                      <a:pt x="817" y="628"/>
                    </a:cubicBezTo>
                    <a:cubicBezTo>
                      <a:pt x="613" y="547"/>
                      <a:pt x="420" y="468"/>
                      <a:pt x="320" y="394"/>
                    </a:cubicBezTo>
                    <a:cubicBezTo>
                      <a:pt x="75" y="208"/>
                      <a:pt x="49" y="24"/>
                      <a:pt x="49" y="22"/>
                    </a:cubicBezTo>
                    <a:cubicBezTo>
                      <a:pt x="48" y="9"/>
                      <a:pt x="37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991;p62">
                <a:extLst>
                  <a:ext uri="{FF2B5EF4-FFF2-40B4-BE49-F238E27FC236}">
                    <a16:creationId xmlns:a16="http://schemas.microsoft.com/office/drawing/2014/main" id="{9859697C-6956-F3CE-8C24-F733DED783A7}"/>
                  </a:ext>
                </a:extLst>
              </p:cNvPr>
              <p:cNvSpPr/>
              <p:nvPr/>
            </p:nvSpPr>
            <p:spPr>
              <a:xfrm>
                <a:off x="4487829" y="2945524"/>
                <a:ext cx="78429" cy="52146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867" extrusionOk="0">
                    <a:moveTo>
                      <a:pt x="28" y="1"/>
                    </a:moveTo>
                    <a:cubicBezTo>
                      <a:pt x="26" y="1"/>
                      <a:pt x="23" y="1"/>
                      <a:pt x="21" y="2"/>
                    </a:cubicBezTo>
                    <a:cubicBezTo>
                      <a:pt x="9" y="6"/>
                      <a:pt x="1" y="19"/>
                      <a:pt x="5" y="30"/>
                    </a:cubicBezTo>
                    <a:cubicBezTo>
                      <a:pt x="6" y="36"/>
                      <a:pt x="144" y="498"/>
                      <a:pt x="606" y="566"/>
                    </a:cubicBezTo>
                    <a:cubicBezTo>
                      <a:pt x="722" y="583"/>
                      <a:pt x="817" y="588"/>
                      <a:pt x="894" y="592"/>
                    </a:cubicBezTo>
                    <a:cubicBezTo>
                      <a:pt x="1125" y="604"/>
                      <a:pt x="1196" y="607"/>
                      <a:pt x="1255" y="849"/>
                    </a:cubicBezTo>
                    <a:cubicBezTo>
                      <a:pt x="1257" y="860"/>
                      <a:pt x="1267" y="866"/>
                      <a:pt x="1278" y="866"/>
                    </a:cubicBezTo>
                    <a:lnTo>
                      <a:pt x="1283" y="866"/>
                    </a:lnTo>
                    <a:cubicBezTo>
                      <a:pt x="1297" y="862"/>
                      <a:pt x="1303" y="850"/>
                      <a:pt x="1300" y="836"/>
                    </a:cubicBezTo>
                    <a:cubicBezTo>
                      <a:pt x="1233" y="562"/>
                      <a:pt x="1127" y="557"/>
                      <a:pt x="897" y="543"/>
                    </a:cubicBezTo>
                    <a:cubicBezTo>
                      <a:pt x="820" y="540"/>
                      <a:pt x="727" y="535"/>
                      <a:pt x="613" y="519"/>
                    </a:cubicBezTo>
                    <a:cubicBezTo>
                      <a:pt x="181" y="456"/>
                      <a:pt x="52" y="21"/>
                      <a:pt x="51" y="18"/>
                    </a:cubicBezTo>
                    <a:cubicBezTo>
                      <a:pt x="47" y="8"/>
                      <a:pt x="39" y="1"/>
                      <a:pt x="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992;p62">
                <a:extLst>
                  <a:ext uri="{FF2B5EF4-FFF2-40B4-BE49-F238E27FC236}">
                    <a16:creationId xmlns:a16="http://schemas.microsoft.com/office/drawing/2014/main" id="{F0187BBF-0144-7BA7-7C96-7AC2B1134635}"/>
                  </a:ext>
                </a:extLst>
              </p:cNvPr>
              <p:cNvSpPr/>
              <p:nvPr/>
            </p:nvSpPr>
            <p:spPr>
              <a:xfrm>
                <a:off x="4480251" y="2862646"/>
                <a:ext cx="252188" cy="122094"/>
              </a:xfrm>
              <a:custGeom>
                <a:avLst/>
                <a:gdLst/>
                <a:ahLst/>
                <a:cxnLst/>
                <a:rect l="l" t="t" r="r" b="b"/>
                <a:pathLst>
                  <a:path w="4193" h="2030" extrusionOk="0">
                    <a:moveTo>
                      <a:pt x="190" y="1"/>
                    </a:moveTo>
                    <a:cubicBezTo>
                      <a:pt x="153" y="1"/>
                      <a:pt x="121" y="9"/>
                      <a:pt x="93" y="25"/>
                    </a:cubicBezTo>
                    <a:cubicBezTo>
                      <a:pt x="12" y="70"/>
                      <a:pt x="2" y="164"/>
                      <a:pt x="2" y="169"/>
                    </a:cubicBezTo>
                    <a:cubicBezTo>
                      <a:pt x="1" y="182"/>
                      <a:pt x="11" y="192"/>
                      <a:pt x="23" y="193"/>
                    </a:cubicBezTo>
                    <a:cubicBezTo>
                      <a:pt x="25" y="193"/>
                      <a:pt x="26" y="194"/>
                      <a:pt x="27" y="194"/>
                    </a:cubicBezTo>
                    <a:cubicBezTo>
                      <a:pt x="39" y="194"/>
                      <a:pt x="48" y="184"/>
                      <a:pt x="49" y="172"/>
                    </a:cubicBezTo>
                    <a:cubicBezTo>
                      <a:pt x="49" y="172"/>
                      <a:pt x="55" y="99"/>
                      <a:pt x="115" y="65"/>
                    </a:cubicBezTo>
                    <a:cubicBezTo>
                      <a:pt x="135" y="54"/>
                      <a:pt x="159" y="49"/>
                      <a:pt x="188" y="49"/>
                    </a:cubicBezTo>
                    <a:cubicBezTo>
                      <a:pt x="240" y="49"/>
                      <a:pt x="305" y="68"/>
                      <a:pt x="380" y="106"/>
                    </a:cubicBezTo>
                    <a:cubicBezTo>
                      <a:pt x="524" y="177"/>
                      <a:pt x="595" y="245"/>
                      <a:pt x="658" y="305"/>
                    </a:cubicBezTo>
                    <a:cubicBezTo>
                      <a:pt x="743" y="387"/>
                      <a:pt x="816" y="458"/>
                      <a:pt x="1034" y="496"/>
                    </a:cubicBezTo>
                    <a:cubicBezTo>
                      <a:pt x="1127" y="513"/>
                      <a:pt x="1248" y="526"/>
                      <a:pt x="1376" y="539"/>
                    </a:cubicBezTo>
                    <a:cubicBezTo>
                      <a:pt x="1753" y="577"/>
                      <a:pt x="2223" y="625"/>
                      <a:pt x="2378" y="812"/>
                    </a:cubicBezTo>
                    <a:cubicBezTo>
                      <a:pt x="2532" y="997"/>
                      <a:pt x="2490" y="1192"/>
                      <a:pt x="2459" y="1278"/>
                    </a:cubicBezTo>
                    <a:cubicBezTo>
                      <a:pt x="2442" y="1304"/>
                      <a:pt x="2437" y="1331"/>
                      <a:pt x="2437" y="1332"/>
                    </a:cubicBezTo>
                    <a:cubicBezTo>
                      <a:pt x="2436" y="1343"/>
                      <a:pt x="2442" y="1354"/>
                      <a:pt x="2453" y="1358"/>
                    </a:cubicBezTo>
                    <a:cubicBezTo>
                      <a:pt x="2455" y="1359"/>
                      <a:pt x="2458" y="1360"/>
                      <a:pt x="2461" y="1360"/>
                    </a:cubicBezTo>
                    <a:cubicBezTo>
                      <a:pt x="2469" y="1360"/>
                      <a:pt x="2476" y="1356"/>
                      <a:pt x="2480" y="1348"/>
                    </a:cubicBezTo>
                    <a:cubicBezTo>
                      <a:pt x="2480" y="1348"/>
                      <a:pt x="2489" y="1332"/>
                      <a:pt x="2500" y="1304"/>
                    </a:cubicBezTo>
                    <a:cubicBezTo>
                      <a:pt x="2507" y="1294"/>
                      <a:pt x="2518" y="1284"/>
                      <a:pt x="2533" y="1279"/>
                    </a:cubicBezTo>
                    <a:cubicBezTo>
                      <a:pt x="2538" y="1278"/>
                      <a:pt x="2545" y="1277"/>
                      <a:pt x="2553" y="1277"/>
                    </a:cubicBezTo>
                    <a:cubicBezTo>
                      <a:pt x="2600" y="1277"/>
                      <a:pt x="2690" y="1311"/>
                      <a:pt x="2852" y="1483"/>
                    </a:cubicBezTo>
                    <a:cubicBezTo>
                      <a:pt x="3206" y="1859"/>
                      <a:pt x="3256" y="2011"/>
                      <a:pt x="3256" y="2013"/>
                    </a:cubicBezTo>
                    <a:cubicBezTo>
                      <a:pt x="3259" y="2020"/>
                      <a:pt x="3265" y="2026"/>
                      <a:pt x="3273" y="2029"/>
                    </a:cubicBezTo>
                    <a:cubicBezTo>
                      <a:pt x="3275" y="2030"/>
                      <a:pt x="3278" y="2030"/>
                      <a:pt x="3279" y="2030"/>
                    </a:cubicBezTo>
                    <a:cubicBezTo>
                      <a:pt x="3285" y="2030"/>
                      <a:pt x="3292" y="2027"/>
                      <a:pt x="3301" y="2019"/>
                    </a:cubicBezTo>
                    <a:cubicBezTo>
                      <a:pt x="3305" y="2016"/>
                      <a:pt x="3582" y="1728"/>
                      <a:pt x="3863" y="1728"/>
                    </a:cubicBezTo>
                    <a:cubicBezTo>
                      <a:pt x="3918" y="1728"/>
                      <a:pt x="3974" y="1739"/>
                      <a:pt x="4027" y="1766"/>
                    </a:cubicBezTo>
                    <a:cubicBezTo>
                      <a:pt x="4031" y="1768"/>
                      <a:pt x="4035" y="1769"/>
                      <a:pt x="4039" y="1769"/>
                    </a:cubicBezTo>
                    <a:cubicBezTo>
                      <a:pt x="4042" y="1769"/>
                      <a:pt x="4044" y="1768"/>
                      <a:pt x="4046" y="1768"/>
                    </a:cubicBezTo>
                    <a:cubicBezTo>
                      <a:pt x="4052" y="1766"/>
                      <a:pt x="4057" y="1760"/>
                      <a:pt x="4059" y="1755"/>
                    </a:cubicBezTo>
                    <a:cubicBezTo>
                      <a:pt x="4063" y="1744"/>
                      <a:pt x="4169" y="1515"/>
                      <a:pt x="4190" y="1428"/>
                    </a:cubicBezTo>
                    <a:cubicBezTo>
                      <a:pt x="4192" y="1414"/>
                      <a:pt x="4186" y="1401"/>
                      <a:pt x="4173" y="1398"/>
                    </a:cubicBezTo>
                    <a:cubicBezTo>
                      <a:pt x="4171" y="1398"/>
                      <a:pt x="4170" y="1397"/>
                      <a:pt x="4168" y="1397"/>
                    </a:cubicBezTo>
                    <a:cubicBezTo>
                      <a:pt x="4156" y="1397"/>
                      <a:pt x="4146" y="1404"/>
                      <a:pt x="4143" y="1416"/>
                    </a:cubicBezTo>
                    <a:cubicBezTo>
                      <a:pt x="4126" y="1483"/>
                      <a:pt x="4052" y="1653"/>
                      <a:pt x="4025" y="1712"/>
                    </a:cubicBezTo>
                    <a:cubicBezTo>
                      <a:pt x="3971" y="1689"/>
                      <a:pt x="3915" y="1679"/>
                      <a:pt x="3861" y="1679"/>
                    </a:cubicBezTo>
                    <a:cubicBezTo>
                      <a:pt x="3609" y="1679"/>
                      <a:pt x="3368" y="1887"/>
                      <a:pt x="3291" y="1962"/>
                    </a:cubicBezTo>
                    <a:cubicBezTo>
                      <a:pt x="3259" y="1897"/>
                      <a:pt x="3163" y="1737"/>
                      <a:pt x="2890" y="1448"/>
                    </a:cubicBezTo>
                    <a:cubicBezTo>
                      <a:pt x="2750" y="1300"/>
                      <a:pt x="2638" y="1227"/>
                      <a:pt x="2556" y="1227"/>
                    </a:cubicBezTo>
                    <a:cubicBezTo>
                      <a:pt x="2544" y="1227"/>
                      <a:pt x="2533" y="1229"/>
                      <a:pt x="2523" y="1232"/>
                    </a:cubicBezTo>
                    <a:cubicBezTo>
                      <a:pt x="2549" y="1121"/>
                      <a:pt x="2554" y="947"/>
                      <a:pt x="2416" y="782"/>
                    </a:cubicBezTo>
                    <a:cubicBezTo>
                      <a:pt x="2249" y="580"/>
                      <a:pt x="1769" y="531"/>
                      <a:pt x="1382" y="491"/>
                    </a:cubicBezTo>
                    <a:cubicBezTo>
                      <a:pt x="1256" y="478"/>
                      <a:pt x="1136" y="465"/>
                      <a:pt x="1044" y="449"/>
                    </a:cubicBezTo>
                    <a:cubicBezTo>
                      <a:pt x="840" y="414"/>
                      <a:pt x="775" y="351"/>
                      <a:pt x="693" y="271"/>
                    </a:cubicBezTo>
                    <a:cubicBezTo>
                      <a:pt x="627" y="208"/>
                      <a:pt x="553" y="138"/>
                      <a:pt x="403" y="63"/>
                    </a:cubicBezTo>
                    <a:cubicBezTo>
                      <a:pt x="320" y="22"/>
                      <a:pt x="250" y="1"/>
                      <a:pt x="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993;p62">
                <a:extLst>
                  <a:ext uri="{FF2B5EF4-FFF2-40B4-BE49-F238E27FC236}">
                    <a16:creationId xmlns:a16="http://schemas.microsoft.com/office/drawing/2014/main" id="{5E186AAD-A2CB-47A6-64DC-DF98F8A0FA26}"/>
                  </a:ext>
                </a:extLst>
              </p:cNvPr>
              <p:cNvSpPr/>
              <p:nvPr/>
            </p:nvSpPr>
            <p:spPr>
              <a:xfrm>
                <a:off x="4499557" y="2826861"/>
                <a:ext cx="245692" cy="103449"/>
              </a:xfrm>
              <a:custGeom>
                <a:avLst/>
                <a:gdLst/>
                <a:ahLst/>
                <a:cxnLst/>
                <a:rect l="l" t="t" r="r" b="b"/>
                <a:pathLst>
                  <a:path w="4085" h="1720" extrusionOk="0">
                    <a:moveTo>
                      <a:pt x="1017" y="0"/>
                    </a:moveTo>
                    <a:cubicBezTo>
                      <a:pt x="879" y="0"/>
                      <a:pt x="794" y="99"/>
                      <a:pt x="715" y="190"/>
                    </a:cubicBezTo>
                    <a:cubicBezTo>
                      <a:pt x="663" y="249"/>
                      <a:pt x="615" y="305"/>
                      <a:pt x="555" y="335"/>
                    </a:cubicBezTo>
                    <a:cubicBezTo>
                      <a:pt x="521" y="352"/>
                      <a:pt x="485" y="359"/>
                      <a:pt x="446" y="359"/>
                    </a:cubicBezTo>
                    <a:cubicBezTo>
                      <a:pt x="260" y="359"/>
                      <a:pt x="44" y="190"/>
                      <a:pt x="42" y="188"/>
                    </a:cubicBezTo>
                    <a:cubicBezTo>
                      <a:pt x="38" y="184"/>
                      <a:pt x="32" y="182"/>
                      <a:pt x="27" y="182"/>
                    </a:cubicBezTo>
                    <a:cubicBezTo>
                      <a:pt x="20" y="182"/>
                      <a:pt x="13" y="185"/>
                      <a:pt x="9" y="191"/>
                    </a:cubicBezTo>
                    <a:cubicBezTo>
                      <a:pt x="1" y="202"/>
                      <a:pt x="2" y="217"/>
                      <a:pt x="12" y="225"/>
                    </a:cubicBezTo>
                    <a:cubicBezTo>
                      <a:pt x="24" y="234"/>
                      <a:pt x="243" y="407"/>
                      <a:pt x="446" y="407"/>
                    </a:cubicBezTo>
                    <a:cubicBezTo>
                      <a:pt x="491" y="407"/>
                      <a:pt x="535" y="399"/>
                      <a:pt x="576" y="378"/>
                    </a:cubicBezTo>
                    <a:cubicBezTo>
                      <a:pt x="646" y="344"/>
                      <a:pt x="699" y="281"/>
                      <a:pt x="751" y="221"/>
                    </a:cubicBezTo>
                    <a:cubicBezTo>
                      <a:pt x="827" y="133"/>
                      <a:pt x="899" y="48"/>
                      <a:pt x="1017" y="48"/>
                    </a:cubicBezTo>
                    <a:cubicBezTo>
                      <a:pt x="1083" y="48"/>
                      <a:pt x="1162" y="74"/>
                      <a:pt x="1264" y="140"/>
                    </a:cubicBezTo>
                    <a:cubicBezTo>
                      <a:pt x="1523" y="307"/>
                      <a:pt x="1704" y="541"/>
                      <a:pt x="1878" y="765"/>
                    </a:cubicBezTo>
                    <a:cubicBezTo>
                      <a:pt x="1993" y="913"/>
                      <a:pt x="2102" y="1053"/>
                      <a:pt x="2230" y="1172"/>
                    </a:cubicBezTo>
                    <a:cubicBezTo>
                      <a:pt x="2282" y="1222"/>
                      <a:pt x="2333" y="1271"/>
                      <a:pt x="2382" y="1320"/>
                    </a:cubicBezTo>
                    <a:cubicBezTo>
                      <a:pt x="2589" y="1526"/>
                      <a:pt x="2787" y="1720"/>
                      <a:pt x="2992" y="1720"/>
                    </a:cubicBezTo>
                    <a:cubicBezTo>
                      <a:pt x="3049" y="1720"/>
                      <a:pt x="3106" y="1705"/>
                      <a:pt x="3165" y="1671"/>
                    </a:cubicBezTo>
                    <a:cubicBezTo>
                      <a:pt x="3251" y="1621"/>
                      <a:pt x="3330" y="1544"/>
                      <a:pt x="3405" y="1469"/>
                    </a:cubicBezTo>
                    <a:cubicBezTo>
                      <a:pt x="3522" y="1355"/>
                      <a:pt x="3635" y="1246"/>
                      <a:pt x="3759" y="1246"/>
                    </a:cubicBezTo>
                    <a:cubicBezTo>
                      <a:pt x="3762" y="1246"/>
                      <a:pt x="3765" y="1247"/>
                      <a:pt x="3768" y="1247"/>
                    </a:cubicBezTo>
                    <a:cubicBezTo>
                      <a:pt x="3855" y="1251"/>
                      <a:pt x="3945" y="1311"/>
                      <a:pt x="4041" y="1428"/>
                    </a:cubicBezTo>
                    <a:cubicBezTo>
                      <a:pt x="4046" y="1433"/>
                      <a:pt x="4052" y="1436"/>
                      <a:pt x="4059" y="1436"/>
                    </a:cubicBezTo>
                    <a:cubicBezTo>
                      <a:pt x="4064" y="1436"/>
                      <a:pt x="4069" y="1434"/>
                      <a:pt x="4074" y="1431"/>
                    </a:cubicBezTo>
                    <a:cubicBezTo>
                      <a:pt x="4083" y="1423"/>
                      <a:pt x="4085" y="1409"/>
                      <a:pt x="4077" y="1398"/>
                    </a:cubicBezTo>
                    <a:cubicBezTo>
                      <a:pt x="3972" y="1270"/>
                      <a:pt x="3871" y="1204"/>
                      <a:pt x="3770" y="1199"/>
                    </a:cubicBezTo>
                    <a:cubicBezTo>
                      <a:pt x="3765" y="1198"/>
                      <a:pt x="3761" y="1198"/>
                      <a:pt x="3756" y="1198"/>
                    </a:cubicBezTo>
                    <a:cubicBezTo>
                      <a:pt x="3616" y="1198"/>
                      <a:pt x="3492" y="1319"/>
                      <a:pt x="3374" y="1435"/>
                    </a:cubicBezTo>
                    <a:cubicBezTo>
                      <a:pt x="3300" y="1508"/>
                      <a:pt x="3224" y="1582"/>
                      <a:pt x="3143" y="1629"/>
                    </a:cubicBezTo>
                    <a:cubicBezTo>
                      <a:pt x="3093" y="1658"/>
                      <a:pt x="3044" y="1671"/>
                      <a:pt x="2994" y="1671"/>
                    </a:cubicBezTo>
                    <a:cubicBezTo>
                      <a:pt x="2808" y="1671"/>
                      <a:pt x="2625" y="1489"/>
                      <a:pt x="2418" y="1286"/>
                    </a:cubicBezTo>
                    <a:cubicBezTo>
                      <a:pt x="2367" y="1236"/>
                      <a:pt x="2317" y="1186"/>
                      <a:pt x="2265" y="1138"/>
                    </a:cubicBezTo>
                    <a:cubicBezTo>
                      <a:pt x="2139" y="1021"/>
                      <a:pt x="2031" y="882"/>
                      <a:pt x="1917" y="735"/>
                    </a:cubicBezTo>
                    <a:cubicBezTo>
                      <a:pt x="1739" y="508"/>
                      <a:pt x="1556" y="273"/>
                      <a:pt x="1291" y="100"/>
                    </a:cubicBezTo>
                    <a:cubicBezTo>
                      <a:pt x="1180" y="28"/>
                      <a:pt x="1091" y="0"/>
                      <a:pt x="10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994;p62">
                <a:extLst>
                  <a:ext uri="{FF2B5EF4-FFF2-40B4-BE49-F238E27FC236}">
                    <a16:creationId xmlns:a16="http://schemas.microsoft.com/office/drawing/2014/main" id="{497419E4-FAD3-2460-2F64-BB799FD10DCA}"/>
                  </a:ext>
                </a:extLst>
              </p:cNvPr>
              <p:cNvSpPr/>
              <p:nvPr/>
            </p:nvSpPr>
            <p:spPr>
              <a:xfrm>
                <a:off x="4679746" y="2771649"/>
                <a:ext cx="27667" cy="113253"/>
              </a:xfrm>
              <a:custGeom>
                <a:avLst/>
                <a:gdLst/>
                <a:ahLst/>
                <a:cxnLst/>
                <a:rect l="l" t="t" r="r" b="b"/>
                <a:pathLst>
                  <a:path w="460" h="1883" extrusionOk="0">
                    <a:moveTo>
                      <a:pt x="92" y="1"/>
                    </a:moveTo>
                    <a:cubicBezTo>
                      <a:pt x="87" y="1"/>
                      <a:pt x="82" y="2"/>
                      <a:pt x="78" y="5"/>
                    </a:cubicBezTo>
                    <a:cubicBezTo>
                      <a:pt x="67" y="13"/>
                      <a:pt x="64" y="27"/>
                      <a:pt x="73" y="38"/>
                    </a:cubicBezTo>
                    <a:cubicBezTo>
                      <a:pt x="75" y="43"/>
                      <a:pt x="412" y="514"/>
                      <a:pt x="412" y="996"/>
                    </a:cubicBezTo>
                    <a:cubicBezTo>
                      <a:pt x="412" y="1476"/>
                      <a:pt x="15" y="1837"/>
                      <a:pt x="11" y="1842"/>
                    </a:cubicBezTo>
                    <a:cubicBezTo>
                      <a:pt x="1" y="1849"/>
                      <a:pt x="0" y="1865"/>
                      <a:pt x="10" y="1875"/>
                    </a:cubicBezTo>
                    <a:cubicBezTo>
                      <a:pt x="14" y="1880"/>
                      <a:pt x="20" y="1882"/>
                      <a:pt x="27" y="1882"/>
                    </a:cubicBezTo>
                    <a:cubicBezTo>
                      <a:pt x="32" y="1882"/>
                      <a:pt x="37" y="1880"/>
                      <a:pt x="43" y="1876"/>
                    </a:cubicBezTo>
                    <a:cubicBezTo>
                      <a:pt x="60" y="1861"/>
                      <a:pt x="460" y="1497"/>
                      <a:pt x="460" y="996"/>
                    </a:cubicBezTo>
                    <a:cubicBezTo>
                      <a:pt x="460" y="499"/>
                      <a:pt x="126" y="31"/>
                      <a:pt x="111" y="10"/>
                    </a:cubicBezTo>
                    <a:cubicBezTo>
                      <a:pt x="106" y="4"/>
                      <a:pt x="99" y="1"/>
                      <a:pt x="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995;p62">
                <a:extLst>
                  <a:ext uri="{FF2B5EF4-FFF2-40B4-BE49-F238E27FC236}">
                    <a16:creationId xmlns:a16="http://schemas.microsoft.com/office/drawing/2014/main" id="{EE618304-097A-C15F-02F6-4D5EDDC9DE1E}"/>
                  </a:ext>
                </a:extLst>
              </p:cNvPr>
              <p:cNvSpPr/>
              <p:nvPr/>
            </p:nvSpPr>
            <p:spPr>
              <a:xfrm>
                <a:off x="4700435" y="2835943"/>
                <a:ext cx="48296" cy="22975"/>
              </a:xfrm>
              <a:custGeom>
                <a:avLst/>
                <a:gdLst/>
                <a:ahLst/>
                <a:cxnLst/>
                <a:rect l="l" t="t" r="r" b="b"/>
                <a:pathLst>
                  <a:path w="803" h="382" extrusionOk="0">
                    <a:moveTo>
                      <a:pt x="517" y="1"/>
                    </a:moveTo>
                    <a:cubicBezTo>
                      <a:pt x="504" y="1"/>
                      <a:pt x="491" y="2"/>
                      <a:pt x="478" y="3"/>
                    </a:cubicBezTo>
                    <a:cubicBezTo>
                      <a:pt x="219" y="33"/>
                      <a:pt x="14" y="331"/>
                      <a:pt x="7" y="344"/>
                    </a:cubicBezTo>
                    <a:cubicBezTo>
                      <a:pt x="0" y="357"/>
                      <a:pt x="3" y="371"/>
                      <a:pt x="13" y="378"/>
                    </a:cubicBezTo>
                    <a:cubicBezTo>
                      <a:pt x="18" y="380"/>
                      <a:pt x="23" y="381"/>
                      <a:pt x="27" y="381"/>
                    </a:cubicBezTo>
                    <a:cubicBezTo>
                      <a:pt x="35" y="381"/>
                      <a:pt x="43" y="379"/>
                      <a:pt x="45" y="371"/>
                    </a:cubicBezTo>
                    <a:cubicBezTo>
                      <a:pt x="48" y="369"/>
                      <a:pt x="246" y="77"/>
                      <a:pt x="483" y="50"/>
                    </a:cubicBezTo>
                    <a:cubicBezTo>
                      <a:pt x="495" y="49"/>
                      <a:pt x="506" y="48"/>
                      <a:pt x="518" y="48"/>
                    </a:cubicBezTo>
                    <a:cubicBezTo>
                      <a:pt x="604" y="48"/>
                      <a:pt x="685" y="84"/>
                      <a:pt x="761" y="155"/>
                    </a:cubicBezTo>
                    <a:cubicBezTo>
                      <a:pt x="765" y="160"/>
                      <a:pt x="770" y="162"/>
                      <a:pt x="776" y="162"/>
                    </a:cubicBezTo>
                    <a:cubicBezTo>
                      <a:pt x="783" y="162"/>
                      <a:pt x="789" y="159"/>
                      <a:pt x="795" y="154"/>
                    </a:cubicBezTo>
                    <a:cubicBezTo>
                      <a:pt x="802" y="145"/>
                      <a:pt x="802" y="130"/>
                      <a:pt x="792" y="120"/>
                    </a:cubicBezTo>
                    <a:cubicBezTo>
                      <a:pt x="708" y="40"/>
                      <a:pt x="615" y="1"/>
                      <a:pt x="5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996;p62">
                <a:extLst>
                  <a:ext uri="{FF2B5EF4-FFF2-40B4-BE49-F238E27FC236}">
                    <a16:creationId xmlns:a16="http://schemas.microsoft.com/office/drawing/2014/main" id="{F1D6CA79-3C6C-4E26-2A21-5FA38F5CFC66}"/>
                  </a:ext>
                </a:extLst>
              </p:cNvPr>
              <p:cNvSpPr/>
              <p:nvPr/>
            </p:nvSpPr>
            <p:spPr>
              <a:xfrm>
                <a:off x="4630428" y="2803044"/>
                <a:ext cx="32959" cy="94849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577" extrusionOk="0">
                    <a:moveTo>
                      <a:pt x="28" y="1"/>
                    </a:moveTo>
                    <a:cubicBezTo>
                      <a:pt x="20" y="1"/>
                      <a:pt x="12" y="5"/>
                      <a:pt x="8" y="12"/>
                    </a:cubicBezTo>
                    <a:cubicBezTo>
                      <a:pt x="0" y="22"/>
                      <a:pt x="5" y="37"/>
                      <a:pt x="15" y="44"/>
                    </a:cubicBezTo>
                    <a:cubicBezTo>
                      <a:pt x="20" y="47"/>
                      <a:pt x="372" y="261"/>
                      <a:pt x="435" y="760"/>
                    </a:cubicBezTo>
                    <a:cubicBezTo>
                      <a:pt x="496" y="1256"/>
                      <a:pt x="62" y="1531"/>
                      <a:pt x="58" y="1534"/>
                    </a:cubicBezTo>
                    <a:cubicBezTo>
                      <a:pt x="46" y="1540"/>
                      <a:pt x="43" y="1555"/>
                      <a:pt x="51" y="1566"/>
                    </a:cubicBezTo>
                    <a:cubicBezTo>
                      <a:pt x="54" y="1572"/>
                      <a:pt x="62" y="1577"/>
                      <a:pt x="70" y="1577"/>
                    </a:cubicBezTo>
                    <a:cubicBezTo>
                      <a:pt x="75" y="1577"/>
                      <a:pt x="79" y="1575"/>
                      <a:pt x="84" y="1575"/>
                    </a:cubicBezTo>
                    <a:cubicBezTo>
                      <a:pt x="88" y="1572"/>
                      <a:pt x="547" y="1280"/>
                      <a:pt x="482" y="755"/>
                    </a:cubicBezTo>
                    <a:cubicBezTo>
                      <a:pt x="416" y="232"/>
                      <a:pt x="56" y="14"/>
                      <a:pt x="40" y="4"/>
                    </a:cubicBezTo>
                    <a:cubicBezTo>
                      <a:pt x="36" y="2"/>
                      <a:pt x="32" y="1"/>
                      <a:pt x="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997;p62">
                <a:extLst>
                  <a:ext uri="{FF2B5EF4-FFF2-40B4-BE49-F238E27FC236}">
                    <a16:creationId xmlns:a16="http://schemas.microsoft.com/office/drawing/2014/main" id="{1EE04B26-32CB-8AD1-2E74-64B1396BE85F}"/>
                  </a:ext>
                </a:extLst>
              </p:cNvPr>
              <p:cNvSpPr/>
              <p:nvPr/>
            </p:nvSpPr>
            <p:spPr>
              <a:xfrm>
                <a:off x="4575157" y="2761365"/>
                <a:ext cx="42823" cy="10411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1731" extrusionOk="0">
                    <a:moveTo>
                      <a:pt x="126" y="1"/>
                    </a:moveTo>
                    <a:cubicBezTo>
                      <a:pt x="115" y="1"/>
                      <a:pt x="106" y="8"/>
                      <a:pt x="103" y="20"/>
                    </a:cubicBezTo>
                    <a:cubicBezTo>
                      <a:pt x="101" y="41"/>
                      <a:pt x="96" y="59"/>
                      <a:pt x="92" y="79"/>
                    </a:cubicBezTo>
                    <a:cubicBezTo>
                      <a:pt x="49" y="296"/>
                      <a:pt x="1" y="543"/>
                      <a:pt x="322" y="986"/>
                    </a:cubicBezTo>
                    <a:cubicBezTo>
                      <a:pt x="651" y="1438"/>
                      <a:pt x="476" y="1689"/>
                      <a:pt x="474" y="1691"/>
                    </a:cubicBezTo>
                    <a:cubicBezTo>
                      <a:pt x="466" y="1701"/>
                      <a:pt x="469" y="1716"/>
                      <a:pt x="479" y="1725"/>
                    </a:cubicBezTo>
                    <a:cubicBezTo>
                      <a:pt x="485" y="1728"/>
                      <a:pt x="488" y="1730"/>
                      <a:pt x="493" y="1730"/>
                    </a:cubicBezTo>
                    <a:cubicBezTo>
                      <a:pt x="502" y="1730"/>
                      <a:pt x="508" y="1727"/>
                      <a:pt x="511" y="1722"/>
                    </a:cubicBezTo>
                    <a:cubicBezTo>
                      <a:pt x="519" y="1711"/>
                      <a:pt x="712" y="1443"/>
                      <a:pt x="360" y="961"/>
                    </a:cubicBezTo>
                    <a:cubicBezTo>
                      <a:pt x="50" y="533"/>
                      <a:pt x="95" y="308"/>
                      <a:pt x="138" y="90"/>
                    </a:cubicBezTo>
                    <a:lnTo>
                      <a:pt x="150" y="30"/>
                    </a:lnTo>
                    <a:cubicBezTo>
                      <a:pt x="152" y="16"/>
                      <a:pt x="144" y="4"/>
                      <a:pt x="131" y="1"/>
                    </a:cubicBezTo>
                    <a:cubicBezTo>
                      <a:pt x="129" y="1"/>
                      <a:pt x="128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998;p62">
                <a:extLst>
                  <a:ext uri="{FF2B5EF4-FFF2-40B4-BE49-F238E27FC236}">
                    <a16:creationId xmlns:a16="http://schemas.microsoft.com/office/drawing/2014/main" id="{796FA958-0908-D184-C5CA-EAD65D00C767}"/>
                  </a:ext>
                </a:extLst>
              </p:cNvPr>
              <p:cNvSpPr/>
              <p:nvPr/>
            </p:nvSpPr>
            <p:spPr>
              <a:xfrm>
                <a:off x="4486746" y="2761485"/>
                <a:ext cx="75723" cy="44327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737" extrusionOk="0">
                    <a:moveTo>
                      <a:pt x="130" y="0"/>
                    </a:moveTo>
                    <a:cubicBezTo>
                      <a:pt x="120" y="0"/>
                      <a:pt x="112" y="7"/>
                      <a:pt x="108" y="17"/>
                    </a:cubicBezTo>
                    <a:cubicBezTo>
                      <a:pt x="107" y="20"/>
                      <a:pt x="1" y="423"/>
                      <a:pt x="289" y="646"/>
                    </a:cubicBezTo>
                    <a:cubicBezTo>
                      <a:pt x="358" y="699"/>
                      <a:pt x="423" y="717"/>
                      <a:pt x="487" y="717"/>
                    </a:cubicBezTo>
                    <a:cubicBezTo>
                      <a:pt x="552" y="717"/>
                      <a:pt x="617" y="698"/>
                      <a:pt x="684" y="678"/>
                    </a:cubicBezTo>
                    <a:cubicBezTo>
                      <a:pt x="758" y="656"/>
                      <a:pt x="834" y="634"/>
                      <a:pt x="918" y="634"/>
                    </a:cubicBezTo>
                    <a:cubicBezTo>
                      <a:pt x="1005" y="634"/>
                      <a:pt x="1102" y="658"/>
                      <a:pt x="1217" y="733"/>
                    </a:cubicBezTo>
                    <a:cubicBezTo>
                      <a:pt x="1221" y="735"/>
                      <a:pt x="1226" y="737"/>
                      <a:pt x="1231" y="737"/>
                    </a:cubicBezTo>
                    <a:cubicBezTo>
                      <a:pt x="1238" y="737"/>
                      <a:pt x="1247" y="733"/>
                      <a:pt x="1251" y="727"/>
                    </a:cubicBezTo>
                    <a:cubicBezTo>
                      <a:pt x="1258" y="715"/>
                      <a:pt x="1254" y="701"/>
                      <a:pt x="1243" y="694"/>
                    </a:cubicBezTo>
                    <a:cubicBezTo>
                      <a:pt x="1119" y="613"/>
                      <a:pt x="1012" y="587"/>
                      <a:pt x="917" y="587"/>
                    </a:cubicBezTo>
                    <a:cubicBezTo>
                      <a:pt x="827" y="587"/>
                      <a:pt x="746" y="611"/>
                      <a:pt x="671" y="632"/>
                    </a:cubicBezTo>
                    <a:cubicBezTo>
                      <a:pt x="606" y="652"/>
                      <a:pt x="546" y="669"/>
                      <a:pt x="487" y="669"/>
                    </a:cubicBezTo>
                    <a:cubicBezTo>
                      <a:pt x="431" y="669"/>
                      <a:pt x="376" y="653"/>
                      <a:pt x="318" y="609"/>
                    </a:cubicBezTo>
                    <a:cubicBezTo>
                      <a:pt x="54" y="406"/>
                      <a:pt x="153" y="34"/>
                      <a:pt x="154" y="30"/>
                    </a:cubicBezTo>
                    <a:cubicBezTo>
                      <a:pt x="158" y="17"/>
                      <a:pt x="150" y="4"/>
                      <a:pt x="138" y="1"/>
                    </a:cubicBezTo>
                    <a:cubicBezTo>
                      <a:pt x="135" y="0"/>
                      <a:pt x="133" y="0"/>
                      <a:pt x="1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999;p62">
                <a:extLst>
                  <a:ext uri="{FF2B5EF4-FFF2-40B4-BE49-F238E27FC236}">
                    <a16:creationId xmlns:a16="http://schemas.microsoft.com/office/drawing/2014/main" id="{8D3039B0-C969-084E-FB9C-66F00E652DE0}"/>
                  </a:ext>
                </a:extLst>
              </p:cNvPr>
              <p:cNvSpPr/>
              <p:nvPr/>
            </p:nvSpPr>
            <p:spPr>
              <a:xfrm>
                <a:off x="4717396" y="2752283"/>
                <a:ext cx="36929" cy="58762"/>
              </a:xfrm>
              <a:custGeom>
                <a:avLst/>
                <a:gdLst/>
                <a:ahLst/>
                <a:cxnLst/>
                <a:rect l="l" t="t" r="r" b="b"/>
                <a:pathLst>
                  <a:path w="614" h="977" extrusionOk="0">
                    <a:moveTo>
                      <a:pt x="587" y="1"/>
                    </a:moveTo>
                    <a:cubicBezTo>
                      <a:pt x="580" y="1"/>
                      <a:pt x="573" y="4"/>
                      <a:pt x="568" y="10"/>
                    </a:cubicBezTo>
                    <a:cubicBezTo>
                      <a:pt x="509" y="85"/>
                      <a:pt x="1" y="741"/>
                      <a:pt x="113" y="962"/>
                    </a:cubicBezTo>
                    <a:cubicBezTo>
                      <a:pt x="116" y="971"/>
                      <a:pt x="126" y="976"/>
                      <a:pt x="134" y="976"/>
                    </a:cubicBezTo>
                    <a:cubicBezTo>
                      <a:pt x="136" y="976"/>
                      <a:pt x="141" y="975"/>
                      <a:pt x="145" y="973"/>
                    </a:cubicBezTo>
                    <a:cubicBezTo>
                      <a:pt x="157" y="967"/>
                      <a:pt x="161" y="954"/>
                      <a:pt x="156" y="941"/>
                    </a:cubicBezTo>
                    <a:cubicBezTo>
                      <a:pt x="72" y="775"/>
                      <a:pt x="452" y="234"/>
                      <a:pt x="605" y="39"/>
                    </a:cubicBezTo>
                    <a:cubicBezTo>
                      <a:pt x="614" y="28"/>
                      <a:pt x="612" y="14"/>
                      <a:pt x="601" y="6"/>
                    </a:cubicBezTo>
                    <a:cubicBezTo>
                      <a:pt x="597" y="3"/>
                      <a:pt x="592" y="1"/>
                      <a:pt x="5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000;p62">
                <a:extLst>
                  <a:ext uri="{FF2B5EF4-FFF2-40B4-BE49-F238E27FC236}">
                    <a16:creationId xmlns:a16="http://schemas.microsoft.com/office/drawing/2014/main" id="{26573D90-EB89-E5AD-16C8-F10D609B90AF}"/>
                  </a:ext>
                </a:extLst>
              </p:cNvPr>
              <p:cNvSpPr/>
              <p:nvPr/>
            </p:nvSpPr>
            <p:spPr>
              <a:xfrm>
                <a:off x="4746144" y="2705792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35" extrusionOk="0">
                    <a:moveTo>
                      <a:pt x="517" y="1"/>
                    </a:moveTo>
                    <a:cubicBezTo>
                      <a:pt x="232" y="1"/>
                      <a:pt x="1" y="232"/>
                      <a:pt x="1" y="518"/>
                    </a:cubicBezTo>
                    <a:cubicBezTo>
                      <a:pt x="1" y="804"/>
                      <a:pt x="232" y="1035"/>
                      <a:pt x="517" y="1035"/>
                    </a:cubicBezTo>
                    <a:cubicBezTo>
                      <a:pt x="803" y="1035"/>
                      <a:pt x="1034" y="804"/>
                      <a:pt x="1034" y="518"/>
                    </a:cubicBezTo>
                    <a:cubicBezTo>
                      <a:pt x="1034" y="232"/>
                      <a:pt x="803" y="1"/>
                      <a:pt x="5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001;p62">
                <a:extLst>
                  <a:ext uri="{FF2B5EF4-FFF2-40B4-BE49-F238E27FC236}">
                    <a16:creationId xmlns:a16="http://schemas.microsoft.com/office/drawing/2014/main" id="{24C01C99-96A4-982A-F711-C0A6951929C7}"/>
                  </a:ext>
                </a:extLst>
              </p:cNvPr>
              <p:cNvSpPr/>
              <p:nvPr/>
            </p:nvSpPr>
            <p:spPr>
              <a:xfrm>
                <a:off x="4744761" y="2704349"/>
                <a:ext cx="65077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1083" extrusionOk="0">
                    <a:moveTo>
                      <a:pt x="540" y="48"/>
                    </a:moveTo>
                    <a:cubicBezTo>
                      <a:pt x="812" y="48"/>
                      <a:pt x="1034" y="270"/>
                      <a:pt x="1034" y="542"/>
                    </a:cubicBezTo>
                    <a:cubicBezTo>
                      <a:pt x="1034" y="814"/>
                      <a:pt x="812" y="1034"/>
                      <a:pt x="540" y="1034"/>
                    </a:cubicBezTo>
                    <a:cubicBezTo>
                      <a:pt x="269" y="1034"/>
                      <a:pt x="48" y="814"/>
                      <a:pt x="48" y="542"/>
                    </a:cubicBezTo>
                    <a:cubicBezTo>
                      <a:pt x="48" y="270"/>
                      <a:pt x="269" y="48"/>
                      <a:pt x="540" y="48"/>
                    </a:cubicBezTo>
                    <a:close/>
                    <a:moveTo>
                      <a:pt x="540" y="0"/>
                    </a:moveTo>
                    <a:cubicBezTo>
                      <a:pt x="242" y="0"/>
                      <a:pt x="0" y="243"/>
                      <a:pt x="0" y="542"/>
                    </a:cubicBezTo>
                    <a:cubicBezTo>
                      <a:pt x="0" y="840"/>
                      <a:pt x="242" y="1082"/>
                      <a:pt x="540" y="1082"/>
                    </a:cubicBezTo>
                    <a:cubicBezTo>
                      <a:pt x="839" y="1082"/>
                      <a:pt x="1082" y="840"/>
                      <a:pt x="1082" y="542"/>
                    </a:cubicBezTo>
                    <a:cubicBezTo>
                      <a:pt x="1082" y="243"/>
                      <a:pt x="839" y="0"/>
                      <a:pt x="5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002;p62">
                <a:extLst>
                  <a:ext uri="{FF2B5EF4-FFF2-40B4-BE49-F238E27FC236}">
                    <a16:creationId xmlns:a16="http://schemas.microsoft.com/office/drawing/2014/main" id="{2ADC6200-81D9-5DB2-FFB8-8CD1EFA44C4C}"/>
                  </a:ext>
                </a:extLst>
              </p:cNvPr>
              <p:cNvSpPr/>
              <p:nvPr/>
            </p:nvSpPr>
            <p:spPr>
              <a:xfrm>
                <a:off x="4745483" y="2751141"/>
                <a:ext cx="73798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035" extrusionOk="0">
                    <a:moveTo>
                      <a:pt x="614" y="1"/>
                    </a:moveTo>
                    <a:cubicBezTo>
                      <a:pt x="276" y="1"/>
                      <a:pt x="1" y="232"/>
                      <a:pt x="1" y="518"/>
                    </a:cubicBezTo>
                    <a:cubicBezTo>
                      <a:pt x="1" y="803"/>
                      <a:pt x="276" y="1035"/>
                      <a:pt x="614" y="1035"/>
                    </a:cubicBezTo>
                    <a:cubicBezTo>
                      <a:pt x="953" y="1035"/>
                      <a:pt x="1227" y="803"/>
                      <a:pt x="1227" y="518"/>
                    </a:cubicBezTo>
                    <a:cubicBezTo>
                      <a:pt x="1227" y="232"/>
                      <a:pt x="953" y="1"/>
                      <a:pt x="6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003;p62">
                <a:extLst>
                  <a:ext uri="{FF2B5EF4-FFF2-40B4-BE49-F238E27FC236}">
                    <a16:creationId xmlns:a16="http://schemas.microsoft.com/office/drawing/2014/main" id="{076F07BA-476E-1807-6D55-E800901E37D7}"/>
                  </a:ext>
                </a:extLst>
              </p:cNvPr>
              <p:cNvSpPr/>
              <p:nvPr/>
            </p:nvSpPr>
            <p:spPr>
              <a:xfrm>
                <a:off x="4744099" y="2749757"/>
                <a:ext cx="76685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083" extrusionOk="0">
                    <a:moveTo>
                      <a:pt x="637" y="48"/>
                    </a:moveTo>
                    <a:cubicBezTo>
                      <a:pt x="962" y="48"/>
                      <a:pt x="1227" y="269"/>
                      <a:pt x="1226" y="541"/>
                    </a:cubicBezTo>
                    <a:cubicBezTo>
                      <a:pt x="1226" y="812"/>
                      <a:pt x="962" y="1034"/>
                      <a:pt x="637" y="1034"/>
                    </a:cubicBezTo>
                    <a:cubicBezTo>
                      <a:pt x="312" y="1034"/>
                      <a:pt x="48" y="812"/>
                      <a:pt x="48" y="541"/>
                    </a:cubicBezTo>
                    <a:cubicBezTo>
                      <a:pt x="48" y="269"/>
                      <a:pt x="312" y="48"/>
                      <a:pt x="637" y="48"/>
                    </a:cubicBezTo>
                    <a:close/>
                    <a:moveTo>
                      <a:pt x="637" y="0"/>
                    </a:moveTo>
                    <a:cubicBezTo>
                      <a:pt x="285" y="0"/>
                      <a:pt x="0" y="242"/>
                      <a:pt x="0" y="541"/>
                    </a:cubicBezTo>
                    <a:cubicBezTo>
                      <a:pt x="0" y="839"/>
                      <a:pt x="285" y="1082"/>
                      <a:pt x="637" y="1082"/>
                    </a:cubicBezTo>
                    <a:cubicBezTo>
                      <a:pt x="989" y="1082"/>
                      <a:pt x="1274" y="839"/>
                      <a:pt x="1274" y="541"/>
                    </a:cubicBezTo>
                    <a:cubicBezTo>
                      <a:pt x="1274" y="242"/>
                      <a:pt x="989" y="0"/>
                      <a:pt x="6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004;p62">
                <a:extLst>
                  <a:ext uri="{FF2B5EF4-FFF2-40B4-BE49-F238E27FC236}">
                    <a16:creationId xmlns:a16="http://schemas.microsoft.com/office/drawing/2014/main" id="{4C4C5966-6B77-8277-4691-4FA58A8D1F59}"/>
                  </a:ext>
                </a:extLst>
              </p:cNvPr>
              <p:cNvSpPr/>
              <p:nvPr/>
            </p:nvSpPr>
            <p:spPr>
              <a:xfrm>
                <a:off x="4743678" y="2805330"/>
                <a:ext cx="80053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31" h="1045" extrusionOk="0">
                    <a:moveTo>
                      <a:pt x="711" y="1"/>
                    </a:moveTo>
                    <a:cubicBezTo>
                      <a:pt x="662" y="1"/>
                      <a:pt x="612" y="6"/>
                      <a:pt x="562" y="16"/>
                    </a:cubicBezTo>
                    <a:cubicBezTo>
                      <a:pt x="226" y="86"/>
                      <a:pt x="1" y="368"/>
                      <a:pt x="57" y="648"/>
                    </a:cubicBezTo>
                    <a:cubicBezTo>
                      <a:pt x="106" y="886"/>
                      <a:pt x="344" y="1044"/>
                      <a:pt x="620" y="1044"/>
                    </a:cubicBezTo>
                    <a:cubicBezTo>
                      <a:pt x="669" y="1044"/>
                      <a:pt x="719" y="1039"/>
                      <a:pt x="770" y="1029"/>
                    </a:cubicBezTo>
                    <a:cubicBezTo>
                      <a:pt x="1105" y="960"/>
                      <a:pt x="1330" y="677"/>
                      <a:pt x="1273" y="398"/>
                    </a:cubicBezTo>
                    <a:cubicBezTo>
                      <a:pt x="1225" y="160"/>
                      <a:pt x="988" y="1"/>
                      <a:pt x="7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005;p62">
                <a:extLst>
                  <a:ext uri="{FF2B5EF4-FFF2-40B4-BE49-F238E27FC236}">
                    <a16:creationId xmlns:a16="http://schemas.microsoft.com/office/drawing/2014/main" id="{7AB77848-64FE-32A6-773D-23C3EE675EBF}"/>
                  </a:ext>
                </a:extLst>
              </p:cNvPr>
              <p:cNvSpPr/>
              <p:nvPr/>
            </p:nvSpPr>
            <p:spPr>
              <a:xfrm>
                <a:off x="4744099" y="2803886"/>
                <a:ext cx="79512" cy="65738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1093" extrusionOk="0">
                    <a:moveTo>
                      <a:pt x="704" y="49"/>
                    </a:moveTo>
                    <a:cubicBezTo>
                      <a:pt x="969" y="49"/>
                      <a:pt x="1196" y="200"/>
                      <a:pt x="1243" y="427"/>
                    </a:cubicBezTo>
                    <a:cubicBezTo>
                      <a:pt x="1269" y="556"/>
                      <a:pt x="1234" y="689"/>
                      <a:pt x="1143" y="802"/>
                    </a:cubicBezTo>
                    <a:cubicBezTo>
                      <a:pt x="1051" y="918"/>
                      <a:pt x="916" y="999"/>
                      <a:pt x="758" y="1031"/>
                    </a:cubicBezTo>
                    <a:cubicBezTo>
                      <a:pt x="710" y="1040"/>
                      <a:pt x="663" y="1045"/>
                      <a:pt x="616" y="1045"/>
                    </a:cubicBezTo>
                    <a:cubicBezTo>
                      <a:pt x="350" y="1045"/>
                      <a:pt x="121" y="894"/>
                      <a:pt x="75" y="667"/>
                    </a:cubicBezTo>
                    <a:cubicBezTo>
                      <a:pt x="49" y="538"/>
                      <a:pt x="85" y="405"/>
                      <a:pt x="175" y="291"/>
                    </a:cubicBezTo>
                    <a:cubicBezTo>
                      <a:pt x="267" y="177"/>
                      <a:pt x="402" y="96"/>
                      <a:pt x="560" y="64"/>
                    </a:cubicBezTo>
                    <a:cubicBezTo>
                      <a:pt x="608" y="54"/>
                      <a:pt x="657" y="49"/>
                      <a:pt x="704" y="49"/>
                    </a:cubicBezTo>
                    <a:close/>
                    <a:moveTo>
                      <a:pt x="706" y="1"/>
                    </a:moveTo>
                    <a:cubicBezTo>
                      <a:pt x="655" y="1"/>
                      <a:pt x="604" y="6"/>
                      <a:pt x="551" y="17"/>
                    </a:cubicBezTo>
                    <a:cubicBezTo>
                      <a:pt x="384" y="51"/>
                      <a:pt x="237" y="137"/>
                      <a:pt x="139" y="262"/>
                    </a:cubicBezTo>
                    <a:cubicBezTo>
                      <a:pt x="39" y="387"/>
                      <a:pt x="0" y="534"/>
                      <a:pt x="29" y="677"/>
                    </a:cubicBezTo>
                    <a:cubicBezTo>
                      <a:pt x="80" y="925"/>
                      <a:pt x="328" y="1092"/>
                      <a:pt x="615" y="1092"/>
                    </a:cubicBezTo>
                    <a:cubicBezTo>
                      <a:pt x="666" y="1092"/>
                      <a:pt x="717" y="1087"/>
                      <a:pt x="769" y="1076"/>
                    </a:cubicBezTo>
                    <a:cubicBezTo>
                      <a:pt x="937" y="1041"/>
                      <a:pt x="1083" y="955"/>
                      <a:pt x="1183" y="831"/>
                    </a:cubicBezTo>
                    <a:cubicBezTo>
                      <a:pt x="1282" y="705"/>
                      <a:pt x="1321" y="559"/>
                      <a:pt x="1291" y="417"/>
                    </a:cubicBezTo>
                    <a:cubicBezTo>
                      <a:pt x="1241" y="168"/>
                      <a:pt x="993" y="1"/>
                      <a:pt x="7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006;p62">
                <a:extLst>
                  <a:ext uri="{FF2B5EF4-FFF2-40B4-BE49-F238E27FC236}">
                    <a16:creationId xmlns:a16="http://schemas.microsoft.com/office/drawing/2014/main" id="{2F3A8D9F-680B-E7B0-50C8-B426D23E1407}"/>
                  </a:ext>
                </a:extLst>
              </p:cNvPr>
              <p:cNvSpPr/>
              <p:nvPr/>
            </p:nvSpPr>
            <p:spPr>
              <a:xfrm>
                <a:off x="4749512" y="2852061"/>
                <a:ext cx="78970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045" extrusionOk="0">
                    <a:moveTo>
                      <a:pt x="697" y="0"/>
                    </a:moveTo>
                    <a:cubicBezTo>
                      <a:pt x="649" y="0"/>
                      <a:pt x="601" y="5"/>
                      <a:pt x="552" y="15"/>
                    </a:cubicBezTo>
                    <a:cubicBezTo>
                      <a:pt x="222" y="84"/>
                      <a:pt x="1" y="366"/>
                      <a:pt x="59" y="645"/>
                    </a:cubicBezTo>
                    <a:cubicBezTo>
                      <a:pt x="107" y="884"/>
                      <a:pt x="342" y="1044"/>
                      <a:pt x="615" y="1044"/>
                    </a:cubicBezTo>
                    <a:cubicBezTo>
                      <a:pt x="662" y="1044"/>
                      <a:pt x="711" y="1039"/>
                      <a:pt x="760" y="1029"/>
                    </a:cubicBezTo>
                    <a:cubicBezTo>
                      <a:pt x="1090" y="961"/>
                      <a:pt x="1312" y="678"/>
                      <a:pt x="1255" y="399"/>
                    </a:cubicBezTo>
                    <a:cubicBezTo>
                      <a:pt x="1205" y="160"/>
                      <a:pt x="969" y="0"/>
                      <a:pt x="6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007;p62">
                <a:extLst>
                  <a:ext uri="{FF2B5EF4-FFF2-40B4-BE49-F238E27FC236}">
                    <a16:creationId xmlns:a16="http://schemas.microsoft.com/office/drawing/2014/main" id="{226EFD02-61CD-2183-359B-8F7EDE7CBE25}"/>
                  </a:ext>
                </a:extLst>
              </p:cNvPr>
              <p:cNvSpPr/>
              <p:nvPr/>
            </p:nvSpPr>
            <p:spPr>
              <a:xfrm>
                <a:off x="4749693" y="2850558"/>
                <a:ext cx="80294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92" extrusionOk="0">
                    <a:moveTo>
                      <a:pt x="693" y="48"/>
                    </a:moveTo>
                    <a:cubicBezTo>
                      <a:pt x="800" y="48"/>
                      <a:pt x="901" y="73"/>
                      <a:pt x="989" y="120"/>
                    </a:cubicBezTo>
                    <a:cubicBezTo>
                      <a:pt x="1116" y="190"/>
                      <a:pt x="1199" y="298"/>
                      <a:pt x="1226" y="426"/>
                    </a:cubicBezTo>
                    <a:cubicBezTo>
                      <a:pt x="1280" y="693"/>
                      <a:pt x="1067" y="963"/>
                      <a:pt x="751" y="1029"/>
                    </a:cubicBezTo>
                    <a:cubicBezTo>
                      <a:pt x="704" y="1038"/>
                      <a:pt x="657" y="1043"/>
                      <a:pt x="611" y="1043"/>
                    </a:cubicBezTo>
                    <a:cubicBezTo>
                      <a:pt x="505" y="1043"/>
                      <a:pt x="402" y="1018"/>
                      <a:pt x="314" y="970"/>
                    </a:cubicBezTo>
                    <a:cubicBezTo>
                      <a:pt x="187" y="901"/>
                      <a:pt x="104" y="792"/>
                      <a:pt x="77" y="664"/>
                    </a:cubicBezTo>
                    <a:cubicBezTo>
                      <a:pt x="50" y="536"/>
                      <a:pt x="84" y="403"/>
                      <a:pt x="174" y="290"/>
                    </a:cubicBezTo>
                    <a:cubicBezTo>
                      <a:pt x="262" y="175"/>
                      <a:pt x="398" y="95"/>
                      <a:pt x="552" y="63"/>
                    </a:cubicBezTo>
                    <a:cubicBezTo>
                      <a:pt x="600" y="53"/>
                      <a:pt x="647" y="48"/>
                      <a:pt x="693" y="48"/>
                    </a:cubicBezTo>
                    <a:close/>
                    <a:moveTo>
                      <a:pt x="693" y="0"/>
                    </a:moveTo>
                    <a:cubicBezTo>
                      <a:pt x="643" y="0"/>
                      <a:pt x="593" y="5"/>
                      <a:pt x="543" y="16"/>
                    </a:cubicBezTo>
                    <a:cubicBezTo>
                      <a:pt x="377" y="50"/>
                      <a:pt x="234" y="136"/>
                      <a:pt x="137" y="260"/>
                    </a:cubicBezTo>
                    <a:cubicBezTo>
                      <a:pt x="37" y="386"/>
                      <a:pt x="0" y="532"/>
                      <a:pt x="30" y="675"/>
                    </a:cubicBezTo>
                    <a:cubicBezTo>
                      <a:pt x="59" y="817"/>
                      <a:pt x="153" y="937"/>
                      <a:pt x="291" y="1013"/>
                    </a:cubicBezTo>
                    <a:cubicBezTo>
                      <a:pt x="387" y="1065"/>
                      <a:pt x="498" y="1091"/>
                      <a:pt x="611" y="1091"/>
                    </a:cubicBezTo>
                    <a:cubicBezTo>
                      <a:pt x="661" y="1091"/>
                      <a:pt x="712" y="1087"/>
                      <a:pt x="761" y="1076"/>
                    </a:cubicBezTo>
                    <a:cubicBezTo>
                      <a:pt x="1106" y="1006"/>
                      <a:pt x="1335" y="711"/>
                      <a:pt x="1274" y="419"/>
                    </a:cubicBezTo>
                    <a:cubicBezTo>
                      <a:pt x="1245" y="276"/>
                      <a:pt x="1151" y="157"/>
                      <a:pt x="1013" y="80"/>
                    </a:cubicBezTo>
                    <a:cubicBezTo>
                      <a:pt x="916" y="27"/>
                      <a:pt x="807" y="0"/>
                      <a:pt x="6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008;p62">
                <a:extLst>
                  <a:ext uri="{FF2B5EF4-FFF2-40B4-BE49-F238E27FC236}">
                    <a16:creationId xmlns:a16="http://schemas.microsoft.com/office/drawing/2014/main" id="{E43E2371-D93E-D04F-4B52-5CB2CB8966D5}"/>
                  </a:ext>
                </a:extLst>
              </p:cNvPr>
              <p:cNvSpPr/>
              <p:nvPr/>
            </p:nvSpPr>
            <p:spPr>
              <a:xfrm>
                <a:off x="4751136" y="2909077"/>
                <a:ext cx="78128" cy="62791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044" extrusionOk="0">
                    <a:moveTo>
                      <a:pt x="688" y="0"/>
                    </a:moveTo>
                    <a:cubicBezTo>
                      <a:pt x="641" y="0"/>
                      <a:pt x="593" y="5"/>
                      <a:pt x="545" y="15"/>
                    </a:cubicBezTo>
                    <a:cubicBezTo>
                      <a:pt x="219" y="82"/>
                      <a:pt x="1" y="364"/>
                      <a:pt x="58" y="644"/>
                    </a:cubicBezTo>
                    <a:cubicBezTo>
                      <a:pt x="106" y="882"/>
                      <a:pt x="341" y="1044"/>
                      <a:pt x="612" y="1044"/>
                    </a:cubicBezTo>
                    <a:cubicBezTo>
                      <a:pt x="658" y="1044"/>
                      <a:pt x="706" y="1039"/>
                      <a:pt x="754" y="1029"/>
                    </a:cubicBezTo>
                    <a:cubicBezTo>
                      <a:pt x="1082" y="961"/>
                      <a:pt x="1299" y="679"/>
                      <a:pt x="1243" y="400"/>
                    </a:cubicBezTo>
                    <a:cubicBezTo>
                      <a:pt x="1193" y="161"/>
                      <a:pt x="959" y="0"/>
                      <a:pt x="6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009;p62">
                <a:extLst>
                  <a:ext uri="{FF2B5EF4-FFF2-40B4-BE49-F238E27FC236}">
                    <a16:creationId xmlns:a16="http://schemas.microsoft.com/office/drawing/2014/main" id="{4B23616E-0066-4F4C-5C19-FC1506160104}"/>
                  </a:ext>
                </a:extLst>
              </p:cNvPr>
              <p:cNvSpPr/>
              <p:nvPr/>
            </p:nvSpPr>
            <p:spPr>
              <a:xfrm>
                <a:off x="4749633" y="2907634"/>
                <a:ext cx="79452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092" extrusionOk="0">
                    <a:moveTo>
                      <a:pt x="713" y="50"/>
                    </a:moveTo>
                    <a:cubicBezTo>
                      <a:pt x="973" y="50"/>
                      <a:pt x="1198" y="201"/>
                      <a:pt x="1245" y="430"/>
                    </a:cubicBezTo>
                    <a:cubicBezTo>
                      <a:pt x="1270" y="558"/>
                      <a:pt x="1237" y="691"/>
                      <a:pt x="1149" y="804"/>
                    </a:cubicBezTo>
                    <a:cubicBezTo>
                      <a:pt x="1060" y="920"/>
                      <a:pt x="927" y="999"/>
                      <a:pt x="774" y="1031"/>
                    </a:cubicBezTo>
                    <a:cubicBezTo>
                      <a:pt x="728" y="1041"/>
                      <a:pt x="683" y="1045"/>
                      <a:pt x="637" y="1045"/>
                    </a:cubicBezTo>
                    <a:cubicBezTo>
                      <a:pt x="532" y="1045"/>
                      <a:pt x="430" y="1020"/>
                      <a:pt x="341" y="972"/>
                    </a:cubicBezTo>
                    <a:cubicBezTo>
                      <a:pt x="216" y="902"/>
                      <a:pt x="132" y="793"/>
                      <a:pt x="106" y="665"/>
                    </a:cubicBezTo>
                    <a:cubicBezTo>
                      <a:pt x="51" y="398"/>
                      <a:pt x="261" y="127"/>
                      <a:pt x="576" y="64"/>
                    </a:cubicBezTo>
                    <a:cubicBezTo>
                      <a:pt x="623" y="53"/>
                      <a:pt x="667" y="50"/>
                      <a:pt x="713" y="50"/>
                    </a:cubicBezTo>
                    <a:close/>
                    <a:moveTo>
                      <a:pt x="712" y="1"/>
                    </a:moveTo>
                    <a:cubicBezTo>
                      <a:pt x="664" y="1"/>
                      <a:pt x="615" y="6"/>
                      <a:pt x="566" y="16"/>
                    </a:cubicBezTo>
                    <a:cubicBezTo>
                      <a:pt x="227" y="87"/>
                      <a:pt x="0" y="381"/>
                      <a:pt x="60" y="673"/>
                    </a:cubicBezTo>
                    <a:cubicBezTo>
                      <a:pt x="90" y="815"/>
                      <a:pt x="181" y="935"/>
                      <a:pt x="319" y="1011"/>
                    </a:cubicBezTo>
                    <a:cubicBezTo>
                      <a:pt x="415" y="1064"/>
                      <a:pt x="523" y="1091"/>
                      <a:pt x="638" y="1091"/>
                    </a:cubicBezTo>
                    <a:cubicBezTo>
                      <a:pt x="685" y="1091"/>
                      <a:pt x="735" y="1086"/>
                      <a:pt x="785" y="1076"/>
                    </a:cubicBezTo>
                    <a:cubicBezTo>
                      <a:pt x="949" y="1042"/>
                      <a:pt x="1092" y="956"/>
                      <a:pt x="1188" y="833"/>
                    </a:cubicBezTo>
                    <a:cubicBezTo>
                      <a:pt x="1283" y="708"/>
                      <a:pt x="1321" y="562"/>
                      <a:pt x="1291" y="420"/>
                    </a:cubicBezTo>
                    <a:cubicBezTo>
                      <a:pt x="1240" y="169"/>
                      <a:pt x="995" y="1"/>
                      <a:pt x="7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010;p62">
                <a:extLst>
                  <a:ext uri="{FF2B5EF4-FFF2-40B4-BE49-F238E27FC236}">
                    <a16:creationId xmlns:a16="http://schemas.microsoft.com/office/drawing/2014/main" id="{3C97E14E-1943-64F9-98D5-575CD1941515}"/>
                  </a:ext>
                </a:extLst>
              </p:cNvPr>
              <p:cNvSpPr/>
              <p:nvPr/>
            </p:nvSpPr>
            <p:spPr>
              <a:xfrm>
                <a:off x="4735559" y="2959598"/>
                <a:ext cx="78249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045" extrusionOk="0">
                    <a:moveTo>
                      <a:pt x="687" y="1"/>
                    </a:moveTo>
                    <a:cubicBezTo>
                      <a:pt x="641" y="1"/>
                      <a:pt x="594" y="5"/>
                      <a:pt x="546" y="15"/>
                    </a:cubicBezTo>
                    <a:cubicBezTo>
                      <a:pt x="219" y="83"/>
                      <a:pt x="1" y="365"/>
                      <a:pt x="58" y="644"/>
                    </a:cubicBezTo>
                    <a:cubicBezTo>
                      <a:pt x="107" y="883"/>
                      <a:pt x="342" y="1044"/>
                      <a:pt x="613" y="1044"/>
                    </a:cubicBezTo>
                    <a:cubicBezTo>
                      <a:pt x="660" y="1044"/>
                      <a:pt x="707" y="1040"/>
                      <a:pt x="755" y="1030"/>
                    </a:cubicBezTo>
                    <a:cubicBezTo>
                      <a:pt x="1082" y="962"/>
                      <a:pt x="1300" y="680"/>
                      <a:pt x="1242" y="401"/>
                    </a:cubicBezTo>
                    <a:cubicBezTo>
                      <a:pt x="1194" y="161"/>
                      <a:pt x="959" y="1"/>
                      <a:pt x="6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011;p62">
                <a:extLst>
                  <a:ext uri="{FF2B5EF4-FFF2-40B4-BE49-F238E27FC236}">
                    <a16:creationId xmlns:a16="http://schemas.microsoft.com/office/drawing/2014/main" id="{F3904645-3503-EE3E-416E-50F8C3BD075F}"/>
                  </a:ext>
                </a:extLst>
              </p:cNvPr>
              <p:cNvSpPr/>
              <p:nvPr/>
            </p:nvSpPr>
            <p:spPr>
              <a:xfrm>
                <a:off x="4735860" y="2958214"/>
                <a:ext cx="79452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092" extrusionOk="0">
                    <a:moveTo>
                      <a:pt x="683" y="48"/>
                    </a:moveTo>
                    <a:cubicBezTo>
                      <a:pt x="789" y="48"/>
                      <a:pt x="890" y="73"/>
                      <a:pt x="978" y="122"/>
                    </a:cubicBezTo>
                    <a:cubicBezTo>
                      <a:pt x="1103" y="191"/>
                      <a:pt x="1187" y="301"/>
                      <a:pt x="1214" y="429"/>
                    </a:cubicBezTo>
                    <a:cubicBezTo>
                      <a:pt x="1269" y="696"/>
                      <a:pt x="1059" y="964"/>
                      <a:pt x="745" y="1029"/>
                    </a:cubicBezTo>
                    <a:cubicBezTo>
                      <a:pt x="699" y="1039"/>
                      <a:pt x="653" y="1043"/>
                      <a:pt x="608" y="1043"/>
                    </a:cubicBezTo>
                    <a:cubicBezTo>
                      <a:pt x="503" y="1043"/>
                      <a:pt x="400" y="1018"/>
                      <a:pt x="312" y="970"/>
                    </a:cubicBezTo>
                    <a:cubicBezTo>
                      <a:pt x="186" y="900"/>
                      <a:pt x="102" y="792"/>
                      <a:pt x="76" y="664"/>
                    </a:cubicBezTo>
                    <a:cubicBezTo>
                      <a:pt x="51" y="536"/>
                      <a:pt x="84" y="403"/>
                      <a:pt x="172" y="289"/>
                    </a:cubicBezTo>
                    <a:cubicBezTo>
                      <a:pt x="261" y="174"/>
                      <a:pt x="393" y="94"/>
                      <a:pt x="547" y="63"/>
                    </a:cubicBezTo>
                    <a:cubicBezTo>
                      <a:pt x="591" y="53"/>
                      <a:pt x="638" y="48"/>
                      <a:pt x="683" y="48"/>
                    </a:cubicBezTo>
                    <a:close/>
                    <a:moveTo>
                      <a:pt x="684" y="1"/>
                    </a:moveTo>
                    <a:cubicBezTo>
                      <a:pt x="636" y="1"/>
                      <a:pt x="586" y="6"/>
                      <a:pt x="537" y="16"/>
                    </a:cubicBezTo>
                    <a:cubicBezTo>
                      <a:pt x="373" y="51"/>
                      <a:pt x="230" y="137"/>
                      <a:pt x="134" y="260"/>
                    </a:cubicBezTo>
                    <a:cubicBezTo>
                      <a:pt x="38" y="383"/>
                      <a:pt x="1" y="530"/>
                      <a:pt x="31" y="672"/>
                    </a:cubicBezTo>
                    <a:cubicBezTo>
                      <a:pt x="60" y="815"/>
                      <a:pt x="152" y="936"/>
                      <a:pt x="289" y="1011"/>
                    </a:cubicBezTo>
                    <a:cubicBezTo>
                      <a:pt x="385" y="1065"/>
                      <a:pt x="494" y="1091"/>
                      <a:pt x="607" y="1091"/>
                    </a:cubicBezTo>
                    <a:cubicBezTo>
                      <a:pt x="655" y="1091"/>
                      <a:pt x="704" y="1086"/>
                      <a:pt x="755" y="1076"/>
                    </a:cubicBezTo>
                    <a:cubicBezTo>
                      <a:pt x="1094" y="1006"/>
                      <a:pt x="1321" y="711"/>
                      <a:pt x="1261" y="420"/>
                    </a:cubicBezTo>
                    <a:cubicBezTo>
                      <a:pt x="1231" y="277"/>
                      <a:pt x="1139" y="156"/>
                      <a:pt x="1002" y="81"/>
                    </a:cubicBezTo>
                    <a:cubicBezTo>
                      <a:pt x="907" y="28"/>
                      <a:pt x="798" y="1"/>
                      <a:pt x="6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012;p62">
                <a:extLst>
                  <a:ext uri="{FF2B5EF4-FFF2-40B4-BE49-F238E27FC236}">
                    <a16:creationId xmlns:a16="http://schemas.microsoft.com/office/drawing/2014/main" id="{D07F9FB6-11C4-1272-972A-E615F2CDD149}"/>
                  </a:ext>
                </a:extLst>
              </p:cNvPr>
              <p:cNvSpPr/>
              <p:nvPr/>
            </p:nvSpPr>
            <p:spPr>
              <a:xfrm>
                <a:off x="4717516" y="2994661"/>
                <a:ext cx="78128" cy="62791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044" extrusionOk="0">
                    <a:moveTo>
                      <a:pt x="686" y="1"/>
                    </a:moveTo>
                    <a:cubicBezTo>
                      <a:pt x="640" y="1"/>
                      <a:pt x="593" y="5"/>
                      <a:pt x="545" y="15"/>
                    </a:cubicBezTo>
                    <a:cubicBezTo>
                      <a:pt x="219" y="82"/>
                      <a:pt x="0" y="364"/>
                      <a:pt x="58" y="644"/>
                    </a:cubicBezTo>
                    <a:cubicBezTo>
                      <a:pt x="106" y="882"/>
                      <a:pt x="340" y="1044"/>
                      <a:pt x="611" y="1044"/>
                    </a:cubicBezTo>
                    <a:cubicBezTo>
                      <a:pt x="658" y="1044"/>
                      <a:pt x="706" y="1039"/>
                      <a:pt x="754" y="1029"/>
                    </a:cubicBezTo>
                    <a:cubicBezTo>
                      <a:pt x="1081" y="961"/>
                      <a:pt x="1298" y="679"/>
                      <a:pt x="1242" y="400"/>
                    </a:cubicBezTo>
                    <a:cubicBezTo>
                      <a:pt x="1192" y="161"/>
                      <a:pt x="957" y="1"/>
                      <a:pt x="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013;p62">
                <a:extLst>
                  <a:ext uri="{FF2B5EF4-FFF2-40B4-BE49-F238E27FC236}">
                    <a16:creationId xmlns:a16="http://schemas.microsoft.com/office/drawing/2014/main" id="{44D55C4B-F156-70E0-8205-50E511CD196F}"/>
                  </a:ext>
                </a:extLst>
              </p:cNvPr>
              <p:cNvSpPr/>
              <p:nvPr/>
            </p:nvSpPr>
            <p:spPr>
              <a:xfrm>
                <a:off x="4717757" y="2993218"/>
                <a:ext cx="79331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19" h="1092" extrusionOk="0">
                    <a:moveTo>
                      <a:pt x="684" y="48"/>
                    </a:moveTo>
                    <a:cubicBezTo>
                      <a:pt x="789" y="48"/>
                      <a:pt x="890" y="73"/>
                      <a:pt x="979" y="122"/>
                    </a:cubicBezTo>
                    <a:cubicBezTo>
                      <a:pt x="1105" y="192"/>
                      <a:pt x="1189" y="301"/>
                      <a:pt x="1215" y="429"/>
                    </a:cubicBezTo>
                    <a:cubicBezTo>
                      <a:pt x="1270" y="696"/>
                      <a:pt x="1059" y="964"/>
                      <a:pt x="744" y="1030"/>
                    </a:cubicBezTo>
                    <a:cubicBezTo>
                      <a:pt x="698" y="1040"/>
                      <a:pt x="653" y="1044"/>
                      <a:pt x="608" y="1044"/>
                    </a:cubicBezTo>
                    <a:cubicBezTo>
                      <a:pt x="348" y="1044"/>
                      <a:pt x="122" y="891"/>
                      <a:pt x="76" y="664"/>
                    </a:cubicBezTo>
                    <a:cubicBezTo>
                      <a:pt x="50" y="536"/>
                      <a:pt x="83" y="403"/>
                      <a:pt x="172" y="290"/>
                    </a:cubicBezTo>
                    <a:cubicBezTo>
                      <a:pt x="261" y="174"/>
                      <a:pt x="393" y="95"/>
                      <a:pt x="546" y="63"/>
                    </a:cubicBezTo>
                    <a:cubicBezTo>
                      <a:pt x="592" y="53"/>
                      <a:pt x="638" y="48"/>
                      <a:pt x="684" y="48"/>
                    </a:cubicBezTo>
                    <a:close/>
                    <a:moveTo>
                      <a:pt x="682" y="1"/>
                    </a:moveTo>
                    <a:cubicBezTo>
                      <a:pt x="634" y="1"/>
                      <a:pt x="584" y="6"/>
                      <a:pt x="535" y="16"/>
                    </a:cubicBezTo>
                    <a:cubicBezTo>
                      <a:pt x="371" y="51"/>
                      <a:pt x="229" y="137"/>
                      <a:pt x="134" y="260"/>
                    </a:cubicBezTo>
                    <a:cubicBezTo>
                      <a:pt x="38" y="383"/>
                      <a:pt x="0" y="531"/>
                      <a:pt x="29" y="673"/>
                    </a:cubicBezTo>
                    <a:cubicBezTo>
                      <a:pt x="80" y="924"/>
                      <a:pt x="325" y="1091"/>
                      <a:pt x="608" y="1091"/>
                    </a:cubicBezTo>
                    <a:cubicBezTo>
                      <a:pt x="656" y="1091"/>
                      <a:pt x="705" y="1086"/>
                      <a:pt x="753" y="1076"/>
                    </a:cubicBezTo>
                    <a:cubicBezTo>
                      <a:pt x="1093" y="1006"/>
                      <a:pt x="1319" y="712"/>
                      <a:pt x="1259" y="420"/>
                    </a:cubicBezTo>
                    <a:cubicBezTo>
                      <a:pt x="1229" y="277"/>
                      <a:pt x="1138" y="157"/>
                      <a:pt x="1000" y="82"/>
                    </a:cubicBezTo>
                    <a:cubicBezTo>
                      <a:pt x="905" y="28"/>
                      <a:pt x="796" y="1"/>
                      <a:pt x="6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014;p62">
                <a:extLst>
                  <a:ext uri="{FF2B5EF4-FFF2-40B4-BE49-F238E27FC236}">
                    <a16:creationId xmlns:a16="http://schemas.microsoft.com/office/drawing/2014/main" id="{ABC0CEA6-9B9A-1E83-5895-CBB12D9F2619}"/>
                  </a:ext>
                </a:extLst>
              </p:cNvPr>
              <p:cNvSpPr/>
              <p:nvPr/>
            </p:nvSpPr>
            <p:spPr>
              <a:xfrm>
                <a:off x="4682452" y="3014087"/>
                <a:ext cx="78189" cy="62852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045" extrusionOk="0">
                    <a:moveTo>
                      <a:pt x="686" y="1"/>
                    </a:moveTo>
                    <a:cubicBezTo>
                      <a:pt x="640" y="1"/>
                      <a:pt x="593" y="6"/>
                      <a:pt x="546" y="15"/>
                    </a:cubicBezTo>
                    <a:cubicBezTo>
                      <a:pt x="220" y="83"/>
                      <a:pt x="1" y="365"/>
                      <a:pt x="57" y="644"/>
                    </a:cubicBezTo>
                    <a:cubicBezTo>
                      <a:pt x="107" y="883"/>
                      <a:pt x="342" y="1044"/>
                      <a:pt x="613" y="1044"/>
                    </a:cubicBezTo>
                    <a:cubicBezTo>
                      <a:pt x="660" y="1044"/>
                      <a:pt x="707" y="1040"/>
                      <a:pt x="755" y="1030"/>
                    </a:cubicBezTo>
                    <a:cubicBezTo>
                      <a:pt x="1081" y="962"/>
                      <a:pt x="1299" y="680"/>
                      <a:pt x="1243" y="401"/>
                    </a:cubicBezTo>
                    <a:cubicBezTo>
                      <a:pt x="1194" y="161"/>
                      <a:pt x="957" y="1"/>
                      <a:pt x="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015;p62">
                <a:extLst>
                  <a:ext uri="{FF2B5EF4-FFF2-40B4-BE49-F238E27FC236}">
                    <a16:creationId xmlns:a16="http://schemas.microsoft.com/office/drawing/2014/main" id="{7BF4EA8C-9576-7260-6516-0AFEC9FE55BD}"/>
                  </a:ext>
                </a:extLst>
              </p:cNvPr>
              <p:cNvSpPr/>
              <p:nvPr/>
            </p:nvSpPr>
            <p:spPr>
              <a:xfrm>
                <a:off x="4682693" y="3012644"/>
                <a:ext cx="79452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092" extrusionOk="0">
                    <a:moveTo>
                      <a:pt x="682" y="49"/>
                    </a:moveTo>
                    <a:cubicBezTo>
                      <a:pt x="943" y="49"/>
                      <a:pt x="1167" y="202"/>
                      <a:pt x="1213" y="430"/>
                    </a:cubicBezTo>
                    <a:cubicBezTo>
                      <a:pt x="1269" y="697"/>
                      <a:pt x="1059" y="966"/>
                      <a:pt x="744" y="1030"/>
                    </a:cubicBezTo>
                    <a:cubicBezTo>
                      <a:pt x="698" y="1040"/>
                      <a:pt x="652" y="1044"/>
                      <a:pt x="607" y="1044"/>
                    </a:cubicBezTo>
                    <a:cubicBezTo>
                      <a:pt x="501" y="1044"/>
                      <a:pt x="400" y="1019"/>
                      <a:pt x="311" y="971"/>
                    </a:cubicBezTo>
                    <a:cubicBezTo>
                      <a:pt x="186" y="901"/>
                      <a:pt x="101" y="793"/>
                      <a:pt x="75" y="665"/>
                    </a:cubicBezTo>
                    <a:cubicBezTo>
                      <a:pt x="50" y="537"/>
                      <a:pt x="83" y="404"/>
                      <a:pt x="171" y="290"/>
                    </a:cubicBezTo>
                    <a:cubicBezTo>
                      <a:pt x="260" y="176"/>
                      <a:pt x="392" y="96"/>
                      <a:pt x="546" y="64"/>
                    </a:cubicBezTo>
                    <a:cubicBezTo>
                      <a:pt x="592" y="53"/>
                      <a:pt x="638" y="49"/>
                      <a:pt x="682" y="49"/>
                    </a:cubicBezTo>
                    <a:close/>
                    <a:moveTo>
                      <a:pt x="682" y="1"/>
                    </a:moveTo>
                    <a:cubicBezTo>
                      <a:pt x="634" y="1"/>
                      <a:pt x="585" y="6"/>
                      <a:pt x="536" y="16"/>
                    </a:cubicBezTo>
                    <a:cubicBezTo>
                      <a:pt x="372" y="50"/>
                      <a:pt x="229" y="137"/>
                      <a:pt x="133" y="260"/>
                    </a:cubicBezTo>
                    <a:cubicBezTo>
                      <a:pt x="37" y="383"/>
                      <a:pt x="0" y="529"/>
                      <a:pt x="30" y="672"/>
                    </a:cubicBezTo>
                    <a:cubicBezTo>
                      <a:pt x="59" y="815"/>
                      <a:pt x="152" y="934"/>
                      <a:pt x="288" y="1011"/>
                    </a:cubicBezTo>
                    <a:cubicBezTo>
                      <a:pt x="384" y="1065"/>
                      <a:pt x="494" y="1091"/>
                      <a:pt x="607" y="1091"/>
                    </a:cubicBezTo>
                    <a:cubicBezTo>
                      <a:pt x="656" y="1091"/>
                      <a:pt x="706" y="1087"/>
                      <a:pt x="755" y="1076"/>
                    </a:cubicBezTo>
                    <a:cubicBezTo>
                      <a:pt x="1095" y="1006"/>
                      <a:pt x="1321" y="711"/>
                      <a:pt x="1261" y="420"/>
                    </a:cubicBezTo>
                    <a:cubicBezTo>
                      <a:pt x="1210" y="169"/>
                      <a:pt x="963" y="1"/>
                      <a:pt x="6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2016;p62">
                <a:extLst>
                  <a:ext uri="{FF2B5EF4-FFF2-40B4-BE49-F238E27FC236}">
                    <a16:creationId xmlns:a16="http://schemas.microsoft.com/office/drawing/2014/main" id="{2967AA24-F417-B96C-BF22-FCC295576421}"/>
                  </a:ext>
                </a:extLst>
              </p:cNvPr>
              <p:cNvSpPr/>
              <p:nvPr/>
            </p:nvSpPr>
            <p:spPr>
              <a:xfrm>
                <a:off x="4647389" y="3029665"/>
                <a:ext cx="78249" cy="62791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044" extrusionOk="0">
                    <a:moveTo>
                      <a:pt x="688" y="1"/>
                    </a:moveTo>
                    <a:cubicBezTo>
                      <a:pt x="642" y="1"/>
                      <a:pt x="594" y="5"/>
                      <a:pt x="547" y="15"/>
                    </a:cubicBezTo>
                    <a:cubicBezTo>
                      <a:pt x="219" y="83"/>
                      <a:pt x="1" y="364"/>
                      <a:pt x="58" y="644"/>
                    </a:cubicBezTo>
                    <a:cubicBezTo>
                      <a:pt x="108" y="882"/>
                      <a:pt x="341" y="1044"/>
                      <a:pt x="613" y="1044"/>
                    </a:cubicBezTo>
                    <a:cubicBezTo>
                      <a:pt x="659" y="1044"/>
                      <a:pt x="707" y="1039"/>
                      <a:pt x="756" y="1029"/>
                    </a:cubicBezTo>
                    <a:cubicBezTo>
                      <a:pt x="1082" y="961"/>
                      <a:pt x="1300" y="680"/>
                      <a:pt x="1243" y="400"/>
                    </a:cubicBezTo>
                    <a:cubicBezTo>
                      <a:pt x="1195" y="161"/>
                      <a:pt x="960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2017;p62">
                <a:extLst>
                  <a:ext uri="{FF2B5EF4-FFF2-40B4-BE49-F238E27FC236}">
                    <a16:creationId xmlns:a16="http://schemas.microsoft.com/office/drawing/2014/main" id="{AF20FEAA-337B-BD81-8D81-3CE69F49F61B}"/>
                  </a:ext>
                </a:extLst>
              </p:cNvPr>
              <p:cNvSpPr/>
              <p:nvPr/>
            </p:nvSpPr>
            <p:spPr>
              <a:xfrm>
                <a:off x="4645945" y="3028161"/>
                <a:ext cx="79452" cy="65678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092" extrusionOk="0">
                    <a:moveTo>
                      <a:pt x="711" y="50"/>
                    </a:moveTo>
                    <a:cubicBezTo>
                      <a:pt x="971" y="50"/>
                      <a:pt x="1196" y="202"/>
                      <a:pt x="1244" y="430"/>
                    </a:cubicBezTo>
                    <a:cubicBezTo>
                      <a:pt x="1270" y="558"/>
                      <a:pt x="1237" y="691"/>
                      <a:pt x="1148" y="804"/>
                    </a:cubicBezTo>
                    <a:cubicBezTo>
                      <a:pt x="1059" y="920"/>
                      <a:pt x="928" y="999"/>
                      <a:pt x="774" y="1031"/>
                    </a:cubicBezTo>
                    <a:cubicBezTo>
                      <a:pt x="728" y="1041"/>
                      <a:pt x="683" y="1045"/>
                      <a:pt x="638" y="1045"/>
                    </a:cubicBezTo>
                    <a:cubicBezTo>
                      <a:pt x="378" y="1045"/>
                      <a:pt x="152" y="892"/>
                      <a:pt x="105" y="665"/>
                    </a:cubicBezTo>
                    <a:cubicBezTo>
                      <a:pt x="49" y="398"/>
                      <a:pt x="259" y="128"/>
                      <a:pt x="574" y="64"/>
                    </a:cubicBezTo>
                    <a:cubicBezTo>
                      <a:pt x="621" y="53"/>
                      <a:pt x="667" y="50"/>
                      <a:pt x="711" y="50"/>
                    </a:cubicBezTo>
                    <a:close/>
                    <a:moveTo>
                      <a:pt x="712" y="1"/>
                    </a:moveTo>
                    <a:cubicBezTo>
                      <a:pt x="664" y="1"/>
                      <a:pt x="615" y="6"/>
                      <a:pt x="566" y="16"/>
                    </a:cubicBezTo>
                    <a:cubicBezTo>
                      <a:pt x="226" y="87"/>
                      <a:pt x="0" y="381"/>
                      <a:pt x="60" y="673"/>
                    </a:cubicBezTo>
                    <a:cubicBezTo>
                      <a:pt x="110" y="924"/>
                      <a:pt x="355" y="1091"/>
                      <a:pt x="638" y="1091"/>
                    </a:cubicBezTo>
                    <a:cubicBezTo>
                      <a:pt x="685" y="1091"/>
                      <a:pt x="734" y="1087"/>
                      <a:pt x="785" y="1076"/>
                    </a:cubicBezTo>
                    <a:cubicBezTo>
                      <a:pt x="949" y="1042"/>
                      <a:pt x="1091" y="956"/>
                      <a:pt x="1187" y="833"/>
                    </a:cubicBezTo>
                    <a:cubicBezTo>
                      <a:pt x="1283" y="708"/>
                      <a:pt x="1320" y="562"/>
                      <a:pt x="1291" y="420"/>
                    </a:cubicBezTo>
                    <a:cubicBezTo>
                      <a:pt x="1240" y="169"/>
                      <a:pt x="993" y="1"/>
                      <a:pt x="7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2018;p62">
                <a:extLst>
                  <a:ext uri="{FF2B5EF4-FFF2-40B4-BE49-F238E27FC236}">
                    <a16:creationId xmlns:a16="http://schemas.microsoft.com/office/drawing/2014/main" id="{509E267E-FDCF-1DB6-8273-D96AC06229E8}"/>
                  </a:ext>
                </a:extLst>
              </p:cNvPr>
              <p:cNvSpPr/>
              <p:nvPr/>
            </p:nvSpPr>
            <p:spPr>
              <a:xfrm>
                <a:off x="4590974" y="3039829"/>
                <a:ext cx="91902" cy="63453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1055" extrusionOk="0">
                    <a:moveTo>
                      <a:pt x="859" y="0"/>
                    </a:moveTo>
                    <a:cubicBezTo>
                      <a:pt x="794" y="0"/>
                      <a:pt x="727" y="7"/>
                      <a:pt x="660" y="21"/>
                    </a:cubicBezTo>
                    <a:cubicBezTo>
                      <a:pt x="271" y="101"/>
                      <a:pt x="1" y="392"/>
                      <a:pt x="58" y="672"/>
                    </a:cubicBezTo>
                    <a:cubicBezTo>
                      <a:pt x="107" y="903"/>
                      <a:pt x="363" y="1054"/>
                      <a:pt x="671" y="1054"/>
                    </a:cubicBezTo>
                    <a:cubicBezTo>
                      <a:pt x="735" y="1054"/>
                      <a:pt x="801" y="1047"/>
                      <a:pt x="869" y="1034"/>
                    </a:cubicBezTo>
                    <a:cubicBezTo>
                      <a:pt x="1258" y="954"/>
                      <a:pt x="1527" y="662"/>
                      <a:pt x="1470" y="381"/>
                    </a:cubicBezTo>
                    <a:cubicBezTo>
                      <a:pt x="1422" y="150"/>
                      <a:pt x="1166" y="0"/>
                      <a:pt x="8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2019;p62">
                <a:extLst>
                  <a:ext uri="{FF2B5EF4-FFF2-40B4-BE49-F238E27FC236}">
                    <a16:creationId xmlns:a16="http://schemas.microsoft.com/office/drawing/2014/main" id="{365BA61C-D030-10A8-F057-6B6340E97B6C}"/>
                  </a:ext>
                </a:extLst>
              </p:cNvPr>
              <p:cNvSpPr/>
              <p:nvPr/>
            </p:nvSpPr>
            <p:spPr>
              <a:xfrm>
                <a:off x="4591275" y="3038385"/>
                <a:ext cx="93044" cy="66340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103" extrusionOk="0">
                    <a:moveTo>
                      <a:pt x="854" y="47"/>
                    </a:moveTo>
                    <a:cubicBezTo>
                      <a:pt x="1150" y="47"/>
                      <a:pt x="1397" y="191"/>
                      <a:pt x="1440" y="409"/>
                    </a:cubicBezTo>
                    <a:cubicBezTo>
                      <a:pt x="1496" y="676"/>
                      <a:pt x="1235" y="956"/>
                      <a:pt x="858" y="1033"/>
                    </a:cubicBezTo>
                    <a:cubicBezTo>
                      <a:pt x="793" y="1046"/>
                      <a:pt x="727" y="1053"/>
                      <a:pt x="663" y="1053"/>
                    </a:cubicBezTo>
                    <a:cubicBezTo>
                      <a:pt x="549" y="1053"/>
                      <a:pt x="439" y="1032"/>
                      <a:pt x="344" y="989"/>
                    </a:cubicBezTo>
                    <a:cubicBezTo>
                      <a:pt x="198" y="924"/>
                      <a:pt x="105" y="819"/>
                      <a:pt x="78" y="691"/>
                    </a:cubicBezTo>
                    <a:cubicBezTo>
                      <a:pt x="51" y="563"/>
                      <a:pt x="96" y="429"/>
                      <a:pt x="204" y="311"/>
                    </a:cubicBezTo>
                    <a:cubicBezTo>
                      <a:pt x="315" y="191"/>
                      <a:pt x="476" y="105"/>
                      <a:pt x="660" y="67"/>
                    </a:cubicBezTo>
                    <a:cubicBezTo>
                      <a:pt x="726" y="53"/>
                      <a:pt x="792" y="47"/>
                      <a:pt x="854" y="47"/>
                    </a:cubicBezTo>
                    <a:close/>
                    <a:moveTo>
                      <a:pt x="851" y="1"/>
                    </a:moveTo>
                    <a:cubicBezTo>
                      <a:pt x="785" y="1"/>
                      <a:pt x="718" y="8"/>
                      <a:pt x="649" y="21"/>
                    </a:cubicBezTo>
                    <a:cubicBezTo>
                      <a:pt x="456" y="62"/>
                      <a:pt x="285" y="154"/>
                      <a:pt x="169" y="281"/>
                    </a:cubicBezTo>
                    <a:cubicBezTo>
                      <a:pt x="49" y="408"/>
                      <a:pt x="0" y="559"/>
                      <a:pt x="30" y="702"/>
                    </a:cubicBezTo>
                    <a:cubicBezTo>
                      <a:pt x="60" y="845"/>
                      <a:pt x="164" y="963"/>
                      <a:pt x="324" y="1034"/>
                    </a:cubicBezTo>
                    <a:cubicBezTo>
                      <a:pt x="425" y="1080"/>
                      <a:pt x="543" y="1102"/>
                      <a:pt x="664" y="1102"/>
                    </a:cubicBezTo>
                    <a:cubicBezTo>
                      <a:pt x="731" y="1102"/>
                      <a:pt x="800" y="1095"/>
                      <a:pt x="868" y="1081"/>
                    </a:cubicBezTo>
                    <a:cubicBezTo>
                      <a:pt x="1270" y="999"/>
                      <a:pt x="1547" y="693"/>
                      <a:pt x="1487" y="402"/>
                    </a:cubicBezTo>
                    <a:cubicBezTo>
                      <a:pt x="1438" y="160"/>
                      <a:pt x="1170" y="1"/>
                      <a:pt x="8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2020;p62">
                <a:extLst>
                  <a:ext uri="{FF2B5EF4-FFF2-40B4-BE49-F238E27FC236}">
                    <a16:creationId xmlns:a16="http://schemas.microsoft.com/office/drawing/2014/main" id="{5E995704-8AD0-0851-1AB2-3BE318483DE2}"/>
                  </a:ext>
                </a:extLst>
              </p:cNvPr>
              <p:cNvSpPr/>
              <p:nvPr/>
            </p:nvSpPr>
            <p:spPr>
              <a:xfrm>
                <a:off x="4700796" y="2707116"/>
                <a:ext cx="6225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35" extrusionOk="0">
                    <a:moveTo>
                      <a:pt x="518" y="0"/>
                    </a:moveTo>
                    <a:cubicBezTo>
                      <a:pt x="232" y="0"/>
                      <a:pt x="1" y="232"/>
                      <a:pt x="1" y="517"/>
                    </a:cubicBezTo>
                    <a:cubicBezTo>
                      <a:pt x="1" y="803"/>
                      <a:pt x="232" y="1034"/>
                      <a:pt x="518" y="1034"/>
                    </a:cubicBezTo>
                    <a:cubicBezTo>
                      <a:pt x="804" y="1034"/>
                      <a:pt x="1035" y="803"/>
                      <a:pt x="1035" y="517"/>
                    </a:cubicBezTo>
                    <a:cubicBezTo>
                      <a:pt x="1035" y="232"/>
                      <a:pt x="804" y="0"/>
                      <a:pt x="5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2021;p62">
                <a:extLst>
                  <a:ext uri="{FF2B5EF4-FFF2-40B4-BE49-F238E27FC236}">
                    <a16:creationId xmlns:a16="http://schemas.microsoft.com/office/drawing/2014/main" id="{9210B028-B05E-06AE-C09F-22D11FE4657B}"/>
                  </a:ext>
                </a:extLst>
              </p:cNvPr>
              <p:cNvSpPr/>
              <p:nvPr/>
            </p:nvSpPr>
            <p:spPr>
              <a:xfrm>
                <a:off x="4699353" y="2705612"/>
                <a:ext cx="65137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1083" extrusionOk="0">
                    <a:moveTo>
                      <a:pt x="542" y="49"/>
                    </a:moveTo>
                    <a:cubicBezTo>
                      <a:pt x="814" y="49"/>
                      <a:pt x="1034" y="270"/>
                      <a:pt x="1034" y="542"/>
                    </a:cubicBezTo>
                    <a:cubicBezTo>
                      <a:pt x="1034" y="814"/>
                      <a:pt x="814" y="1035"/>
                      <a:pt x="542" y="1035"/>
                    </a:cubicBezTo>
                    <a:cubicBezTo>
                      <a:pt x="270" y="1035"/>
                      <a:pt x="48" y="814"/>
                      <a:pt x="48" y="542"/>
                    </a:cubicBezTo>
                    <a:cubicBezTo>
                      <a:pt x="48" y="270"/>
                      <a:pt x="270" y="49"/>
                      <a:pt x="542" y="49"/>
                    </a:cubicBezTo>
                    <a:close/>
                    <a:moveTo>
                      <a:pt x="542" y="1"/>
                    </a:moveTo>
                    <a:cubicBezTo>
                      <a:pt x="243" y="1"/>
                      <a:pt x="0" y="244"/>
                      <a:pt x="0" y="542"/>
                    </a:cubicBezTo>
                    <a:cubicBezTo>
                      <a:pt x="0" y="841"/>
                      <a:pt x="243" y="1083"/>
                      <a:pt x="542" y="1083"/>
                    </a:cubicBezTo>
                    <a:cubicBezTo>
                      <a:pt x="839" y="1083"/>
                      <a:pt x="1082" y="841"/>
                      <a:pt x="1082" y="542"/>
                    </a:cubicBezTo>
                    <a:cubicBezTo>
                      <a:pt x="1082" y="244"/>
                      <a:pt x="840" y="1"/>
                      <a:pt x="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2022;p62">
                <a:extLst>
                  <a:ext uri="{FF2B5EF4-FFF2-40B4-BE49-F238E27FC236}">
                    <a16:creationId xmlns:a16="http://schemas.microsoft.com/office/drawing/2014/main" id="{D69ACD2C-0BA1-1389-B0FE-06DFD8D9F58B}"/>
                  </a:ext>
                </a:extLst>
              </p:cNvPr>
              <p:cNvSpPr/>
              <p:nvPr/>
            </p:nvSpPr>
            <p:spPr>
              <a:xfrm>
                <a:off x="4646487" y="2716197"/>
                <a:ext cx="77346" cy="57017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948" extrusionOk="0">
                    <a:moveTo>
                      <a:pt x="644" y="1"/>
                    </a:moveTo>
                    <a:cubicBezTo>
                      <a:pt x="289" y="1"/>
                      <a:pt x="1" y="213"/>
                      <a:pt x="1" y="474"/>
                    </a:cubicBezTo>
                    <a:cubicBezTo>
                      <a:pt x="1" y="735"/>
                      <a:pt x="289" y="947"/>
                      <a:pt x="644" y="947"/>
                    </a:cubicBezTo>
                    <a:cubicBezTo>
                      <a:pt x="999" y="947"/>
                      <a:pt x="1285" y="735"/>
                      <a:pt x="1285" y="474"/>
                    </a:cubicBezTo>
                    <a:cubicBezTo>
                      <a:pt x="1285" y="213"/>
                      <a:pt x="999" y="1"/>
                      <a:pt x="644" y="1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2023;p62">
                <a:extLst>
                  <a:ext uri="{FF2B5EF4-FFF2-40B4-BE49-F238E27FC236}">
                    <a16:creationId xmlns:a16="http://schemas.microsoft.com/office/drawing/2014/main" id="{B55A9F1F-FB4D-3366-D7A6-BD524197F512}"/>
                  </a:ext>
                </a:extLst>
              </p:cNvPr>
              <p:cNvSpPr/>
              <p:nvPr/>
            </p:nvSpPr>
            <p:spPr>
              <a:xfrm>
                <a:off x="4645103" y="2714934"/>
                <a:ext cx="80173" cy="59664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992" extrusionOk="0">
                    <a:moveTo>
                      <a:pt x="667" y="46"/>
                    </a:moveTo>
                    <a:cubicBezTo>
                      <a:pt x="1008" y="46"/>
                      <a:pt x="1285" y="248"/>
                      <a:pt x="1285" y="495"/>
                    </a:cubicBezTo>
                    <a:cubicBezTo>
                      <a:pt x="1285" y="742"/>
                      <a:pt x="1008" y="944"/>
                      <a:pt x="667" y="944"/>
                    </a:cubicBezTo>
                    <a:cubicBezTo>
                      <a:pt x="326" y="944"/>
                      <a:pt x="48" y="743"/>
                      <a:pt x="48" y="495"/>
                    </a:cubicBezTo>
                    <a:cubicBezTo>
                      <a:pt x="48" y="248"/>
                      <a:pt x="326" y="46"/>
                      <a:pt x="667" y="46"/>
                    </a:cubicBezTo>
                    <a:close/>
                    <a:moveTo>
                      <a:pt x="667" y="0"/>
                    </a:moveTo>
                    <a:cubicBezTo>
                      <a:pt x="299" y="0"/>
                      <a:pt x="1" y="223"/>
                      <a:pt x="1" y="496"/>
                    </a:cubicBezTo>
                    <a:cubicBezTo>
                      <a:pt x="1" y="770"/>
                      <a:pt x="299" y="992"/>
                      <a:pt x="667" y="992"/>
                    </a:cubicBezTo>
                    <a:cubicBezTo>
                      <a:pt x="1035" y="992"/>
                      <a:pt x="1333" y="770"/>
                      <a:pt x="1333" y="496"/>
                    </a:cubicBezTo>
                    <a:cubicBezTo>
                      <a:pt x="1333" y="223"/>
                      <a:pt x="1035" y="0"/>
                      <a:pt x="667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2024;p62">
                <a:extLst>
                  <a:ext uri="{FF2B5EF4-FFF2-40B4-BE49-F238E27FC236}">
                    <a16:creationId xmlns:a16="http://schemas.microsoft.com/office/drawing/2014/main" id="{51773785-414F-C36B-8665-23A165F84122}"/>
                  </a:ext>
                </a:extLst>
              </p:cNvPr>
              <p:cNvSpPr/>
              <p:nvPr/>
            </p:nvSpPr>
            <p:spPr>
              <a:xfrm>
                <a:off x="4436526" y="2710063"/>
                <a:ext cx="63633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987" extrusionOk="0">
                    <a:moveTo>
                      <a:pt x="530" y="0"/>
                    </a:moveTo>
                    <a:cubicBezTo>
                      <a:pt x="238" y="0"/>
                      <a:pt x="1" y="222"/>
                      <a:pt x="1" y="494"/>
                    </a:cubicBezTo>
                    <a:cubicBezTo>
                      <a:pt x="1" y="765"/>
                      <a:pt x="238" y="986"/>
                      <a:pt x="530" y="986"/>
                    </a:cubicBezTo>
                    <a:cubicBezTo>
                      <a:pt x="821" y="986"/>
                      <a:pt x="1057" y="765"/>
                      <a:pt x="1057" y="494"/>
                    </a:cubicBezTo>
                    <a:cubicBezTo>
                      <a:pt x="1057" y="222"/>
                      <a:pt x="821" y="0"/>
                      <a:pt x="5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2025;p62">
                <a:extLst>
                  <a:ext uri="{FF2B5EF4-FFF2-40B4-BE49-F238E27FC236}">
                    <a16:creationId xmlns:a16="http://schemas.microsoft.com/office/drawing/2014/main" id="{FB5B0137-4B57-5D95-7FC4-AE3FA991FC2A}"/>
                  </a:ext>
                </a:extLst>
              </p:cNvPr>
              <p:cNvSpPr/>
              <p:nvPr/>
            </p:nvSpPr>
            <p:spPr>
              <a:xfrm>
                <a:off x="4435143" y="2708679"/>
                <a:ext cx="66400" cy="62070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1032" extrusionOk="0">
                    <a:moveTo>
                      <a:pt x="553" y="48"/>
                    </a:moveTo>
                    <a:cubicBezTo>
                      <a:pt x="831" y="48"/>
                      <a:pt x="1057" y="258"/>
                      <a:pt x="1056" y="517"/>
                    </a:cubicBezTo>
                    <a:cubicBezTo>
                      <a:pt x="1056" y="775"/>
                      <a:pt x="831" y="986"/>
                      <a:pt x="553" y="986"/>
                    </a:cubicBezTo>
                    <a:cubicBezTo>
                      <a:pt x="275" y="986"/>
                      <a:pt x="48" y="775"/>
                      <a:pt x="48" y="517"/>
                    </a:cubicBezTo>
                    <a:cubicBezTo>
                      <a:pt x="48" y="258"/>
                      <a:pt x="273" y="48"/>
                      <a:pt x="553" y="48"/>
                    </a:cubicBezTo>
                    <a:close/>
                    <a:moveTo>
                      <a:pt x="553" y="1"/>
                    </a:moveTo>
                    <a:cubicBezTo>
                      <a:pt x="249" y="1"/>
                      <a:pt x="0" y="232"/>
                      <a:pt x="0" y="517"/>
                    </a:cubicBezTo>
                    <a:cubicBezTo>
                      <a:pt x="0" y="800"/>
                      <a:pt x="249" y="1032"/>
                      <a:pt x="553" y="1032"/>
                    </a:cubicBezTo>
                    <a:cubicBezTo>
                      <a:pt x="858" y="1032"/>
                      <a:pt x="1104" y="800"/>
                      <a:pt x="1104" y="517"/>
                    </a:cubicBezTo>
                    <a:cubicBezTo>
                      <a:pt x="1104" y="232"/>
                      <a:pt x="856" y="1"/>
                      <a:pt x="5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2026;p62">
                <a:extLst>
                  <a:ext uri="{FF2B5EF4-FFF2-40B4-BE49-F238E27FC236}">
                    <a16:creationId xmlns:a16="http://schemas.microsoft.com/office/drawing/2014/main" id="{2DBED4AB-6A62-A2E5-B275-D705C114622E}"/>
                  </a:ext>
                </a:extLst>
              </p:cNvPr>
              <p:cNvSpPr/>
              <p:nvPr/>
            </p:nvSpPr>
            <p:spPr>
              <a:xfrm>
                <a:off x="4420949" y="2744344"/>
                <a:ext cx="58100" cy="5485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2" extrusionOk="0">
                    <a:moveTo>
                      <a:pt x="483" y="1"/>
                    </a:moveTo>
                    <a:cubicBezTo>
                      <a:pt x="216" y="1"/>
                      <a:pt x="1" y="204"/>
                      <a:pt x="1" y="456"/>
                    </a:cubicBezTo>
                    <a:cubicBezTo>
                      <a:pt x="1" y="708"/>
                      <a:pt x="216" y="912"/>
                      <a:pt x="483" y="912"/>
                    </a:cubicBezTo>
                    <a:cubicBezTo>
                      <a:pt x="749" y="912"/>
                      <a:pt x="966" y="708"/>
                      <a:pt x="966" y="456"/>
                    </a:cubicBezTo>
                    <a:cubicBezTo>
                      <a:pt x="966" y="204"/>
                      <a:pt x="749" y="1"/>
                      <a:pt x="4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2027;p62">
                <a:extLst>
                  <a:ext uri="{FF2B5EF4-FFF2-40B4-BE49-F238E27FC236}">
                    <a16:creationId xmlns:a16="http://schemas.microsoft.com/office/drawing/2014/main" id="{EB038A71-42AC-E349-C504-EE7B8A1BF98F}"/>
                  </a:ext>
                </a:extLst>
              </p:cNvPr>
              <p:cNvSpPr/>
              <p:nvPr/>
            </p:nvSpPr>
            <p:spPr>
              <a:xfrm>
                <a:off x="4419626" y="2742781"/>
                <a:ext cx="60867" cy="57799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961" extrusionOk="0">
                    <a:moveTo>
                      <a:pt x="505" y="49"/>
                    </a:moveTo>
                    <a:cubicBezTo>
                      <a:pt x="758" y="49"/>
                      <a:pt x="963" y="244"/>
                      <a:pt x="963" y="481"/>
                    </a:cubicBezTo>
                    <a:cubicBezTo>
                      <a:pt x="963" y="719"/>
                      <a:pt x="758" y="912"/>
                      <a:pt x="505" y="912"/>
                    </a:cubicBezTo>
                    <a:cubicBezTo>
                      <a:pt x="252" y="912"/>
                      <a:pt x="46" y="719"/>
                      <a:pt x="46" y="481"/>
                    </a:cubicBezTo>
                    <a:cubicBezTo>
                      <a:pt x="46" y="243"/>
                      <a:pt x="252" y="49"/>
                      <a:pt x="505" y="49"/>
                    </a:cubicBezTo>
                    <a:close/>
                    <a:moveTo>
                      <a:pt x="505" y="1"/>
                    </a:moveTo>
                    <a:cubicBezTo>
                      <a:pt x="226" y="1"/>
                      <a:pt x="0" y="217"/>
                      <a:pt x="0" y="481"/>
                    </a:cubicBezTo>
                    <a:cubicBezTo>
                      <a:pt x="0" y="746"/>
                      <a:pt x="226" y="960"/>
                      <a:pt x="505" y="960"/>
                    </a:cubicBezTo>
                    <a:cubicBezTo>
                      <a:pt x="785" y="960"/>
                      <a:pt x="1011" y="746"/>
                      <a:pt x="1010" y="481"/>
                    </a:cubicBezTo>
                    <a:cubicBezTo>
                      <a:pt x="1010" y="216"/>
                      <a:pt x="784" y="1"/>
                      <a:pt x="5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2028;p62">
                <a:extLst>
                  <a:ext uri="{FF2B5EF4-FFF2-40B4-BE49-F238E27FC236}">
                    <a16:creationId xmlns:a16="http://schemas.microsoft.com/office/drawing/2014/main" id="{294CF64F-AB05-7937-0D2A-4A1595603417}"/>
                  </a:ext>
                </a:extLst>
              </p:cNvPr>
              <p:cNvSpPr/>
              <p:nvPr/>
            </p:nvSpPr>
            <p:spPr>
              <a:xfrm>
                <a:off x="4421551" y="2783197"/>
                <a:ext cx="58100" cy="5485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2" extrusionOk="0">
                    <a:moveTo>
                      <a:pt x="482" y="1"/>
                    </a:moveTo>
                    <a:cubicBezTo>
                      <a:pt x="216" y="1"/>
                      <a:pt x="0" y="205"/>
                      <a:pt x="0" y="457"/>
                    </a:cubicBezTo>
                    <a:cubicBezTo>
                      <a:pt x="0" y="708"/>
                      <a:pt x="216" y="912"/>
                      <a:pt x="482" y="912"/>
                    </a:cubicBezTo>
                    <a:cubicBezTo>
                      <a:pt x="749" y="912"/>
                      <a:pt x="965" y="708"/>
                      <a:pt x="965" y="457"/>
                    </a:cubicBezTo>
                    <a:cubicBezTo>
                      <a:pt x="965" y="205"/>
                      <a:pt x="749" y="1"/>
                      <a:pt x="4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2029;p62">
                <a:extLst>
                  <a:ext uri="{FF2B5EF4-FFF2-40B4-BE49-F238E27FC236}">
                    <a16:creationId xmlns:a16="http://schemas.microsoft.com/office/drawing/2014/main" id="{1DF494E7-C67B-F8B7-910B-A4645E8CEC9C}"/>
                  </a:ext>
                </a:extLst>
              </p:cNvPr>
              <p:cNvSpPr/>
              <p:nvPr/>
            </p:nvSpPr>
            <p:spPr>
              <a:xfrm>
                <a:off x="4420167" y="2781814"/>
                <a:ext cx="60807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60" extrusionOk="0">
                    <a:moveTo>
                      <a:pt x="505" y="48"/>
                    </a:moveTo>
                    <a:cubicBezTo>
                      <a:pt x="759" y="48"/>
                      <a:pt x="964" y="241"/>
                      <a:pt x="964" y="480"/>
                    </a:cubicBezTo>
                    <a:cubicBezTo>
                      <a:pt x="964" y="718"/>
                      <a:pt x="759" y="912"/>
                      <a:pt x="505" y="912"/>
                    </a:cubicBezTo>
                    <a:cubicBezTo>
                      <a:pt x="253" y="912"/>
                      <a:pt x="47" y="718"/>
                      <a:pt x="47" y="480"/>
                    </a:cubicBezTo>
                    <a:cubicBezTo>
                      <a:pt x="47" y="241"/>
                      <a:pt x="253" y="48"/>
                      <a:pt x="505" y="48"/>
                    </a:cubicBezTo>
                    <a:close/>
                    <a:moveTo>
                      <a:pt x="505" y="0"/>
                    </a:moveTo>
                    <a:cubicBezTo>
                      <a:pt x="227" y="0"/>
                      <a:pt x="0" y="215"/>
                      <a:pt x="0" y="480"/>
                    </a:cubicBezTo>
                    <a:cubicBezTo>
                      <a:pt x="0" y="744"/>
                      <a:pt x="227" y="959"/>
                      <a:pt x="505" y="959"/>
                    </a:cubicBezTo>
                    <a:cubicBezTo>
                      <a:pt x="784" y="959"/>
                      <a:pt x="1011" y="743"/>
                      <a:pt x="1011" y="480"/>
                    </a:cubicBezTo>
                    <a:cubicBezTo>
                      <a:pt x="1011" y="214"/>
                      <a:pt x="784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2030;p62">
                <a:extLst>
                  <a:ext uri="{FF2B5EF4-FFF2-40B4-BE49-F238E27FC236}">
                    <a16:creationId xmlns:a16="http://schemas.microsoft.com/office/drawing/2014/main" id="{6AF6ED54-E39D-D2F0-DF23-CF7E727DAC93}"/>
                  </a:ext>
                </a:extLst>
              </p:cNvPr>
              <p:cNvSpPr/>
              <p:nvPr/>
            </p:nvSpPr>
            <p:spPr>
              <a:xfrm>
                <a:off x="4422754" y="2822110"/>
                <a:ext cx="58160" cy="54912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13" extrusionOk="0">
                    <a:moveTo>
                      <a:pt x="484" y="1"/>
                    </a:moveTo>
                    <a:cubicBezTo>
                      <a:pt x="217" y="1"/>
                      <a:pt x="1" y="204"/>
                      <a:pt x="1" y="456"/>
                    </a:cubicBezTo>
                    <a:cubicBezTo>
                      <a:pt x="1" y="707"/>
                      <a:pt x="217" y="912"/>
                      <a:pt x="484" y="912"/>
                    </a:cubicBezTo>
                    <a:cubicBezTo>
                      <a:pt x="750" y="912"/>
                      <a:pt x="967" y="707"/>
                      <a:pt x="967" y="456"/>
                    </a:cubicBezTo>
                    <a:cubicBezTo>
                      <a:pt x="967" y="204"/>
                      <a:pt x="750" y="1"/>
                      <a:pt x="4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2031;p62">
                <a:extLst>
                  <a:ext uri="{FF2B5EF4-FFF2-40B4-BE49-F238E27FC236}">
                    <a16:creationId xmlns:a16="http://schemas.microsoft.com/office/drawing/2014/main" id="{B7B90EC7-758E-161D-62E2-0A9D5EC0F2F6}"/>
                  </a:ext>
                </a:extLst>
              </p:cNvPr>
              <p:cNvSpPr/>
              <p:nvPr/>
            </p:nvSpPr>
            <p:spPr>
              <a:xfrm>
                <a:off x="4421430" y="2820666"/>
                <a:ext cx="60807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60" extrusionOk="0">
                    <a:moveTo>
                      <a:pt x="506" y="48"/>
                    </a:moveTo>
                    <a:cubicBezTo>
                      <a:pt x="759" y="48"/>
                      <a:pt x="964" y="241"/>
                      <a:pt x="964" y="480"/>
                    </a:cubicBezTo>
                    <a:cubicBezTo>
                      <a:pt x="964" y="719"/>
                      <a:pt x="759" y="912"/>
                      <a:pt x="506" y="912"/>
                    </a:cubicBezTo>
                    <a:cubicBezTo>
                      <a:pt x="253" y="912"/>
                      <a:pt x="47" y="719"/>
                      <a:pt x="47" y="480"/>
                    </a:cubicBezTo>
                    <a:cubicBezTo>
                      <a:pt x="47" y="241"/>
                      <a:pt x="253" y="48"/>
                      <a:pt x="506" y="48"/>
                    </a:cubicBezTo>
                    <a:close/>
                    <a:moveTo>
                      <a:pt x="506" y="0"/>
                    </a:moveTo>
                    <a:cubicBezTo>
                      <a:pt x="227" y="0"/>
                      <a:pt x="0" y="214"/>
                      <a:pt x="0" y="480"/>
                    </a:cubicBezTo>
                    <a:cubicBezTo>
                      <a:pt x="0" y="745"/>
                      <a:pt x="227" y="959"/>
                      <a:pt x="506" y="959"/>
                    </a:cubicBezTo>
                    <a:cubicBezTo>
                      <a:pt x="786" y="959"/>
                      <a:pt x="1011" y="745"/>
                      <a:pt x="1011" y="480"/>
                    </a:cubicBezTo>
                    <a:cubicBezTo>
                      <a:pt x="1011" y="214"/>
                      <a:pt x="784" y="0"/>
                      <a:pt x="5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2032;p62">
                <a:extLst>
                  <a:ext uri="{FF2B5EF4-FFF2-40B4-BE49-F238E27FC236}">
                    <a16:creationId xmlns:a16="http://schemas.microsoft.com/office/drawing/2014/main" id="{E043DE4A-7BA1-31AC-7739-FCDFA44B73AC}"/>
                  </a:ext>
                </a:extLst>
              </p:cNvPr>
              <p:cNvSpPr/>
              <p:nvPr/>
            </p:nvSpPr>
            <p:spPr>
              <a:xfrm>
                <a:off x="4424077" y="2862286"/>
                <a:ext cx="58100" cy="5491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3" extrusionOk="0">
                    <a:moveTo>
                      <a:pt x="483" y="1"/>
                    </a:moveTo>
                    <a:cubicBezTo>
                      <a:pt x="216" y="1"/>
                      <a:pt x="0" y="205"/>
                      <a:pt x="0" y="457"/>
                    </a:cubicBezTo>
                    <a:cubicBezTo>
                      <a:pt x="0" y="709"/>
                      <a:pt x="216" y="912"/>
                      <a:pt x="483" y="912"/>
                    </a:cubicBezTo>
                    <a:cubicBezTo>
                      <a:pt x="749" y="912"/>
                      <a:pt x="966" y="709"/>
                      <a:pt x="966" y="457"/>
                    </a:cubicBezTo>
                    <a:cubicBezTo>
                      <a:pt x="966" y="205"/>
                      <a:pt x="749" y="1"/>
                      <a:pt x="4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2033;p62">
                <a:extLst>
                  <a:ext uri="{FF2B5EF4-FFF2-40B4-BE49-F238E27FC236}">
                    <a16:creationId xmlns:a16="http://schemas.microsoft.com/office/drawing/2014/main" id="{E5890C88-487F-586A-9A21-F036326BB34A}"/>
                  </a:ext>
                </a:extLst>
              </p:cNvPr>
              <p:cNvSpPr/>
              <p:nvPr/>
            </p:nvSpPr>
            <p:spPr>
              <a:xfrm>
                <a:off x="4422814" y="2860902"/>
                <a:ext cx="60807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60" extrusionOk="0">
                    <a:moveTo>
                      <a:pt x="505" y="46"/>
                    </a:moveTo>
                    <a:cubicBezTo>
                      <a:pt x="758" y="46"/>
                      <a:pt x="962" y="241"/>
                      <a:pt x="963" y="478"/>
                    </a:cubicBezTo>
                    <a:cubicBezTo>
                      <a:pt x="963" y="717"/>
                      <a:pt x="759" y="910"/>
                      <a:pt x="505" y="910"/>
                    </a:cubicBezTo>
                    <a:cubicBezTo>
                      <a:pt x="252" y="910"/>
                      <a:pt x="47" y="717"/>
                      <a:pt x="47" y="478"/>
                    </a:cubicBezTo>
                    <a:cubicBezTo>
                      <a:pt x="47" y="240"/>
                      <a:pt x="252" y="46"/>
                      <a:pt x="505" y="46"/>
                    </a:cubicBezTo>
                    <a:close/>
                    <a:moveTo>
                      <a:pt x="505" y="1"/>
                    </a:moveTo>
                    <a:cubicBezTo>
                      <a:pt x="227" y="1"/>
                      <a:pt x="1" y="216"/>
                      <a:pt x="1" y="480"/>
                    </a:cubicBezTo>
                    <a:cubicBezTo>
                      <a:pt x="1" y="745"/>
                      <a:pt x="227" y="960"/>
                      <a:pt x="505" y="960"/>
                    </a:cubicBezTo>
                    <a:cubicBezTo>
                      <a:pt x="784" y="960"/>
                      <a:pt x="1010" y="744"/>
                      <a:pt x="1010" y="480"/>
                    </a:cubicBezTo>
                    <a:cubicBezTo>
                      <a:pt x="1010" y="215"/>
                      <a:pt x="784" y="1"/>
                      <a:pt x="5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2034;p62">
                <a:extLst>
                  <a:ext uri="{FF2B5EF4-FFF2-40B4-BE49-F238E27FC236}">
                    <a16:creationId xmlns:a16="http://schemas.microsoft.com/office/drawing/2014/main" id="{5A8278C0-CE51-A5D7-2C6E-7229AE301A1B}"/>
                  </a:ext>
                </a:extLst>
              </p:cNvPr>
              <p:cNvSpPr/>
              <p:nvPr/>
            </p:nvSpPr>
            <p:spPr>
              <a:xfrm>
                <a:off x="4429309" y="2903724"/>
                <a:ext cx="58100" cy="54912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13" extrusionOk="0">
                    <a:moveTo>
                      <a:pt x="482" y="1"/>
                    </a:moveTo>
                    <a:cubicBezTo>
                      <a:pt x="216" y="1"/>
                      <a:pt x="0" y="205"/>
                      <a:pt x="0" y="457"/>
                    </a:cubicBezTo>
                    <a:cubicBezTo>
                      <a:pt x="0" y="708"/>
                      <a:pt x="216" y="912"/>
                      <a:pt x="482" y="912"/>
                    </a:cubicBezTo>
                    <a:cubicBezTo>
                      <a:pt x="749" y="912"/>
                      <a:pt x="965" y="708"/>
                      <a:pt x="965" y="457"/>
                    </a:cubicBezTo>
                    <a:cubicBezTo>
                      <a:pt x="965" y="205"/>
                      <a:pt x="749" y="1"/>
                      <a:pt x="4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2035;p62">
                <a:extLst>
                  <a:ext uri="{FF2B5EF4-FFF2-40B4-BE49-F238E27FC236}">
                    <a16:creationId xmlns:a16="http://schemas.microsoft.com/office/drawing/2014/main" id="{57413EF7-889E-8B9F-7638-D9A3D50D37B6}"/>
                  </a:ext>
                </a:extLst>
              </p:cNvPr>
              <p:cNvSpPr/>
              <p:nvPr/>
            </p:nvSpPr>
            <p:spPr>
              <a:xfrm>
                <a:off x="4427986" y="2902341"/>
                <a:ext cx="60807" cy="57739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60" extrusionOk="0">
                    <a:moveTo>
                      <a:pt x="504" y="48"/>
                    </a:moveTo>
                    <a:cubicBezTo>
                      <a:pt x="758" y="48"/>
                      <a:pt x="963" y="241"/>
                      <a:pt x="963" y="480"/>
                    </a:cubicBezTo>
                    <a:cubicBezTo>
                      <a:pt x="963" y="718"/>
                      <a:pt x="758" y="912"/>
                      <a:pt x="504" y="912"/>
                    </a:cubicBezTo>
                    <a:cubicBezTo>
                      <a:pt x="252" y="912"/>
                      <a:pt x="46" y="718"/>
                      <a:pt x="46" y="480"/>
                    </a:cubicBezTo>
                    <a:cubicBezTo>
                      <a:pt x="46" y="241"/>
                      <a:pt x="252" y="48"/>
                      <a:pt x="504" y="48"/>
                    </a:cubicBezTo>
                    <a:close/>
                    <a:moveTo>
                      <a:pt x="504" y="0"/>
                    </a:moveTo>
                    <a:cubicBezTo>
                      <a:pt x="226" y="0"/>
                      <a:pt x="0" y="215"/>
                      <a:pt x="0" y="480"/>
                    </a:cubicBezTo>
                    <a:cubicBezTo>
                      <a:pt x="0" y="745"/>
                      <a:pt x="226" y="960"/>
                      <a:pt x="504" y="960"/>
                    </a:cubicBezTo>
                    <a:cubicBezTo>
                      <a:pt x="784" y="960"/>
                      <a:pt x="1011" y="745"/>
                      <a:pt x="1010" y="480"/>
                    </a:cubicBezTo>
                    <a:cubicBezTo>
                      <a:pt x="1010" y="214"/>
                      <a:pt x="784" y="0"/>
                      <a:pt x="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2036;p62">
                <a:extLst>
                  <a:ext uri="{FF2B5EF4-FFF2-40B4-BE49-F238E27FC236}">
                    <a16:creationId xmlns:a16="http://schemas.microsoft.com/office/drawing/2014/main" id="{66268711-83F2-0791-C387-1B9DD6561757}"/>
                  </a:ext>
                </a:extLst>
              </p:cNvPr>
              <p:cNvSpPr/>
              <p:nvPr/>
            </p:nvSpPr>
            <p:spPr>
              <a:xfrm>
                <a:off x="4591095" y="2717460"/>
                <a:ext cx="79572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987" extrusionOk="0">
                    <a:moveTo>
                      <a:pt x="662" y="1"/>
                    </a:moveTo>
                    <a:cubicBezTo>
                      <a:pt x="296" y="1"/>
                      <a:pt x="1" y="223"/>
                      <a:pt x="1" y="494"/>
                    </a:cubicBezTo>
                    <a:cubicBezTo>
                      <a:pt x="1" y="766"/>
                      <a:pt x="296" y="987"/>
                      <a:pt x="662" y="987"/>
                    </a:cubicBezTo>
                    <a:cubicBezTo>
                      <a:pt x="1026" y="987"/>
                      <a:pt x="1323" y="766"/>
                      <a:pt x="1323" y="494"/>
                    </a:cubicBezTo>
                    <a:cubicBezTo>
                      <a:pt x="1323" y="223"/>
                      <a:pt x="1026" y="1"/>
                      <a:pt x="6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2037;p62">
                <a:extLst>
                  <a:ext uri="{FF2B5EF4-FFF2-40B4-BE49-F238E27FC236}">
                    <a16:creationId xmlns:a16="http://schemas.microsoft.com/office/drawing/2014/main" id="{31811C44-F707-BA8B-A499-7E2AF4B91164}"/>
                  </a:ext>
                </a:extLst>
              </p:cNvPr>
              <p:cNvSpPr/>
              <p:nvPr/>
            </p:nvSpPr>
            <p:spPr>
              <a:xfrm>
                <a:off x="4589651" y="2716197"/>
                <a:ext cx="82459" cy="62130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033" extrusionOk="0">
                    <a:moveTo>
                      <a:pt x="686" y="48"/>
                    </a:moveTo>
                    <a:cubicBezTo>
                      <a:pt x="1038" y="48"/>
                      <a:pt x="1322" y="256"/>
                      <a:pt x="1322" y="517"/>
                    </a:cubicBezTo>
                    <a:cubicBezTo>
                      <a:pt x="1322" y="776"/>
                      <a:pt x="1038" y="986"/>
                      <a:pt x="686" y="986"/>
                    </a:cubicBezTo>
                    <a:cubicBezTo>
                      <a:pt x="335" y="986"/>
                      <a:pt x="48" y="776"/>
                      <a:pt x="48" y="517"/>
                    </a:cubicBezTo>
                    <a:cubicBezTo>
                      <a:pt x="48" y="259"/>
                      <a:pt x="334" y="48"/>
                      <a:pt x="686" y="48"/>
                    </a:cubicBezTo>
                    <a:close/>
                    <a:moveTo>
                      <a:pt x="686" y="1"/>
                    </a:moveTo>
                    <a:cubicBezTo>
                      <a:pt x="307" y="1"/>
                      <a:pt x="0" y="233"/>
                      <a:pt x="0" y="517"/>
                    </a:cubicBezTo>
                    <a:cubicBezTo>
                      <a:pt x="0" y="800"/>
                      <a:pt x="309" y="1032"/>
                      <a:pt x="686" y="1032"/>
                    </a:cubicBezTo>
                    <a:cubicBezTo>
                      <a:pt x="1062" y="1032"/>
                      <a:pt x="1370" y="800"/>
                      <a:pt x="1370" y="517"/>
                    </a:cubicBezTo>
                    <a:cubicBezTo>
                      <a:pt x="1370" y="233"/>
                      <a:pt x="1062" y="1"/>
                      <a:pt x="6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2038;p62">
                <a:extLst>
                  <a:ext uri="{FF2B5EF4-FFF2-40B4-BE49-F238E27FC236}">
                    <a16:creationId xmlns:a16="http://schemas.microsoft.com/office/drawing/2014/main" id="{84C4357D-145D-2C6C-3519-6D7B6B3B8D16}"/>
                  </a:ext>
                </a:extLst>
              </p:cNvPr>
              <p:cNvSpPr/>
              <p:nvPr/>
            </p:nvSpPr>
            <p:spPr>
              <a:xfrm>
                <a:off x="4537808" y="2720347"/>
                <a:ext cx="71813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987" extrusionOk="0">
                    <a:moveTo>
                      <a:pt x="597" y="1"/>
                    </a:moveTo>
                    <a:cubicBezTo>
                      <a:pt x="268" y="1"/>
                      <a:pt x="0" y="222"/>
                      <a:pt x="0" y="494"/>
                    </a:cubicBezTo>
                    <a:cubicBezTo>
                      <a:pt x="0" y="766"/>
                      <a:pt x="268" y="987"/>
                      <a:pt x="597" y="987"/>
                    </a:cubicBezTo>
                    <a:cubicBezTo>
                      <a:pt x="927" y="987"/>
                      <a:pt x="1194" y="766"/>
                      <a:pt x="1194" y="494"/>
                    </a:cubicBezTo>
                    <a:cubicBezTo>
                      <a:pt x="1194" y="222"/>
                      <a:pt x="927" y="1"/>
                      <a:pt x="5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2039;p62">
                <a:extLst>
                  <a:ext uri="{FF2B5EF4-FFF2-40B4-BE49-F238E27FC236}">
                    <a16:creationId xmlns:a16="http://schemas.microsoft.com/office/drawing/2014/main" id="{0725A314-45D8-772A-31CA-299F3B5FB3E2}"/>
                  </a:ext>
                </a:extLst>
              </p:cNvPr>
              <p:cNvSpPr/>
              <p:nvPr/>
            </p:nvSpPr>
            <p:spPr>
              <a:xfrm>
                <a:off x="4536364" y="2719084"/>
                <a:ext cx="74760" cy="62130"/>
              </a:xfrm>
              <a:custGeom>
                <a:avLst/>
                <a:gdLst/>
                <a:ahLst/>
                <a:cxnLst/>
                <a:rect l="l" t="t" r="r" b="b"/>
                <a:pathLst>
                  <a:path w="1243" h="1033" extrusionOk="0">
                    <a:moveTo>
                      <a:pt x="621" y="46"/>
                    </a:moveTo>
                    <a:cubicBezTo>
                      <a:pt x="938" y="46"/>
                      <a:pt x="1195" y="256"/>
                      <a:pt x="1195" y="515"/>
                    </a:cubicBezTo>
                    <a:cubicBezTo>
                      <a:pt x="1195" y="773"/>
                      <a:pt x="938" y="984"/>
                      <a:pt x="621" y="984"/>
                    </a:cubicBezTo>
                    <a:cubicBezTo>
                      <a:pt x="306" y="984"/>
                      <a:pt x="49" y="773"/>
                      <a:pt x="49" y="515"/>
                    </a:cubicBezTo>
                    <a:cubicBezTo>
                      <a:pt x="49" y="256"/>
                      <a:pt x="306" y="46"/>
                      <a:pt x="621" y="46"/>
                    </a:cubicBezTo>
                    <a:close/>
                    <a:moveTo>
                      <a:pt x="621" y="1"/>
                    </a:moveTo>
                    <a:cubicBezTo>
                      <a:pt x="279" y="1"/>
                      <a:pt x="1" y="232"/>
                      <a:pt x="1" y="517"/>
                    </a:cubicBezTo>
                    <a:cubicBezTo>
                      <a:pt x="1" y="800"/>
                      <a:pt x="279" y="1032"/>
                      <a:pt x="621" y="1032"/>
                    </a:cubicBezTo>
                    <a:cubicBezTo>
                      <a:pt x="964" y="1032"/>
                      <a:pt x="1242" y="800"/>
                      <a:pt x="1242" y="517"/>
                    </a:cubicBezTo>
                    <a:cubicBezTo>
                      <a:pt x="1242" y="233"/>
                      <a:pt x="964" y="1"/>
                      <a:pt x="6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2040;p62">
                <a:extLst>
                  <a:ext uri="{FF2B5EF4-FFF2-40B4-BE49-F238E27FC236}">
                    <a16:creationId xmlns:a16="http://schemas.microsoft.com/office/drawing/2014/main" id="{4C85EB3F-D3FE-A64C-F2C9-488E2F8ECDFD}"/>
                  </a:ext>
                </a:extLst>
              </p:cNvPr>
              <p:cNvSpPr/>
              <p:nvPr/>
            </p:nvSpPr>
            <p:spPr>
              <a:xfrm>
                <a:off x="4484581" y="2715235"/>
                <a:ext cx="63513" cy="59363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987" extrusionOk="0">
                    <a:moveTo>
                      <a:pt x="528" y="1"/>
                    </a:moveTo>
                    <a:cubicBezTo>
                      <a:pt x="237" y="1"/>
                      <a:pt x="0" y="222"/>
                      <a:pt x="0" y="494"/>
                    </a:cubicBezTo>
                    <a:cubicBezTo>
                      <a:pt x="0" y="766"/>
                      <a:pt x="237" y="987"/>
                      <a:pt x="528" y="987"/>
                    </a:cubicBezTo>
                    <a:cubicBezTo>
                      <a:pt x="820" y="987"/>
                      <a:pt x="1056" y="766"/>
                      <a:pt x="1056" y="494"/>
                    </a:cubicBezTo>
                    <a:cubicBezTo>
                      <a:pt x="1056" y="221"/>
                      <a:pt x="820" y="1"/>
                      <a:pt x="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041;p62">
                <a:extLst>
                  <a:ext uri="{FF2B5EF4-FFF2-40B4-BE49-F238E27FC236}">
                    <a16:creationId xmlns:a16="http://schemas.microsoft.com/office/drawing/2014/main" id="{2B7969F2-7DD7-DA87-D83E-C903344AA144}"/>
                  </a:ext>
                </a:extLst>
              </p:cNvPr>
              <p:cNvSpPr/>
              <p:nvPr/>
            </p:nvSpPr>
            <p:spPr>
              <a:xfrm>
                <a:off x="4483137" y="2713912"/>
                <a:ext cx="66460" cy="6213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033" extrusionOk="0">
                    <a:moveTo>
                      <a:pt x="552" y="47"/>
                    </a:moveTo>
                    <a:cubicBezTo>
                      <a:pt x="829" y="47"/>
                      <a:pt x="1056" y="257"/>
                      <a:pt x="1056" y="516"/>
                    </a:cubicBezTo>
                    <a:cubicBezTo>
                      <a:pt x="1056" y="774"/>
                      <a:pt x="831" y="985"/>
                      <a:pt x="552" y="985"/>
                    </a:cubicBezTo>
                    <a:cubicBezTo>
                      <a:pt x="275" y="985"/>
                      <a:pt x="49" y="774"/>
                      <a:pt x="49" y="516"/>
                    </a:cubicBezTo>
                    <a:cubicBezTo>
                      <a:pt x="49" y="257"/>
                      <a:pt x="274" y="47"/>
                      <a:pt x="552" y="47"/>
                    </a:cubicBezTo>
                    <a:close/>
                    <a:moveTo>
                      <a:pt x="552" y="0"/>
                    </a:moveTo>
                    <a:cubicBezTo>
                      <a:pt x="248" y="0"/>
                      <a:pt x="1" y="230"/>
                      <a:pt x="1" y="516"/>
                    </a:cubicBezTo>
                    <a:cubicBezTo>
                      <a:pt x="1" y="800"/>
                      <a:pt x="248" y="1032"/>
                      <a:pt x="552" y="1032"/>
                    </a:cubicBezTo>
                    <a:cubicBezTo>
                      <a:pt x="856" y="1032"/>
                      <a:pt x="1104" y="800"/>
                      <a:pt x="1104" y="516"/>
                    </a:cubicBezTo>
                    <a:cubicBezTo>
                      <a:pt x="1104" y="233"/>
                      <a:pt x="856" y="0"/>
                      <a:pt x="5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2042;p62">
                <a:extLst>
                  <a:ext uri="{FF2B5EF4-FFF2-40B4-BE49-F238E27FC236}">
                    <a16:creationId xmlns:a16="http://schemas.microsoft.com/office/drawing/2014/main" id="{F0692E07-BEEB-A8F2-2B6C-2C0EA8FC5AB2}"/>
                  </a:ext>
                </a:extLst>
              </p:cNvPr>
              <p:cNvSpPr/>
              <p:nvPr/>
            </p:nvSpPr>
            <p:spPr>
              <a:xfrm>
                <a:off x="4429911" y="2941735"/>
                <a:ext cx="6213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35" extrusionOk="0">
                    <a:moveTo>
                      <a:pt x="517" y="1"/>
                    </a:moveTo>
                    <a:cubicBezTo>
                      <a:pt x="231" y="1"/>
                      <a:pt x="0" y="232"/>
                      <a:pt x="0" y="518"/>
                    </a:cubicBezTo>
                    <a:cubicBezTo>
                      <a:pt x="0" y="803"/>
                      <a:pt x="231" y="1035"/>
                      <a:pt x="517" y="1035"/>
                    </a:cubicBezTo>
                    <a:cubicBezTo>
                      <a:pt x="802" y="1035"/>
                      <a:pt x="1033" y="803"/>
                      <a:pt x="1033" y="518"/>
                    </a:cubicBezTo>
                    <a:cubicBezTo>
                      <a:pt x="1033" y="232"/>
                      <a:pt x="802" y="1"/>
                      <a:pt x="5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043;p62">
                <a:extLst>
                  <a:ext uri="{FF2B5EF4-FFF2-40B4-BE49-F238E27FC236}">
                    <a16:creationId xmlns:a16="http://schemas.microsoft.com/office/drawing/2014/main" id="{213F5DA9-C7D8-401B-9095-38EE25BA4B7E}"/>
                  </a:ext>
                </a:extLst>
              </p:cNvPr>
              <p:cNvSpPr/>
              <p:nvPr/>
            </p:nvSpPr>
            <p:spPr>
              <a:xfrm>
                <a:off x="4428407" y="2940292"/>
                <a:ext cx="65137" cy="65137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1083" extrusionOk="0">
                    <a:moveTo>
                      <a:pt x="542" y="48"/>
                    </a:moveTo>
                    <a:cubicBezTo>
                      <a:pt x="814" y="48"/>
                      <a:pt x="1035" y="270"/>
                      <a:pt x="1035" y="542"/>
                    </a:cubicBezTo>
                    <a:cubicBezTo>
                      <a:pt x="1035" y="814"/>
                      <a:pt x="814" y="1034"/>
                      <a:pt x="542" y="1034"/>
                    </a:cubicBezTo>
                    <a:cubicBezTo>
                      <a:pt x="270" y="1034"/>
                      <a:pt x="49" y="814"/>
                      <a:pt x="49" y="542"/>
                    </a:cubicBezTo>
                    <a:cubicBezTo>
                      <a:pt x="49" y="270"/>
                      <a:pt x="270" y="48"/>
                      <a:pt x="542" y="48"/>
                    </a:cubicBezTo>
                    <a:close/>
                    <a:moveTo>
                      <a:pt x="542" y="0"/>
                    </a:moveTo>
                    <a:cubicBezTo>
                      <a:pt x="244" y="0"/>
                      <a:pt x="1" y="243"/>
                      <a:pt x="1" y="542"/>
                    </a:cubicBezTo>
                    <a:cubicBezTo>
                      <a:pt x="1" y="840"/>
                      <a:pt x="244" y="1082"/>
                      <a:pt x="542" y="1082"/>
                    </a:cubicBezTo>
                    <a:cubicBezTo>
                      <a:pt x="838" y="1082"/>
                      <a:pt x="1082" y="840"/>
                      <a:pt x="1082" y="542"/>
                    </a:cubicBezTo>
                    <a:cubicBezTo>
                      <a:pt x="1082" y="243"/>
                      <a:pt x="841" y="0"/>
                      <a:pt x="5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2044;p62">
                <a:extLst>
                  <a:ext uri="{FF2B5EF4-FFF2-40B4-BE49-F238E27FC236}">
                    <a16:creationId xmlns:a16="http://schemas.microsoft.com/office/drawing/2014/main" id="{5706DE04-FEC6-6D43-DD43-D54A91C270CF}"/>
                  </a:ext>
                </a:extLst>
              </p:cNvPr>
              <p:cNvSpPr/>
              <p:nvPr/>
            </p:nvSpPr>
            <p:spPr>
              <a:xfrm>
                <a:off x="4586644" y="3080245"/>
                <a:ext cx="56596" cy="113373"/>
              </a:xfrm>
              <a:custGeom>
                <a:avLst/>
                <a:gdLst/>
                <a:ahLst/>
                <a:cxnLst/>
                <a:rect l="l" t="t" r="r" b="b"/>
                <a:pathLst>
                  <a:path w="941" h="1885" extrusionOk="0">
                    <a:moveTo>
                      <a:pt x="130" y="0"/>
                    </a:moveTo>
                    <a:cubicBezTo>
                      <a:pt x="130" y="0"/>
                      <a:pt x="0" y="220"/>
                      <a:pt x="129" y="629"/>
                    </a:cubicBezTo>
                    <a:cubicBezTo>
                      <a:pt x="258" y="1039"/>
                      <a:pt x="108" y="1383"/>
                      <a:pt x="216" y="1642"/>
                    </a:cubicBezTo>
                    <a:cubicBezTo>
                      <a:pt x="285" y="1807"/>
                      <a:pt x="416" y="1884"/>
                      <a:pt x="524" y="1884"/>
                    </a:cubicBezTo>
                    <a:cubicBezTo>
                      <a:pt x="584" y="1884"/>
                      <a:pt x="638" y="1860"/>
                      <a:pt x="669" y="1813"/>
                    </a:cubicBezTo>
                    <a:cubicBezTo>
                      <a:pt x="755" y="1684"/>
                      <a:pt x="690" y="1318"/>
                      <a:pt x="734" y="1059"/>
                    </a:cubicBezTo>
                    <a:cubicBezTo>
                      <a:pt x="776" y="801"/>
                      <a:pt x="941" y="362"/>
                      <a:pt x="941" y="362"/>
                    </a:cubicBezTo>
                    <a:lnTo>
                      <a:pt x="941" y="362"/>
                    </a:lnTo>
                    <a:cubicBezTo>
                      <a:pt x="941" y="362"/>
                      <a:pt x="889" y="368"/>
                      <a:pt x="811" y="368"/>
                    </a:cubicBezTo>
                    <a:cubicBezTo>
                      <a:pt x="611" y="368"/>
                      <a:pt x="240" y="323"/>
                      <a:pt x="1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2045;p62">
                <a:extLst>
                  <a:ext uri="{FF2B5EF4-FFF2-40B4-BE49-F238E27FC236}">
                    <a16:creationId xmlns:a16="http://schemas.microsoft.com/office/drawing/2014/main" id="{37467977-8FF5-035E-25F8-44D5AF394DD4}"/>
                  </a:ext>
                </a:extLst>
              </p:cNvPr>
              <p:cNvSpPr/>
              <p:nvPr/>
            </p:nvSpPr>
            <p:spPr>
              <a:xfrm>
                <a:off x="4585201" y="3078742"/>
                <a:ext cx="59544" cy="116381"/>
              </a:xfrm>
              <a:custGeom>
                <a:avLst/>
                <a:gdLst/>
                <a:ahLst/>
                <a:cxnLst/>
                <a:rect l="l" t="t" r="r" b="b"/>
                <a:pathLst>
                  <a:path w="990" h="1935" extrusionOk="0">
                    <a:moveTo>
                      <a:pt x="154" y="88"/>
                    </a:moveTo>
                    <a:cubicBezTo>
                      <a:pt x="290" y="376"/>
                      <a:pt x="649" y="417"/>
                      <a:pt x="842" y="417"/>
                    </a:cubicBezTo>
                    <a:cubicBezTo>
                      <a:pt x="878" y="417"/>
                      <a:pt x="909" y="416"/>
                      <a:pt x="930" y="414"/>
                    </a:cubicBezTo>
                    <a:lnTo>
                      <a:pt x="930" y="414"/>
                    </a:lnTo>
                    <a:cubicBezTo>
                      <a:pt x="891" y="523"/>
                      <a:pt x="772" y="863"/>
                      <a:pt x="735" y="1082"/>
                    </a:cubicBezTo>
                    <a:cubicBezTo>
                      <a:pt x="717" y="1192"/>
                      <a:pt x="717" y="1319"/>
                      <a:pt x="718" y="1442"/>
                    </a:cubicBezTo>
                    <a:cubicBezTo>
                      <a:pt x="719" y="1605"/>
                      <a:pt x="720" y="1759"/>
                      <a:pt x="675" y="1828"/>
                    </a:cubicBezTo>
                    <a:cubicBezTo>
                      <a:pt x="648" y="1866"/>
                      <a:pt x="604" y="1888"/>
                      <a:pt x="550" y="1888"/>
                    </a:cubicBezTo>
                    <a:cubicBezTo>
                      <a:pt x="543" y="1888"/>
                      <a:pt x="536" y="1887"/>
                      <a:pt x="529" y="1886"/>
                    </a:cubicBezTo>
                    <a:cubicBezTo>
                      <a:pt x="442" y="1877"/>
                      <a:pt x="326" y="1813"/>
                      <a:pt x="262" y="1658"/>
                    </a:cubicBezTo>
                    <a:cubicBezTo>
                      <a:pt x="213" y="1540"/>
                      <a:pt x="219" y="1404"/>
                      <a:pt x="228" y="1246"/>
                    </a:cubicBezTo>
                    <a:cubicBezTo>
                      <a:pt x="238" y="1069"/>
                      <a:pt x="246" y="867"/>
                      <a:pt x="177" y="648"/>
                    </a:cubicBezTo>
                    <a:cubicBezTo>
                      <a:pt x="86" y="363"/>
                      <a:pt x="126" y="173"/>
                      <a:pt x="154" y="88"/>
                    </a:cubicBezTo>
                    <a:close/>
                    <a:moveTo>
                      <a:pt x="158" y="1"/>
                    </a:moveTo>
                    <a:cubicBezTo>
                      <a:pt x="148" y="1"/>
                      <a:pt x="139" y="5"/>
                      <a:pt x="134" y="14"/>
                    </a:cubicBezTo>
                    <a:cubicBezTo>
                      <a:pt x="129" y="22"/>
                      <a:pt x="1" y="248"/>
                      <a:pt x="132" y="662"/>
                    </a:cubicBezTo>
                    <a:cubicBezTo>
                      <a:pt x="200" y="874"/>
                      <a:pt x="190" y="1071"/>
                      <a:pt x="181" y="1245"/>
                    </a:cubicBezTo>
                    <a:cubicBezTo>
                      <a:pt x="175" y="1401"/>
                      <a:pt x="166" y="1550"/>
                      <a:pt x="219" y="1678"/>
                    </a:cubicBezTo>
                    <a:cubicBezTo>
                      <a:pt x="293" y="1850"/>
                      <a:pt x="425" y="1924"/>
                      <a:pt x="525" y="1933"/>
                    </a:cubicBezTo>
                    <a:cubicBezTo>
                      <a:pt x="533" y="1934"/>
                      <a:pt x="541" y="1934"/>
                      <a:pt x="549" y="1934"/>
                    </a:cubicBezTo>
                    <a:cubicBezTo>
                      <a:pt x="618" y="1934"/>
                      <a:pt x="678" y="1906"/>
                      <a:pt x="713" y="1853"/>
                    </a:cubicBezTo>
                    <a:cubicBezTo>
                      <a:pt x="767" y="1770"/>
                      <a:pt x="766" y="1618"/>
                      <a:pt x="765" y="1440"/>
                    </a:cubicBezTo>
                    <a:cubicBezTo>
                      <a:pt x="763" y="1319"/>
                      <a:pt x="763" y="1195"/>
                      <a:pt x="781" y="1088"/>
                    </a:cubicBezTo>
                    <a:cubicBezTo>
                      <a:pt x="822" y="835"/>
                      <a:pt x="985" y="398"/>
                      <a:pt x="986" y="394"/>
                    </a:cubicBezTo>
                    <a:cubicBezTo>
                      <a:pt x="989" y="387"/>
                      <a:pt x="987" y="378"/>
                      <a:pt x="982" y="372"/>
                    </a:cubicBezTo>
                    <a:cubicBezTo>
                      <a:pt x="977" y="366"/>
                      <a:pt x="970" y="362"/>
                      <a:pt x="963" y="362"/>
                    </a:cubicBezTo>
                    <a:cubicBezTo>
                      <a:pt x="962" y="362"/>
                      <a:pt x="961" y="362"/>
                      <a:pt x="960" y="362"/>
                    </a:cubicBezTo>
                    <a:cubicBezTo>
                      <a:pt x="959" y="362"/>
                      <a:pt x="910" y="369"/>
                      <a:pt x="837" y="369"/>
                    </a:cubicBezTo>
                    <a:cubicBezTo>
                      <a:pt x="644" y="369"/>
                      <a:pt x="281" y="325"/>
                      <a:pt x="177" y="17"/>
                    </a:cubicBezTo>
                    <a:cubicBezTo>
                      <a:pt x="175" y="8"/>
                      <a:pt x="166" y="3"/>
                      <a:pt x="1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2046;p62">
                <a:extLst>
                  <a:ext uri="{FF2B5EF4-FFF2-40B4-BE49-F238E27FC236}">
                    <a16:creationId xmlns:a16="http://schemas.microsoft.com/office/drawing/2014/main" id="{65BEF219-5F5E-6BB4-6710-F93564CCF6E8}"/>
                  </a:ext>
                </a:extLst>
              </p:cNvPr>
              <p:cNvSpPr/>
              <p:nvPr/>
            </p:nvSpPr>
            <p:spPr>
              <a:xfrm>
                <a:off x="4461005" y="2997608"/>
                <a:ext cx="37591" cy="65077"/>
              </a:xfrm>
              <a:custGeom>
                <a:avLst/>
                <a:gdLst/>
                <a:ahLst/>
                <a:cxnLst/>
                <a:rect l="l" t="t" r="r" b="b"/>
                <a:pathLst>
                  <a:path w="625" h="1082" extrusionOk="0">
                    <a:moveTo>
                      <a:pt x="323" y="0"/>
                    </a:moveTo>
                    <a:lnTo>
                      <a:pt x="0" y="107"/>
                    </a:lnTo>
                    <a:cubicBezTo>
                      <a:pt x="0" y="107"/>
                      <a:pt x="86" y="149"/>
                      <a:pt x="237" y="323"/>
                    </a:cubicBezTo>
                    <a:cubicBezTo>
                      <a:pt x="387" y="495"/>
                      <a:pt x="387" y="431"/>
                      <a:pt x="302" y="689"/>
                    </a:cubicBezTo>
                    <a:cubicBezTo>
                      <a:pt x="234" y="892"/>
                      <a:pt x="206" y="1081"/>
                      <a:pt x="260" y="1081"/>
                    </a:cubicBezTo>
                    <a:cubicBezTo>
                      <a:pt x="274" y="1081"/>
                      <a:pt x="295" y="1067"/>
                      <a:pt x="323" y="1034"/>
                    </a:cubicBezTo>
                    <a:cubicBezTo>
                      <a:pt x="453" y="884"/>
                      <a:pt x="625" y="625"/>
                      <a:pt x="561" y="388"/>
                    </a:cubicBezTo>
                    <a:cubicBezTo>
                      <a:pt x="496" y="151"/>
                      <a:pt x="323" y="0"/>
                      <a:pt x="3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2047;p62">
                <a:extLst>
                  <a:ext uri="{FF2B5EF4-FFF2-40B4-BE49-F238E27FC236}">
                    <a16:creationId xmlns:a16="http://schemas.microsoft.com/office/drawing/2014/main" id="{A4C119BB-85E9-4840-A37A-C085832FC58A}"/>
                  </a:ext>
                </a:extLst>
              </p:cNvPr>
              <p:cNvSpPr/>
              <p:nvPr/>
            </p:nvSpPr>
            <p:spPr>
              <a:xfrm>
                <a:off x="4459441" y="2995984"/>
                <a:ext cx="40718" cy="68084"/>
              </a:xfrm>
              <a:custGeom>
                <a:avLst/>
                <a:gdLst/>
                <a:ahLst/>
                <a:cxnLst/>
                <a:rect l="l" t="t" r="r" b="b"/>
                <a:pathLst>
                  <a:path w="677" h="1132" extrusionOk="0">
                    <a:moveTo>
                      <a:pt x="339" y="53"/>
                    </a:moveTo>
                    <a:cubicBezTo>
                      <a:pt x="376" y="89"/>
                      <a:pt x="507" y="225"/>
                      <a:pt x="560" y="421"/>
                    </a:cubicBezTo>
                    <a:cubicBezTo>
                      <a:pt x="624" y="654"/>
                      <a:pt x="443" y="912"/>
                      <a:pt x="328" y="1045"/>
                    </a:cubicBezTo>
                    <a:cubicBezTo>
                      <a:pt x="299" y="1080"/>
                      <a:pt x="285" y="1084"/>
                      <a:pt x="285" y="1086"/>
                    </a:cubicBezTo>
                    <a:cubicBezTo>
                      <a:pt x="271" y="1069"/>
                      <a:pt x="274" y="944"/>
                      <a:pt x="348" y="724"/>
                    </a:cubicBezTo>
                    <a:cubicBezTo>
                      <a:pt x="357" y="700"/>
                      <a:pt x="364" y="677"/>
                      <a:pt x="370" y="659"/>
                    </a:cubicBezTo>
                    <a:cubicBezTo>
                      <a:pt x="426" y="499"/>
                      <a:pt x="424" y="490"/>
                      <a:pt x="338" y="399"/>
                    </a:cubicBezTo>
                    <a:cubicBezTo>
                      <a:pt x="322" y="382"/>
                      <a:pt x="304" y="361"/>
                      <a:pt x="280" y="334"/>
                    </a:cubicBezTo>
                    <a:cubicBezTo>
                      <a:pt x="188" y="229"/>
                      <a:pt x="120" y="171"/>
                      <a:pt x="79" y="140"/>
                    </a:cubicBezTo>
                    <a:lnTo>
                      <a:pt x="339" y="53"/>
                    </a:lnTo>
                    <a:close/>
                    <a:moveTo>
                      <a:pt x="348" y="1"/>
                    </a:moveTo>
                    <a:cubicBezTo>
                      <a:pt x="345" y="1"/>
                      <a:pt x="343" y="1"/>
                      <a:pt x="341" y="2"/>
                    </a:cubicBezTo>
                    <a:lnTo>
                      <a:pt x="16" y="110"/>
                    </a:lnTo>
                    <a:cubicBezTo>
                      <a:pt x="7" y="114"/>
                      <a:pt x="2" y="122"/>
                      <a:pt x="0" y="132"/>
                    </a:cubicBezTo>
                    <a:cubicBezTo>
                      <a:pt x="0" y="140"/>
                      <a:pt x="6" y="150"/>
                      <a:pt x="13" y="154"/>
                    </a:cubicBezTo>
                    <a:cubicBezTo>
                      <a:pt x="15" y="155"/>
                      <a:pt x="99" y="199"/>
                      <a:pt x="245" y="364"/>
                    </a:cubicBezTo>
                    <a:cubicBezTo>
                      <a:pt x="268" y="393"/>
                      <a:pt x="288" y="414"/>
                      <a:pt x="304" y="431"/>
                    </a:cubicBezTo>
                    <a:cubicBezTo>
                      <a:pt x="374" y="506"/>
                      <a:pt x="374" y="506"/>
                      <a:pt x="327" y="643"/>
                    </a:cubicBezTo>
                    <a:cubicBezTo>
                      <a:pt x="320" y="661"/>
                      <a:pt x="312" y="683"/>
                      <a:pt x="304" y="708"/>
                    </a:cubicBezTo>
                    <a:cubicBezTo>
                      <a:pt x="283" y="771"/>
                      <a:pt x="184" y="1081"/>
                      <a:pt x="263" y="1126"/>
                    </a:cubicBezTo>
                    <a:cubicBezTo>
                      <a:pt x="269" y="1130"/>
                      <a:pt x="278" y="1132"/>
                      <a:pt x="284" y="1132"/>
                    </a:cubicBezTo>
                    <a:cubicBezTo>
                      <a:pt x="315" y="1132"/>
                      <a:pt x="344" y="1102"/>
                      <a:pt x="364" y="1076"/>
                    </a:cubicBezTo>
                    <a:cubicBezTo>
                      <a:pt x="485" y="934"/>
                      <a:pt x="676" y="661"/>
                      <a:pt x="607" y="407"/>
                    </a:cubicBezTo>
                    <a:cubicBezTo>
                      <a:pt x="541" y="166"/>
                      <a:pt x="369" y="14"/>
                      <a:pt x="363" y="7"/>
                    </a:cubicBezTo>
                    <a:cubicBezTo>
                      <a:pt x="359" y="2"/>
                      <a:pt x="353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2048;p62">
                <a:extLst>
                  <a:ext uri="{FF2B5EF4-FFF2-40B4-BE49-F238E27FC236}">
                    <a16:creationId xmlns:a16="http://schemas.microsoft.com/office/drawing/2014/main" id="{4E593C38-BB95-6175-79BB-E603FF301874}"/>
                  </a:ext>
                </a:extLst>
              </p:cNvPr>
              <p:cNvSpPr/>
              <p:nvPr/>
            </p:nvSpPr>
            <p:spPr>
              <a:xfrm>
                <a:off x="4520607" y="1643600"/>
                <a:ext cx="189878" cy="85225"/>
              </a:xfrm>
              <a:custGeom>
                <a:avLst/>
                <a:gdLst/>
                <a:ahLst/>
                <a:cxnLst/>
                <a:rect l="l" t="t" r="r" b="b"/>
                <a:pathLst>
                  <a:path w="3157" h="1417" extrusionOk="0">
                    <a:moveTo>
                      <a:pt x="1629" y="1"/>
                    </a:moveTo>
                    <a:lnTo>
                      <a:pt x="0" y="891"/>
                    </a:lnTo>
                    <a:cubicBezTo>
                      <a:pt x="0" y="891"/>
                      <a:pt x="523" y="1387"/>
                      <a:pt x="917" y="1413"/>
                    </a:cubicBezTo>
                    <a:cubicBezTo>
                      <a:pt x="950" y="1415"/>
                      <a:pt x="983" y="1416"/>
                      <a:pt x="1015" y="1416"/>
                    </a:cubicBezTo>
                    <a:cubicBezTo>
                      <a:pt x="1367" y="1416"/>
                      <a:pt x="1655" y="1299"/>
                      <a:pt x="1655" y="1299"/>
                    </a:cubicBezTo>
                    <a:cubicBezTo>
                      <a:pt x="1655" y="1299"/>
                      <a:pt x="1917" y="1380"/>
                      <a:pt x="2241" y="1380"/>
                    </a:cubicBezTo>
                    <a:cubicBezTo>
                      <a:pt x="2379" y="1380"/>
                      <a:pt x="2528" y="1366"/>
                      <a:pt x="2673" y="1324"/>
                    </a:cubicBezTo>
                    <a:cubicBezTo>
                      <a:pt x="3157" y="1184"/>
                      <a:pt x="3093" y="496"/>
                      <a:pt x="3093" y="496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2049;p62">
                <a:extLst>
                  <a:ext uri="{FF2B5EF4-FFF2-40B4-BE49-F238E27FC236}">
                    <a16:creationId xmlns:a16="http://schemas.microsoft.com/office/drawing/2014/main" id="{1BBAFCBF-63CF-6D97-2D2A-9CFDC288BBDB}"/>
                  </a:ext>
                </a:extLst>
              </p:cNvPr>
              <p:cNvSpPr/>
              <p:nvPr/>
            </p:nvSpPr>
            <p:spPr>
              <a:xfrm>
                <a:off x="4519825" y="1642878"/>
                <a:ext cx="191021" cy="86669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1441" extrusionOk="0">
                    <a:moveTo>
                      <a:pt x="1642" y="27"/>
                    </a:moveTo>
                    <a:lnTo>
                      <a:pt x="3093" y="518"/>
                    </a:lnTo>
                    <a:cubicBezTo>
                      <a:pt x="3098" y="594"/>
                      <a:pt x="3123" y="1197"/>
                      <a:pt x="2682" y="1326"/>
                    </a:cubicBezTo>
                    <a:cubicBezTo>
                      <a:pt x="2540" y="1367"/>
                      <a:pt x="2394" y="1381"/>
                      <a:pt x="2259" y="1381"/>
                    </a:cubicBezTo>
                    <a:cubicBezTo>
                      <a:pt x="1938" y="1381"/>
                      <a:pt x="1675" y="1301"/>
                      <a:pt x="1671" y="1301"/>
                    </a:cubicBezTo>
                    <a:cubicBezTo>
                      <a:pt x="1669" y="1300"/>
                      <a:pt x="1668" y="1300"/>
                      <a:pt x="1667" y="1300"/>
                    </a:cubicBezTo>
                    <a:cubicBezTo>
                      <a:pt x="1665" y="1300"/>
                      <a:pt x="1664" y="1300"/>
                      <a:pt x="1662" y="1301"/>
                    </a:cubicBezTo>
                    <a:cubicBezTo>
                      <a:pt x="1659" y="1301"/>
                      <a:pt x="1373" y="1417"/>
                      <a:pt x="1028" y="1417"/>
                    </a:cubicBezTo>
                    <a:cubicBezTo>
                      <a:pt x="996" y="1417"/>
                      <a:pt x="963" y="1416"/>
                      <a:pt x="930" y="1413"/>
                    </a:cubicBezTo>
                    <a:cubicBezTo>
                      <a:pt x="576" y="1391"/>
                      <a:pt x="113" y="980"/>
                      <a:pt x="33" y="906"/>
                    </a:cubicBezTo>
                    <a:lnTo>
                      <a:pt x="1642" y="27"/>
                    </a:lnTo>
                    <a:close/>
                    <a:moveTo>
                      <a:pt x="1645" y="0"/>
                    </a:moveTo>
                    <a:cubicBezTo>
                      <a:pt x="1642" y="0"/>
                      <a:pt x="1639" y="0"/>
                      <a:pt x="1636" y="1"/>
                    </a:cubicBezTo>
                    <a:lnTo>
                      <a:pt x="8" y="892"/>
                    </a:lnTo>
                    <a:cubicBezTo>
                      <a:pt x="4" y="895"/>
                      <a:pt x="1" y="898"/>
                      <a:pt x="1" y="902"/>
                    </a:cubicBezTo>
                    <a:cubicBezTo>
                      <a:pt x="1" y="906"/>
                      <a:pt x="3" y="910"/>
                      <a:pt x="5" y="912"/>
                    </a:cubicBezTo>
                    <a:cubicBezTo>
                      <a:pt x="26" y="933"/>
                      <a:pt x="534" y="1412"/>
                      <a:pt x="928" y="1438"/>
                    </a:cubicBezTo>
                    <a:cubicBezTo>
                      <a:pt x="962" y="1439"/>
                      <a:pt x="994" y="1440"/>
                      <a:pt x="1026" y="1440"/>
                    </a:cubicBezTo>
                    <a:cubicBezTo>
                      <a:pt x="1354" y="1440"/>
                      <a:pt x="1632" y="1337"/>
                      <a:pt x="1667" y="1322"/>
                    </a:cubicBezTo>
                    <a:cubicBezTo>
                      <a:pt x="1701" y="1332"/>
                      <a:pt x="1952" y="1402"/>
                      <a:pt x="2254" y="1402"/>
                    </a:cubicBezTo>
                    <a:cubicBezTo>
                      <a:pt x="2393" y="1402"/>
                      <a:pt x="2542" y="1387"/>
                      <a:pt x="2687" y="1345"/>
                    </a:cubicBezTo>
                    <a:cubicBezTo>
                      <a:pt x="3175" y="1205"/>
                      <a:pt x="3116" y="513"/>
                      <a:pt x="3116" y="506"/>
                    </a:cubicBezTo>
                    <a:cubicBezTo>
                      <a:pt x="3116" y="501"/>
                      <a:pt x="3112" y="497"/>
                      <a:pt x="3108" y="496"/>
                    </a:cubicBezTo>
                    <a:lnTo>
                      <a:pt x="164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050;p62">
                <a:extLst>
                  <a:ext uri="{FF2B5EF4-FFF2-40B4-BE49-F238E27FC236}">
                    <a16:creationId xmlns:a16="http://schemas.microsoft.com/office/drawing/2014/main" id="{2C49EC0E-B8D3-A19E-B206-DB271877BABC}"/>
                  </a:ext>
                </a:extLst>
              </p:cNvPr>
              <p:cNvSpPr/>
              <p:nvPr/>
            </p:nvSpPr>
            <p:spPr>
              <a:xfrm>
                <a:off x="4546649" y="1710600"/>
                <a:ext cx="37891" cy="8721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45" extrusionOk="0">
                    <a:moveTo>
                      <a:pt x="616" y="1"/>
                    </a:moveTo>
                    <a:cubicBezTo>
                      <a:pt x="613" y="1"/>
                      <a:pt x="611" y="1"/>
                      <a:pt x="609" y="3"/>
                    </a:cubicBezTo>
                    <a:cubicBezTo>
                      <a:pt x="456" y="101"/>
                      <a:pt x="284" y="122"/>
                      <a:pt x="165" y="122"/>
                    </a:cubicBezTo>
                    <a:cubicBezTo>
                      <a:pt x="76" y="122"/>
                      <a:pt x="16" y="111"/>
                      <a:pt x="15" y="111"/>
                    </a:cubicBezTo>
                    <a:cubicBezTo>
                      <a:pt x="14" y="110"/>
                      <a:pt x="14" y="110"/>
                      <a:pt x="13" y="110"/>
                    </a:cubicBezTo>
                    <a:cubicBezTo>
                      <a:pt x="8" y="110"/>
                      <a:pt x="2" y="114"/>
                      <a:pt x="1" y="120"/>
                    </a:cubicBezTo>
                    <a:cubicBezTo>
                      <a:pt x="0" y="125"/>
                      <a:pt x="4" y="132"/>
                      <a:pt x="11" y="133"/>
                    </a:cubicBezTo>
                    <a:cubicBezTo>
                      <a:pt x="12" y="133"/>
                      <a:pt x="72" y="145"/>
                      <a:pt x="162" y="145"/>
                    </a:cubicBezTo>
                    <a:cubicBezTo>
                      <a:pt x="285" y="145"/>
                      <a:pt x="463" y="122"/>
                      <a:pt x="621" y="22"/>
                    </a:cubicBezTo>
                    <a:cubicBezTo>
                      <a:pt x="626" y="20"/>
                      <a:pt x="629" y="11"/>
                      <a:pt x="625" y="6"/>
                    </a:cubicBezTo>
                    <a:cubicBezTo>
                      <a:pt x="624" y="3"/>
                      <a:pt x="620" y="1"/>
                      <a:pt x="616" y="1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051;p62">
                <a:extLst>
                  <a:ext uri="{FF2B5EF4-FFF2-40B4-BE49-F238E27FC236}">
                    <a16:creationId xmlns:a16="http://schemas.microsoft.com/office/drawing/2014/main" id="{1798BD87-3441-5688-6007-D25FAD83D42A}"/>
                  </a:ext>
                </a:extLst>
              </p:cNvPr>
              <p:cNvSpPr/>
              <p:nvPr/>
            </p:nvSpPr>
            <p:spPr>
              <a:xfrm>
                <a:off x="4566436" y="1720222"/>
                <a:ext cx="26103" cy="7578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26" extrusionOk="0">
                    <a:moveTo>
                      <a:pt x="420" y="0"/>
                    </a:moveTo>
                    <a:cubicBezTo>
                      <a:pt x="419" y="0"/>
                      <a:pt x="417" y="0"/>
                      <a:pt x="416" y="1"/>
                    </a:cubicBezTo>
                    <a:cubicBezTo>
                      <a:pt x="241" y="64"/>
                      <a:pt x="13" y="102"/>
                      <a:pt x="11" y="102"/>
                    </a:cubicBezTo>
                    <a:cubicBezTo>
                      <a:pt x="4" y="104"/>
                      <a:pt x="1" y="109"/>
                      <a:pt x="2" y="116"/>
                    </a:cubicBezTo>
                    <a:cubicBezTo>
                      <a:pt x="3" y="121"/>
                      <a:pt x="8" y="125"/>
                      <a:pt x="13" y="125"/>
                    </a:cubicBezTo>
                    <a:lnTo>
                      <a:pt x="14" y="125"/>
                    </a:lnTo>
                    <a:cubicBezTo>
                      <a:pt x="18" y="123"/>
                      <a:pt x="247" y="85"/>
                      <a:pt x="424" y="22"/>
                    </a:cubicBezTo>
                    <a:cubicBezTo>
                      <a:pt x="429" y="21"/>
                      <a:pt x="433" y="15"/>
                      <a:pt x="430" y="8"/>
                    </a:cubicBezTo>
                    <a:cubicBezTo>
                      <a:pt x="429" y="4"/>
                      <a:pt x="425" y="0"/>
                      <a:pt x="420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052;p62">
                <a:extLst>
                  <a:ext uri="{FF2B5EF4-FFF2-40B4-BE49-F238E27FC236}">
                    <a16:creationId xmlns:a16="http://schemas.microsoft.com/office/drawing/2014/main" id="{07B4D801-A48A-FA3A-FF76-CC6713BBDF50}"/>
                  </a:ext>
                </a:extLst>
              </p:cNvPr>
              <p:cNvSpPr/>
              <p:nvPr/>
            </p:nvSpPr>
            <p:spPr>
              <a:xfrm>
                <a:off x="4642217" y="1718599"/>
                <a:ext cx="27065" cy="7037"/>
              </a:xfrm>
              <a:custGeom>
                <a:avLst/>
                <a:gdLst/>
                <a:ahLst/>
                <a:cxnLst/>
                <a:rect l="l" t="t" r="r" b="b"/>
                <a:pathLst>
                  <a:path w="450" h="117" extrusionOk="0">
                    <a:moveTo>
                      <a:pt x="15" y="1"/>
                    </a:moveTo>
                    <a:cubicBezTo>
                      <a:pt x="9" y="1"/>
                      <a:pt x="3" y="5"/>
                      <a:pt x="2" y="11"/>
                    </a:cubicBezTo>
                    <a:cubicBezTo>
                      <a:pt x="1" y="17"/>
                      <a:pt x="5" y="23"/>
                      <a:pt x="11" y="26"/>
                    </a:cubicBezTo>
                    <a:lnTo>
                      <a:pt x="433" y="116"/>
                    </a:lnTo>
                    <a:lnTo>
                      <a:pt x="437" y="116"/>
                    </a:lnTo>
                    <a:cubicBezTo>
                      <a:pt x="442" y="116"/>
                      <a:pt x="447" y="112"/>
                      <a:pt x="448" y="107"/>
                    </a:cubicBezTo>
                    <a:cubicBezTo>
                      <a:pt x="449" y="100"/>
                      <a:pt x="445" y="94"/>
                      <a:pt x="439" y="92"/>
                    </a:cubicBezTo>
                    <a:lnTo>
                      <a:pt x="17" y="1"/>
                    </a:lnTo>
                    <a:cubicBezTo>
                      <a:pt x="16" y="1"/>
                      <a:pt x="15" y="1"/>
                      <a:pt x="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053;p62">
                <a:extLst>
                  <a:ext uri="{FF2B5EF4-FFF2-40B4-BE49-F238E27FC236}">
                    <a16:creationId xmlns:a16="http://schemas.microsoft.com/office/drawing/2014/main" id="{AF9B98B0-9C66-7141-0A6C-67CB7B68C9B0}"/>
                  </a:ext>
                </a:extLst>
              </p:cNvPr>
              <p:cNvSpPr/>
              <p:nvPr/>
            </p:nvSpPr>
            <p:spPr>
              <a:xfrm>
                <a:off x="4649133" y="1706389"/>
                <a:ext cx="43665" cy="11187"/>
              </a:xfrm>
              <a:custGeom>
                <a:avLst/>
                <a:gdLst/>
                <a:ahLst/>
                <a:cxnLst/>
                <a:rect l="l" t="t" r="r" b="b"/>
                <a:pathLst>
                  <a:path w="726" h="186" extrusionOk="0">
                    <a:moveTo>
                      <a:pt x="13" y="1"/>
                    </a:moveTo>
                    <a:cubicBezTo>
                      <a:pt x="10" y="1"/>
                      <a:pt x="6" y="3"/>
                      <a:pt x="4" y="6"/>
                    </a:cubicBezTo>
                    <a:cubicBezTo>
                      <a:pt x="1" y="11"/>
                      <a:pt x="2" y="17"/>
                      <a:pt x="7" y="22"/>
                    </a:cubicBezTo>
                    <a:cubicBezTo>
                      <a:pt x="9" y="24"/>
                      <a:pt x="246" y="186"/>
                      <a:pt x="605" y="186"/>
                    </a:cubicBezTo>
                    <a:cubicBezTo>
                      <a:pt x="640" y="186"/>
                      <a:pt x="675" y="185"/>
                      <a:pt x="715" y="182"/>
                    </a:cubicBezTo>
                    <a:cubicBezTo>
                      <a:pt x="721" y="181"/>
                      <a:pt x="726" y="175"/>
                      <a:pt x="726" y="169"/>
                    </a:cubicBezTo>
                    <a:cubicBezTo>
                      <a:pt x="724" y="162"/>
                      <a:pt x="720" y="158"/>
                      <a:pt x="715" y="158"/>
                    </a:cubicBezTo>
                    <a:cubicBezTo>
                      <a:pt x="714" y="158"/>
                      <a:pt x="713" y="158"/>
                      <a:pt x="712" y="158"/>
                    </a:cubicBezTo>
                    <a:cubicBezTo>
                      <a:pt x="676" y="161"/>
                      <a:pt x="641" y="163"/>
                      <a:pt x="607" y="163"/>
                    </a:cubicBezTo>
                    <a:cubicBezTo>
                      <a:pt x="255" y="163"/>
                      <a:pt x="23" y="5"/>
                      <a:pt x="20" y="4"/>
                    </a:cubicBezTo>
                    <a:cubicBezTo>
                      <a:pt x="18" y="2"/>
                      <a:pt x="15" y="1"/>
                      <a:pt x="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2054;p62">
                <a:extLst>
                  <a:ext uri="{FF2B5EF4-FFF2-40B4-BE49-F238E27FC236}">
                    <a16:creationId xmlns:a16="http://schemas.microsoft.com/office/drawing/2014/main" id="{04549F0A-BAF4-7A0A-EDB5-802263077218}"/>
                  </a:ext>
                </a:extLst>
              </p:cNvPr>
              <p:cNvSpPr/>
              <p:nvPr/>
            </p:nvSpPr>
            <p:spPr>
              <a:xfrm>
                <a:off x="4565053" y="1667477"/>
                <a:ext cx="101044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1552" extrusionOk="0">
                    <a:moveTo>
                      <a:pt x="928" y="1"/>
                    </a:moveTo>
                    <a:cubicBezTo>
                      <a:pt x="848" y="1"/>
                      <a:pt x="763" y="29"/>
                      <a:pt x="560" y="75"/>
                    </a:cubicBezTo>
                    <a:cubicBezTo>
                      <a:pt x="266" y="141"/>
                      <a:pt x="0" y="494"/>
                      <a:pt x="0" y="494"/>
                    </a:cubicBezTo>
                    <a:lnTo>
                      <a:pt x="89" y="558"/>
                    </a:lnTo>
                    <a:cubicBezTo>
                      <a:pt x="89" y="558"/>
                      <a:pt x="597" y="723"/>
                      <a:pt x="597" y="1551"/>
                    </a:cubicBezTo>
                    <a:lnTo>
                      <a:pt x="1107" y="1551"/>
                    </a:lnTo>
                    <a:cubicBezTo>
                      <a:pt x="1107" y="1551"/>
                      <a:pt x="1182" y="864"/>
                      <a:pt x="1539" y="469"/>
                    </a:cubicBezTo>
                    <a:lnTo>
                      <a:pt x="1679" y="329"/>
                    </a:lnTo>
                    <a:cubicBezTo>
                      <a:pt x="1679" y="329"/>
                      <a:pt x="1565" y="215"/>
                      <a:pt x="1235" y="88"/>
                    </a:cubicBezTo>
                    <a:cubicBezTo>
                      <a:pt x="1074" y="26"/>
                      <a:pt x="1003" y="1"/>
                      <a:pt x="9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2055;p62">
                <a:extLst>
                  <a:ext uri="{FF2B5EF4-FFF2-40B4-BE49-F238E27FC236}">
                    <a16:creationId xmlns:a16="http://schemas.microsoft.com/office/drawing/2014/main" id="{7129B328-9414-0792-3571-FF4FAF1BA2D0}"/>
                  </a:ext>
                </a:extLst>
              </p:cNvPr>
              <p:cNvSpPr/>
              <p:nvPr/>
            </p:nvSpPr>
            <p:spPr>
              <a:xfrm>
                <a:off x="4563429" y="1665913"/>
                <a:ext cx="103931" cy="96232"/>
              </a:xfrm>
              <a:custGeom>
                <a:avLst/>
                <a:gdLst/>
                <a:ahLst/>
                <a:cxnLst/>
                <a:rect l="l" t="t" r="r" b="b"/>
                <a:pathLst>
                  <a:path w="1728" h="1600" extrusionOk="0">
                    <a:moveTo>
                      <a:pt x="954" y="49"/>
                    </a:moveTo>
                    <a:cubicBezTo>
                      <a:pt x="1027" y="49"/>
                      <a:pt x="1094" y="74"/>
                      <a:pt x="1251" y="135"/>
                    </a:cubicBezTo>
                    <a:cubicBezTo>
                      <a:pt x="1502" y="232"/>
                      <a:pt x="1628" y="322"/>
                      <a:pt x="1671" y="357"/>
                    </a:cubicBezTo>
                    <a:lnTo>
                      <a:pt x="1548" y="478"/>
                    </a:lnTo>
                    <a:cubicBezTo>
                      <a:pt x="1221" y="840"/>
                      <a:pt x="1128" y="1431"/>
                      <a:pt x="1112" y="1553"/>
                    </a:cubicBezTo>
                    <a:lnTo>
                      <a:pt x="648" y="1553"/>
                    </a:lnTo>
                    <a:cubicBezTo>
                      <a:pt x="638" y="776"/>
                      <a:pt x="174" y="581"/>
                      <a:pt x="125" y="563"/>
                    </a:cubicBezTo>
                    <a:lnTo>
                      <a:pt x="58" y="515"/>
                    </a:lnTo>
                    <a:cubicBezTo>
                      <a:pt x="118" y="441"/>
                      <a:pt x="346" y="178"/>
                      <a:pt x="590" y="123"/>
                    </a:cubicBezTo>
                    <a:cubicBezTo>
                      <a:pt x="651" y="109"/>
                      <a:pt x="702" y="98"/>
                      <a:pt x="745" y="87"/>
                    </a:cubicBezTo>
                    <a:cubicBezTo>
                      <a:pt x="844" y="63"/>
                      <a:pt x="901" y="49"/>
                      <a:pt x="954" y="49"/>
                    </a:cubicBezTo>
                    <a:close/>
                    <a:moveTo>
                      <a:pt x="952" y="1"/>
                    </a:moveTo>
                    <a:cubicBezTo>
                      <a:pt x="895" y="1"/>
                      <a:pt x="835" y="15"/>
                      <a:pt x="734" y="40"/>
                    </a:cubicBezTo>
                    <a:cubicBezTo>
                      <a:pt x="691" y="51"/>
                      <a:pt x="640" y="64"/>
                      <a:pt x="580" y="76"/>
                    </a:cubicBezTo>
                    <a:cubicBezTo>
                      <a:pt x="279" y="145"/>
                      <a:pt x="16" y="491"/>
                      <a:pt x="6" y="505"/>
                    </a:cubicBezTo>
                    <a:cubicBezTo>
                      <a:pt x="2" y="509"/>
                      <a:pt x="0" y="517"/>
                      <a:pt x="2" y="523"/>
                    </a:cubicBezTo>
                    <a:cubicBezTo>
                      <a:pt x="4" y="529"/>
                      <a:pt x="6" y="535"/>
                      <a:pt x="11" y="539"/>
                    </a:cubicBezTo>
                    <a:lnTo>
                      <a:pt x="101" y="603"/>
                    </a:lnTo>
                    <a:cubicBezTo>
                      <a:pt x="104" y="604"/>
                      <a:pt x="105" y="604"/>
                      <a:pt x="107" y="605"/>
                    </a:cubicBezTo>
                    <a:cubicBezTo>
                      <a:pt x="109" y="605"/>
                      <a:pt x="233" y="647"/>
                      <a:pt x="354" y="786"/>
                    </a:cubicBezTo>
                    <a:cubicBezTo>
                      <a:pt x="466" y="916"/>
                      <a:pt x="601" y="1157"/>
                      <a:pt x="601" y="1575"/>
                    </a:cubicBezTo>
                    <a:cubicBezTo>
                      <a:pt x="601" y="1589"/>
                      <a:pt x="611" y="1600"/>
                      <a:pt x="624" y="1600"/>
                    </a:cubicBezTo>
                    <a:lnTo>
                      <a:pt x="1134" y="1600"/>
                    </a:lnTo>
                    <a:cubicBezTo>
                      <a:pt x="1145" y="1600"/>
                      <a:pt x="1155" y="1591"/>
                      <a:pt x="1155" y="1578"/>
                    </a:cubicBezTo>
                    <a:cubicBezTo>
                      <a:pt x="1156" y="1572"/>
                      <a:pt x="1235" y="895"/>
                      <a:pt x="1581" y="511"/>
                    </a:cubicBezTo>
                    <a:lnTo>
                      <a:pt x="1721" y="371"/>
                    </a:lnTo>
                    <a:cubicBezTo>
                      <a:pt x="1725" y="365"/>
                      <a:pt x="1727" y="360"/>
                      <a:pt x="1727" y="354"/>
                    </a:cubicBezTo>
                    <a:cubicBezTo>
                      <a:pt x="1727" y="347"/>
                      <a:pt x="1725" y="341"/>
                      <a:pt x="1721" y="337"/>
                    </a:cubicBezTo>
                    <a:cubicBezTo>
                      <a:pt x="1717" y="332"/>
                      <a:pt x="1599" y="218"/>
                      <a:pt x="1268" y="90"/>
                    </a:cubicBezTo>
                    <a:cubicBezTo>
                      <a:pt x="1103" y="27"/>
                      <a:pt x="1030" y="1"/>
                      <a:pt x="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056;p62">
                <a:extLst>
                  <a:ext uri="{FF2B5EF4-FFF2-40B4-BE49-F238E27FC236}">
                    <a16:creationId xmlns:a16="http://schemas.microsoft.com/office/drawing/2014/main" id="{4877C4DC-967F-2113-FFFF-28AC1D78B70C}"/>
                  </a:ext>
                </a:extLst>
              </p:cNvPr>
              <p:cNvSpPr/>
              <p:nvPr/>
            </p:nvSpPr>
            <p:spPr>
              <a:xfrm>
                <a:off x="4480010" y="1506292"/>
                <a:ext cx="274141" cy="201185"/>
              </a:xfrm>
              <a:custGeom>
                <a:avLst/>
                <a:gdLst/>
                <a:ahLst/>
                <a:cxnLst/>
                <a:rect l="l" t="t" r="r" b="b"/>
                <a:pathLst>
                  <a:path w="4558" h="3345" extrusionOk="0">
                    <a:moveTo>
                      <a:pt x="1818" y="1"/>
                    </a:moveTo>
                    <a:cubicBezTo>
                      <a:pt x="1797" y="1"/>
                      <a:pt x="1776" y="3"/>
                      <a:pt x="1755" y="7"/>
                    </a:cubicBezTo>
                    <a:cubicBezTo>
                      <a:pt x="1502" y="57"/>
                      <a:pt x="534" y="720"/>
                      <a:pt x="343" y="987"/>
                    </a:cubicBezTo>
                    <a:cubicBezTo>
                      <a:pt x="153" y="1254"/>
                      <a:pt x="153" y="1699"/>
                      <a:pt x="178" y="1763"/>
                    </a:cubicBezTo>
                    <a:cubicBezTo>
                      <a:pt x="203" y="1826"/>
                      <a:pt x="242" y="1903"/>
                      <a:pt x="242" y="1903"/>
                    </a:cubicBezTo>
                    <a:cubicBezTo>
                      <a:pt x="242" y="1903"/>
                      <a:pt x="1" y="2119"/>
                      <a:pt x="166" y="2577"/>
                    </a:cubicBezTo>
                    <a:cubicBezTo>
                      <a:pt x="331" y="3035"/>
                      <a:pt x="610" y="3239"/>
                      <a:pt x="841" y="3290"/>
                    </a:cubicBezTo>
                    <a:cubicBezTo>
                      <a:pt x="929" y="3310"/>
                      <a:pt x="1025" y="3320"/>
                      <a:pt x="1118" y="3320"/>
                    </a:cubicBezTo>
                    <a:cubicBezTo>
                      <a:pt x="1266" y="3320"/>
                      <a:pt x="1408" y="3294"/>
                      <a:pt x="1503" y="3239"/>
                    </a:cubicBezTo>
                    <a:cubicBezTo>
                      <a:pt x="1656" y="3150"/>
                      <a:pt x="1871" y="2985"/>
                      <a:pt x="1871" y="2985"/>
                    </a:cubicBezTo>
                    <a:cubicBezTo>
                      <a:pt x="1871" y="2985"/>
                      <a:pt x="1886" y="2989"/>
                      <a:pt x="1914" y="2989"/>
                    </a:cubicBezTo>
                    <a:cubicBezTo>
                      <a:pt x="1978" y="2989"/>
                      <a:pt x="2110" y="2970"/>
                      <a:pt x="2280" y="2845"/>
                    </a:cubicBezTo>
                    <a:cubicBezTo>
                      <a:pt x="2280" y="2845"/>
                      <a:pt x="2413" y="3006"/>
                      <a:pt x="2652" y="3006"/>
                    </a:cubicBezTo>
                    <a:cubicBezTo>
                      <a:pt x="2698" y="3006"/>
                      <a:pt x="2748" y="3000"/>
                      <a:pt x="2802" y="2985"/>
                    </a:cubicBezTo>
                    <a:cubicBezTo>
                      <a:pt x="2802" y="2985"/>
                      <a:pt x="3038" y="3345"/>
                      <a:pt x="3457" y="3345"/>
                    </a:cubicBezTo>
                    <a:cubicBezTo>
                      <a:pt x="3484" y="3345"/>
                      <a:pt x="3511" y="3343"/>
                      <a:pt x="3540" y="3340"/>
                    </a:cubicBezTo>
                    <a:cubicBezTo>
                      <a:pt x="4010" y="3290"/>
                      <a:pt x="4380" y="2971"/>
                      <a:pt x="4468" y="2551"/>
                    </a:cubicBezTo>
                    <a:cubicBezTo>
                      <a:pt x="4558" y="2132"/>
                      <a:pt x="4392" y="1826"/>
                      <a:pt x="4392" y="1826"/>
                    </a:cubicBezTo>
                    <a:cubicBezTo>
                      <a:pt x="4392" y="1826"/>
                      <a:pt x="4456" y="1267"/>
                      <a:pt x="4036" y="733"/>
                    </a:cubicBezTo>
                    <a:cubicBezTo>
                      <a:pt x="3617" y="199"/>
                      <a:pt x="3108" y="135"/>
                      <a:pt x="2853" y="45"/>
                    </a:cubicBezTo>
                    <a:cubicBezTo>
                      <a:pt x="2819" y="33"/>
                      <a:pt x="2783" y="28"/>
                      <a:pt x="2748" y="28"/>
                    </a:cubicBezTo>
                    <a:cubicBezTo>
                      <a:pt x="2517" y="28"/>
                      <a:pt x="2278" y="248"/>
                      <a:pt x="2278" y="248"/>
                    </a:cubicBezTo>
                    <a:cubicBezTo>
                      <a:pt x="2278" y="248"/>
                      <a:pt x="2052" y="1"/>
                      <a:pt x="18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057;p62">
                <a:extLst>
                  <a:ext uri="{FF2B5EF4-FFF2-40B4-BE49-F238E27FC236}">
                    <a16:creationId xmlns:a16="http://schemas.microsoft.com/office/drawing/2014/main" id="{C739880F-8E45-3E06-6C93-8755F900FC4D}"/>
                  </a:ext>
                </a:extLst>
              </p:cNvPr>
              <p:cNvSpPr/>
              <p:nvPr/>
            </p:nvSpPr>
            <p:spPr>
              <a:xfrm>
                <a:off x="4479769" y="1504729"/>
                <a:ext cx="275344" cy="204132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3394" extrusionOk="0">
                    <a:moveTo>
                      <a:pt x="1821" y="50"/>
                    </a:moveTo>
                    <a:cubicBezTo>
                      <a:pt x="2043" y="50"/>
                      <a:pt x="2263" y="288"/>
                      <a:pt x="2265" y="290"/>
                    </a:cubicBezTo>
                    <a:cubicBezTo>
                      <a:pt x="2269" y="295"/>
                      <a:pt x="2274" y="298"/>
                      <a:pt x="2280" y="298"/>
                    </a:cubicBezTo>
                    <a:cubicBezTo>
                      <a:pt x="2287" y="298"/>
                      <a:pt x="2294" y="295"/>
                      <a:pt x="2298" y="291"/>
                    </a:cubicBezTo>
                    <a:cubicBezTo>
                      <a:pt x="2300" y="289"/>
                      <a:pt x="2535" y="77"/>
                      <a:pt x="2752" y="77"/>
                    </a:cubicBezTo>
                    <a:cubicBezTo>
                      <a:pt x="2784" y="77"/>
                      <a:pt x="2816" y="82"/>
                      <a:pt x="2847" y="93"/>
                    </a:cubicBezTo>
                    <a:cubicBezTo>
                      <a:pt x="2889" y="109"/>
                      <a:pt x="2937" y="122"/>
                      <a:pt x="2994" y="138"/>
                    </a:cubicBezTo>
                    <a:cubicBezTo>
                      <a:pt x="3264" y="215"/>
                      <a:pt x="3673" y="332"/>
                      <a:pt x="4019" y="773"/>
                    </a:cubicBezTo>
                    <a:cubicBezTo>
                      <a:pt x="4428" y="1292"/>
                      <a:pt x="4371" y="1844"/>
                      <a:pt x="4371" y="1849"/>
                    </a:cubicBezTo>
                    <a:cubicBezTo>
                      <a:pt x="4371" y="1852"/>
                      <a:pt x="4371" y="1858"/>
                      <a:pt x="4374" y="1862"/>
                    </a:cubicBezTo>
                    <a:cubicBezTo>
                      <a:pt x="4376" y="1865"/>
                      <a:pt x="4535" y="2165"/>
                      <a:pt x="4449" y="2571"/>
                    </a:cubicBezTo>
                    <a:cubicBezTo>
                      <a:pt x="4360" y="2984"/>
                      <a:pt x="3996" y="3292"/>
                      <a:pt x="3539" y="3342"/>
                    </a:cubicBezTo>
                    <a:cubicBezTo>
                      <a:pt x="3513" y="3345"/>
                      <a:pt x="3487" y="3346"/>
                      <a:pt x="3462" y="3346"/>
                    </a:cubicBezTo>
                    <a:cubicBezTo>
                      <a:pt x="3059" y="3346"/>
                      <a:pt x="2827" y="3000"/>
                      <a:pt x="2824" y="2996"/>
                    </a:cubicBezTo>
                    <a:cubicBezTo>
                      <a:pt x="2820" y="2990"/>
                      <a:pt x="2812" y="2986"/>
                      <a:pt x="2804" y="2986"/>
                    </a:cubicBezTo>
                    <a:cubicBezTo>
                      <a:pt x="2802" y="2986"/>
                      <a:pt x="2801" y="2986"/>
                      <a:pt x="2797" y="2988"/>
                    </a:cubicBezTo>
                    <a:cubicBezTo>
                      <a:pt x="2745" y="3002"/>
                      <a:pt x="2697" y="3008"/>
                      <a:pt x="2652" y="3008"/>
                    </a:cubicBezTo>
                    <a:cubicBezTo>
                      <a:pt x="2432" y="3008"/>
                      <a:pt x="2307" y="2864"/>
                      <a:pt x="2301" y="2857"/>
                    </a:cubicBezTo>
                    <a:cubicBezTo>
                      <a:pt x="2296" y="2851"/>
                      <a:pt x="2289" y="2847"/>
                      <a:pt x="2282" y="2847"/>
                    </a:cubicBezTo>
                    <a:cubicBezTo>
                      <a:pt x="2278" y="2847"/>
                      <a:pt x="2273" y="2849"/>
                      <a:pt x="2269" y="2852"/>
                    </a:cubicBezTo>
                    <a:cubicBezTo>
                      <a:pt x="2104" y="2973"/>
                      <a:pt x="1975" y="2990"/>
                      <a:pt x="1916" y="2990"/>
                    </a:cubicBezTo>
                    <a:cubicBezTo>
                      <a:pt x="1893" y="2990"/>
                      <a:pt x="1881" y="2988"/>
                      <a:pt x="1881" y="2988"/>
                    </a:cubicBezTo>
                    <a:cubicBezTo>
                      <a:pt x="1879" y="2988"/>
                      <a:pt x="1878" y="2987"/>
                      <a:pt x="1876" y="2987"/>
                    </a:cubicBezTo>
                    <a:cubicBezTo>
                      <a:pt x="1871" y="2987"/>
                      <a:pt x="1865" y="2989"/>
                      <a:pt x="1861" y="2992"/>
                    </a:cubicBezTo>
                    <a:cubicBezTo>
                      <a:pt x="1859" y="2993"/>
                      <a:pt x="1644" y="3157"/>
                      <a:pt x="1494" y="3246"/>
                    </a:cubicBezTo>
                    <a:cubicBezTo>
                      <a:pt x="1406" y="3296"/>
                      <a:pt x="1270" y="3323"/>
                      <a:pt x="1122" y="3323"/>
                    </a:cubicBezTo>
                    <a:cubicBezTo>
                      <a:pt x="1033" y="3323"/>
                      <a:pt x="940" y="3314"/>
                      <a:pt x="850" y="3294"/>
                    </a:cubicBezTo>
                    <a:cubicBezTo>
                      <a:pt x="718" y="3263"/>
                      <a:pt x="388" y="3136"/>
                      <a:pt x="192" y="2595"/>
                    </a:cubicBezTo>
                    <a:cubicBezTo>
                      <a:pt x="34" y="2160"/>
                      <a:pt x="253" y="1954"/>
                      <a:pt x="262" y="1946"/>
                    </a:cubicBezTo>
                    <a:cubicBezTo>
                      <a:pt x="270" y="1940"/>
                      <a:pt x="272" y="1927"/>
                      <a:pt x="267" y="1919"/>
                    </a:cubicBezTo>
                    <a:cubicBezTo>
                      <a:pt x="267" y="1916"/>
                      <a:pt x="230" y="1842"/>
                      <a:pt x="205" y="1780"/>
                    </a:cubicBezTo>
                    <a:cubicBezTo>
                      <a:pt x="185" y="1728"/>
                      <a:pt x="181" y="1286"/>
                      <a:pt x="367" y="1025"/>
                    </a:cubicBezTo>
                    <a:cubicBezTo>
                      <a:pt x="549" y="769"/>
                      <a:pt x="1503" y="107"/>
                      <a:pt x="1765" y="55"/>
                    </a:cubicBezTo>
                    <a:cubicBezTo>
                      <a:pt x="1783" y="51"/>
                      <a:pt x="1802" y="50"/>
                      <a:pt x="1821" y="50"/>
                    </a:cubicBezTo>
                    <a:close/>
                    <a:moveTo>
                      <a:pt x="1823" y="1"/>
                    </a:moveTo>
                    <a:cubicBezTo>
                      <a:pt x="1800" y="1"/>
                      <a:pt x="1778" y="3"/>
                      <a:pt x="1756" y="7"/>
                    </a:cubicBezTo>
                    <a:cubicBezTo>
                      <a:pt x="1490" y="61"/>
                      <a:pt x="515" y="735"/>
                      <a:pt x="329" y="997"/>
                    </a:cubicBezTo>
                    <a:cubicBezTo>
                      <a:pt x="134" y="1270"/>
                      <a:pt x="131" y="1721"/>
                      <a:pt x="160" y="1796"/>
                    </a:cubicBezTo>
                    <a:cubicBezTo>
                      <a:pt x="179" y="1844"/>
                      <a:pt x="206" y="1897"/>
                      <a:pt x="218" y="1922"/>
                    </a:cubicBezTo>
                    <a:cubicBezTo>
                      <a:pt x="169" y="1977"/>
                      <a:pt x="0" y="2199"/>
                      <a:pt x="149" y="2610"/>
                    </a:cubicBezTo>
                    <a:cubicBezTo>
                      <a:pt x="352" y="3173"/>
                      <a:pt x="701" y="3306"/>
                      <a:pt x="840" y="3337"/>
                    </a:cubicBezTo>
                    <a:cubicBezTo>
                      <a:pt x="932" y="3358"/>
                      <a:pt x="1028" y="3368"/>
                      <a:pt x="1120" y="3368"/>
                    </a:cubicBezTo>
                    <a:cubicBezTo>
                      <a:pt x="1278" y="3368"/>
                      <a:pt x="1424" y="3339"/>
                      <a:pt x="1518" y="3284"/>
                    </a:cubicBezTo>
                    <a:cubicBezTo>
                      <a:pt x="1654" y="3204"/>
                      <a:pt x="1840" y="3065"/>
                      <a:pt x="1882" y="3034"/>
                    </a:cubicBezTo>
                    <a:cubicBezTo>
                      <a:pt x="1890" y="3035"/>
                      <a:pt x="1902" y="3036"/>
                      <a:pt x="1918" y="3036"/>
                    </a:cubicBezTo>
                    <a:cubicBezTo>
                      <a:pt x="1985" y="3036"/>
                      <a:pt x="2114" y="3017"/>
                      <a:pt x="2280" y="2900"/>
                    </a:cubicBezTo>
                    <a:cubicBezTo>
                      <a:pt x="2324" y="2943"/>
                      <a:pt x="2455" y="3054"/>
                      <a:pt x="2656" y="3054"/>
                    </a:cubicBezTo>
                    <a:cubicBezTo>
                      <a:pt x="2700" y="3054"/>
                      <a:pt x="2746" y="3049"/>
                      <a:pt x="2795" y="3037"/>
                    </a:cubicBezTo>
                    <a:cubicBezTo>
                      <a:pt x="2844" y="3104"/>
                      <a:pt x="3081" y="3394"/>
                      <a:pt x="3463" y="3394"/>
                    </a:cubicBezTo>
                    <a:cubicBezTo>
                      <a:pt x="3489" y="3394"/>
                      <a:pt x="3516" y="3392"/>
                      <a:pt x="3545" y="3390"/>
                    </a:cubicBezTo>
                    <a:cubicBezTo>
                      <a:pt x="4022" y="3337"/>
                      <a:pt x="4403" y="3013"/>
                      <a:pt x="4496" y="2582"/>
                    </a:cubicBezTo>
                    <a:cubicBezTo>
                      <a:pt x="4578" y="2186"/>
                      <a:pt x="4443" y="1894"/>
                      <a:pt x="4419" y="1846"/>
                    </a:cubicBezTo>
                    <a:cubicBezTo>
                      <a:pt x="4424" y="1777"/>
                      <a:pt x="4451" y="1244"/>
                      <a:pt x="4056" y="742"/>
                    </a:cubicBezTo>
                    <a:cubicBezTo>
                      <a:pt x="3701" y="289"/>
                      <a:pt x="3284" y="168"/>
                      <a:pt x="3006" y="90"/>
                    </a:cubicBezTo>
                    <a:cubicBezTo>
                      <a:pt x="2952" y="74"/>
                      <a:pt x="2904" y="61"/>
                      <a:pt x="2863" y="46"/>
                    </a:cubicBezTo>
                    <a:cubicBezTo>
                      <a:pt x="2826" y="33"/>
                      <a:pt x="2789" y="28"/>
                      <a:pt x="2751" y="28"/>
                    </a:cubicBezTo>
                    <a:cubicBezTo>
                      <a:pt x="2549" y="28"/>
                      <a:pt x="2344" y="188"/>
                      <a:pt x="2284" y="240"/>
                    </a:cubicBezTo>
                    <a:cubicBezTo>
                      <a:pt x="2227" y="183"/>
                      <a:pt x="2030" y="1"/>
                      <a:pt x="18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2058;p62">
                <a:extLst>
                  <a:ext uri="{FF2B5EF4-FFF2-40B4-BE49-F238E27FC236}">
                    <a16:creationId xmlns:a16="http://schemas.microsoft.com/office/drawing/2014/main" id="{0AD0C546-620C-1214-A8E3-EC310E9057EB}"/>
                  </a:ext>
                </a:extLst>
              </p:cNvPr>
              <p:cNvSpPr/>
              <p:nvPr/>
            </p:nvSpPr>
            <p:spPr>
              <a:xfrm>
                <a:off x="4616235" y="1520486"/>
                <a:ext cx="1564" cy="15764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21" extrusionOk="0">
                    <a:moveTo>
                      <a:pt x="13" y="0"/>
                    </a:moveTo>
                    <a:cubicBezTo>
                      <a:pt x="6" y="0"/>
                      <a:pt x="1" y="5"/>
                      <a:pt x="1" y="12"/>
                    </a:cubicBezTo>
                    <a:lnTo>
                      <a:pt x="1" y="2607"/>
                    </a:lnTo>
                    <a:cubicBezTo>
                      <a:pt x="1" y="2615"/>
                      <a:pt x="6" y="2620"/>
                      <a:pt x="13" y="2620"/>
                    </a:cubicBezTo>
                    <a:cubicBezTo>
                      <a:pt x="20" y="2620"/>
                      <a:pt x="25" y="2615"/>
                      <a:pt x="25" y="2607"/>
                    </a:cubicBezTo>
                    <a:lnTo>
                      <a:pt x="25" y="12"/>
                    </a:lnTo>
                    <a:cubicBezTo>
                      <a:pt x="25" y="5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2059;p62">
                <a:extLst>
                  <a:ext uri="{FF2B5EF4-FFF2-40B4-BE49-F238E27FC236}">
                    <a16:creationId xmlns:a16="http://schemas.microsoft.com/office/drawing/2014/main" id="{33FAEE39-6BF9-0DE3-7014-78D03CB23605}"/>
                  </a:ext>
                </a:extLst>
              </p:cNvPr>
              <p:cNvSpPr/>
              <p:nvPr/>
            </p:nvSpPr>
            <p:spPr>
              <a:xfrm>
                <a:off x="4561143" y="1528124"/>
                <a:ext cx="55093" cy="42763"/>
              </a:xfrm>
              <a:custGeom>
                <a:avLst/>
                <a:gdLst/>
                <a:ahLst/>
                <a:cxnLst/>
                <a:rect l="l" t="t" r="r" b="b"/>
                <a:pathLst>
                  <a:path w="916" h="711" extrusionOk="0">
                    <a:moveTo>
                      <a:pt x="280" y="0"/>
                    </a:moveTo>
                    <a:cubicBezTo>
                      <a:pt x="183" y="0"/>
                      <a:pt x="26" y="111"/>
                      <a:pt x="1" y="188"/>
                    </a:cubicBezTo>
                    <a:cubicBezTo>
                      <a:pt x="0" y="193"/>
                      <a:pt x="3" y="199"/>
                      <a:pt x="10" y="202"/>
                    </a:cubicBezTo>
                    <a:cubicBezTo>
                      <a:pt x="11" y="203"/>
                      <a:pt x="11" y="203"/>
                      <a:pt x="12" y="203"/>
                    </a:cubicBezTo>
                    <a:cubicBezTo>
                      <a:pt x="17" y="203"/>
                      <a:pt x="22" y="200"/>
                      <a:pt x="25" y="194"/>
                    </a:cubicBezTo>
                    <a:cubicBezTo>
                      <a:pt x="46" y="127"/>
                      <a:pt x="192" y="23"/>
                      <a:pt x="278" y="23"/>
                    </a:cubicBezTo>
                    <a:cubicBezTo>
                      <a:pt x="283" y="23"/>
                      <a:pt x="287" y="23"/>
                      <a:pt x="291" y="23"/>
                    </a:cubicBezTo>
                    <a:cubicBezTo>
                      <a:pt x="351" y="33"/>
                      <a:pt x="357" y="118"/>
                      <a:pt x="369" y="260"/>
                    </a:cubicBezTo>
                    <a:cubicBezTo>
                      <a:pt x="372" y="301"/>
                      <a:pt x="376" y="346"/>
                      <a:pt x="382" y="395"/>
                    </a:cubicBezTo>
                    <a:cubicBezTo>
                      <a:pt x="395" y="517"/>
                      <a:pt x="434" y="533"/>
                      <a:pt x="491" y="533"/>
                    </a:cubicBezTo>
                    <a:cubicBezTo>
                      <a:pt x="496" y="533"/>
                      <a:pt x="500" y="533"/>
                      <a:pt x="505" y="533"/>
                    </a:cubicBezTo>
                    <a:cubicBezTo>
                      <a:pt x="513" y="532"/>
                      <a:pt x="521" y="532"/>
                      <a:pt x="529" y="532"/>
                    </a:cubicBezTo>
                    <a:cubicBezTo>
                      <a:pt x="561" y="532"/>
                      <a:pt x="594" y="539"/>
                      <a:pt x="627" y="580"/>
                    </a:cubicBezTo>
                    <a:cubicBezTo>
                      <a:pt x="731" y="710"/>
                      <a:pt x="897" y="711"/>
                      <a:pt x="904" y="711"/>
                    </a:cubicBezTo>
                    <a:cubicBezTo>
                      <a:pt x="910" y="711"/>
                      <a:pt x="916" y="706"/>
                      <a:pt x="916" y="699"/>
                    </a:cubicBezTo>
                    <a:cubicBezTo>
                      <a:pt x="916" y="693"/>
                      <a:pt x="910" y="687"/>
                      <a:pt x="904" y="687"/>
                    </a:cubicBezTo>
                    <a:cubicBezTo>
                      <a:pt x="901" y="687"/>
                      <a:pt x="742" y="686"/>
                      <a:pt x="645" y="565"/>
                    </a:cubicBezTo>
                    <a:cubicBezTo>
                      <a:pt x="604" y="514"/>
                      <a:pt x="562" y="508"/>
                      <a:pt x="524" y="508"/>
                    </a:cubicBezTo>
                    <a:cubicBezTo>
                      <a:pt x="518" y="508"/>
                      <a:pt x="512" y="508"/>
                      <a:pt x="505" y="508"/>
                    </a:cubicBezTo>
                    <a:cubicBezTo>
                      <a:pt x="498" y="509"/>
                      <a:pt x="490" y="509"/>
                      <a:pt x="484" y="509"/>
                    </a:cubicBezTo>
                    <a:cubicBezTo>
                      <a:pt x="444" y="509"/>
                      <a:pt x="418" y="495"/>
                      <a:pt x="406" y="393"/>
                    </a:cubicBezTo>
                    <a:cubicBezTo>
                      <a:pt x="401" y="343"/>
                      <a:pt x="398" y="299"/>
                      <a:pt x="395" y="258"/>
                    </a:cubicBezTo>
                    <a:cubicBezTo>
                      <a:pt x="382" y="105"/>
                      <a:pt x="373" y="12"/>
                      <a:pt x="294" y="1"/>
                    </a:cubicBezTo>
                    <a:cubicBezTo>
                      <a:pt x="290" y="0"/>
                      <a:pt x="285" y="0"/>
                      <a:pt x="2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2060;p62">
                <a:extLst>
                  <a:ext uri="{FF2B5EF4-FFF2-40B4-BE49-F238E27FC236}">
                    <a16:creationId xmlns:a16="http://schemas.microsoft.com/office/drawing/2014/main" id="{F75EF34D-7D8E-763B-1C96-6370E68B1FA6}"/>
                  </a:ext>
                </a:extLst>
              </p:cNvPr>
              <p:cNvSpPr/>
              <p:nvPr/>
            </p:nvSpPr>
            <p:spPr>
              <a:xfrm>
                <a:off x="4584840" y="1524396"/>
                <a:ext cx="9202" cy="14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39" extrusionOk="0">
                    <a:moveTo>
                      <a:pt x="140" y="0"/>
                    </a:moveTo>
                    <a:cubicBezTo>
                      <a:pt x="134" y="0"/>
                      <a:pt x="128" y="5"/>
                      <a:pt x="128" y="13"/>
                    </a:cubicBezTo>
                    <a:cubicBezTo>
                      <a:pt x="128" y="119"/>
                      <a:pt x="7" y="218"/>
                      <a:pt x="6" y="219"/>
                    </a:cubicBezTo>
                    <a:cubicBezTo>
                      <a:pt x="2" y="223"/>
                      <a:pt x="1" y="229"/>
                      <a:pt x="5" y="235"/>
                    </a:cubicBezTo>
                    <a:cubicBezTo>
                      <a:pt x="7" y="238"/>
                      <a:pt x="10" y="239"/>
                      <a:pt x="14" y="239"/>
                    </a:cubicBezTo>
                    <a:cubicBezTo>
                      <a:pt x="17" y="239"/>
                      <a:pt x="20" y="238"/>
                      <a:pt x="21" y="238"/>
                    </a:cubicBezTo>
                    <a:cubicBezTo>
                      <a:pt x="26" y="234"/>
                      <a:pt x="153" y="131"/>
                      <a:pt x="153" y="13"/>
                    </a:cubicBezTo>
                    <a:cubicBezTo>
                      <a:pt x="153" y="5"/>
                      <a:pt x="148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2061;p62">
                <a:extLst>
                  <a:ext uri="{FF2B5EF4-FFF2-40B4-BE49-F238E27FC236}">
                    <a16:creationId xmlns:a16="http://schemas.microsoft.com/office/drawing/2014/main" id="{6C804C84-18FF-9AA4-FEE2-D6D3BA8BD4CA}"/>
                  </a:ext>
                </a:extLst>
              </p:cNvPr>
              <p:cNvSpPr/>
              <p:nvPr/>
            </p:nvSpPr>
            <p:spPr>
              <a:xfrm>
                <a:off x="4560361" y="1551761"/>
                <a:ext cx="13232" cy="21412"/>
              </a:xfrm>
              <a:custGeom>
                <a:avLst/>
                <a:gdLst/>
                <a:ahLst/>
                <a:cxnLst/>
                <a:rect l="l" t="t" r="r" b="b"/>
                <a:pathLst>
                  <a:path w="220" h="356" extrusionOk="0">
                    <a:moveTo>
                      <a:pt x="77" y="0"/>
                    </a:moveTo>
                    <a:cubicBezTo>
                      <a:pt x="73" y="0"/>
                      <a:pt x="69" y="3"/>
                      <a:pt x="66" y="8"/>
                    </a:cubicBezTo>
                    <a:lnTo>
                      <a:pt x="2" y="161"/>
                    </a:lnTo>
                    <a:cubicBezTo>
                      <a:pt x="0" y="167"/>
                      <a:pt x="1" y="171"/>
                      <a:pt x="6" y="174"/>
                    </a:cubicBezTo>
                    <a:lnTo>
                      <a:pt x="195" y="353"/>
                    </a:lnTo>
                    <a:cubicBezTo>
                      <a:pt x="199" y="354"/>
                      <a:pt x="201" y="355"/>
                      <a:pt x="204" y="355"/>
                    </a:cubicBezTo>
                    <a:cubicBezTo>
                      <a:pt x="208" y="355"/>
                      <a:pt x="210" y="354"/>
                      <a:pt x="215" y="353"/>
                    </a:cubicBezTo>
                    <a:cubicBezTo>
                      <a:pt x="220" y="348"/>
                      <a:pt x="220" y="339"/>
                      <a:pt x="215" y="336"/>
                    </a:cubicBezTo>
                    <a:lnTo>
                      <a:pt x="29" y="162"/>
                    </a:lnTo>
                    <a:lnTo>
                      <a:pt x="89" y="17"/>
                    </a:lnTo>
                    <a:cubicBezTo>
                      <a:pt x="92" y="11"/>
                      <a:pt x="89" y="3"/>
                      <a:pt x="82" y="1"/>
                    </a:cubicBezTo>
                    <a:cubicBezTo>
                      <a:pt x="81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2062;p62">
                <a:extLst>
                  <a:ext uri="{FF2B5EF4-FFF2-40B4-BE49-F238E27FC236}">
                    <a16:creationId xmlns:a16="http://schemas.microsoft.com/office/drawing/2014/main" id="{AF4924DF-E9C0-96E6-8857-48348C9EB1E7}"/>
                  </a:ext>
                </a:extLst>
              </p:cNvPr>
              <p:cNvSpPr/>
              <p:nvPr/>
            </p:nvSpPr>
            <p:spPr>
              <a:xfrm>
                <a:off x="4548032" y="1561143"/>
                <a:ext cx="13833" cy="19728"/>
              </a:xfrm>
              <a:custGeom>
                <a:avLst/>
                <a:gdLst/>
                <a:ahLst/>
                <a:cxnLst/>
                <a:rect l="l" t="t" r="r" b="b"/>
                <a:pathLst>
                  <a:path w="230" h="328" extrusionOk="0">
                    <a:moveTo>
                      <a:pt x="217" y="0"/>
                    </a:moveTo>
                    <a:cubicBezTo>
                      <a:pt x="215" y="0"/>
                      <a:pt x="213" y="1"/>
                      <a:pt x="211" y="2"/>
                    </a:cubicBezTo>
                    <a:cubicBezTo>
                      <a:pt x="206" y="6"/>
                      <a:pt x="92" y="95"/>
                      <a:pt x="54" y="172"/>
                    </a:cubicBezTo>
                    <a:cubicBezTo>
                      <a:pt x="16" y="247"/>
                      <a:pt x="3" y="311"/>
                      <a:pt x="3" y="314"/>
                    </a:cubicBezTo>
                    <a:cubicBezTo>
                      <a:pt x="1" y="320"/>
                      <a:pt x="5" y="326"/>
                      <a:pt x="11" y="327"/>
                    </a:cubicBezTo>
                    <a:lnTo>
                      <a:pt x="14" y="327"/>
                    </a:lnTo>
                    <a:cubicBezTo>
                      <a:pt x="20" y="327"/>
                      <a:pt x="25" y="324"/>
                      <a:pt x="25" y="320"/>
                    </a:cubicBezTo>
                    <a:cubicBezTo>
                      <a:pt x="25" y="319"/>
                      <a:pt x="37" y="256"/>
                      <a:pt x="74" y="182"/>
                    </a:cubicBezTo>
                    <a:cubicBezTo>
                      <a:pt x="110" y="109"/>
                      <a:pt x="222" y="22"/>
                      <a:pt x="223" y="21"/>
                    </a:cubicBezTo>
                    <a:cubicBezTo>
                      <a:pt x="229" y="17"/>
                      <a:pt x="230" y="11"/>
                      <a:pt x="227" y="5"/>
                    </a:cubicBezTo>
                    <a:cubicBezTo>
                      <a:pt x="224" y="2"/>
                      <a:pt x="220" y="0"/>
                      <a:pt x="2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2063;p62">
                <a:extLst>
                  <a:ext uri="{FF2B5EF4-FFF2-40B4-BE49-F238E27FC236}">
                    <a16:creationId xmlns:a16="http://schemas.microsoft.com/office/drawing/2014/main" id="{F79487E9-EE44-E1C2-0AC7-D395D599EF84}"/>
                  </a:ext>
                </a:extLst>
              </p:cNvPr>
              <p:cNvSpPr/>
              <p:nvPr/>
            </p:nvSpPr>
            <p:spPr>
              <a:xfrm>
                <a:off x="4523614" y="1578705"/>
                <a:ext cx="94307" cy="55033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915" extrusionOk="0">
                    <a:moveTo>
                      <a:pt x="304" y="0"/>
                    </a:moveTo>
                    <a:cubicBezTo>
                      <a:pt x="267" y="0"/>
                      <a:pt x="228" y="13"/>
                      <a:pt x="186" y="38"/>
                    </a:cubicBezTo>
                    <a:cubicBezTo>
                      <a:pt x="55" y="115"/>
                      <a:pt x="5" y="279"/>
                      <a:pt x="2" y="286"/>
                    </a:cubicBezTo>
                    <a:cubicBezTo>
                      <a:pt x="1" y="293"/>
                      <a:pt x="3" y="300"/>
                      <a:pt x="10" y="301"/>
                    </a:cubicBezTo>
                    <a:cubicBezTo>
                      <a:pt x="11" y="301"/>
                      <a:pt x="12" y="301"/>
                      <a:pt x="13" y="301"/>
                    </a:cubicBezTo>
                    <a:cubicBezTo>
                      <a:pt x="18" y="301"/>
                      <a:pt x="23" y="298"/>
                      <a:pt x="24" y="293"/>
                    </a:cubicBezTo>
                    <a:cubicBezTo>
                      <a:pt x="26" y="291"/>
                      <a:pt x="76" y="131"/>
                      <a:pt x="198" y="59"/>
                    </a:cubicBezTo>
                    <a:cubicBezTo>
                      <a:pt x="236" y="36"/>
                      <a:pt x="270" y="24"/>
                      <a:pt x="303" y="24"/>
                    </a:cubicBezTo>
                    <a:cubicBezTo>
                      <a:pt x="367" y="24"/>
                      <a:pt x="424" y="67"/>
                      <a:pt x="487" y="157"/>
                    </a:cubicBezTo>
                    <a:cubicBezTo>
                      <a:pt x="525" y="213"/>
                      <a:pt x="572" y="311"/>
                      <a:pt x="620" y="416"/>
                    </a:cubicBezTo>
                    <a:cubicBezTo>
                      <a:pt x="681" y="546"/>
                      <a:pt x="742" y="680"/>
                      <a:pt x="794" y="731"/>
                    </a:cubicBezTo>
                    <a:cubicBezTo>
                      <a:pt x="865" y="803"/>
                      <a:pt x="1071" y="915"/>
                      <a:pt x="1227" y="915"/>
                    </a:cubicBezTo>
                    <a:cubicBezTo>
                      <a:pt x="1272" y="915"/>
                      <a:pt x="1312" y="907"/>
                      <a:pt x="1344" y="886"/>
                    </a:cubicBezTo>
                    <a:cubicBezTo>
                      <a:pt x="1483" y="796"/>
                      <a:pt x="1561" y="672"/>
                      <a:pt x="1563" y="666"/>
                    </a:cubicBezTo>
                    <a:cubicBezTo>
                      <a:pt x="1567" y="661"/>
                      <a:pt x="1564" y="652"/>
                      <a:pt x="1560" y="650"/>
                    </a:cubicBezTo>
                    <a:cubicBezTo>
                      <a:pt x="1558" y="649"/>
                      <a:pt x="1555" y="648"/>
                      <a:pt x="1553" y="648"/>
                    </a:cubicBezTo>
                    <a:cubicBezTo>
                      <a:pt x="1549" y="648"/>
                      <a:pt x="1545" y="650"/>
                      <a:pt x="1543" y="653"/>
                    </a:cubicBezTo>
                    <a:cubicBezTo>
                      <a:pt x="1542" y="653"/>
                      <a:pt x="1466" y="779"/>
                      <a:pt x="1330" y="866"/>
                    </a:cubicBezTo>
                    <a:cubicBezTo>
                      <a:pt x="1301" y="884"/>
                      <a:pt x="1266" y="891"/>
                      <a:pt x="1227" y="891"/>
                    </a:cubicBezTo>
                    <a:cubicBezTo>
                      <a:pt x="1079" y="891"/>
                      <a:pt x="878" y="783"/>
                      <a:pt x="811" y="715"/>
                    </a:cubicBezTo>
                    <a:cubicBezTo>
                      <a:pt x="763" y="667"/>
                      <a:pt x="701" y="534"/>
                      <a:pt x="641" y="406"/>
                    </a:cubicBezTo>
                    <a:cubicBezTo>
                      <a:pt x="593" y="301"/>
                      <a:pt x="546" y="200"/>
                      <a:pt x="507" y="144"/>
                    </a:cubicBezTo>
                    <a:cubicBezTo>
                      <a:pt x="440" y="47"/>
                      <a:pt x="375" y="0"/>
                      <a:pt x="3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2064;p62">
                <a:extLst>
                  <a:ext uri="{FF2B5EF4-FFF2-40B4-BE49-F238E27FC236}">
                    <a16:creationId xmlns:a16="http://schemas.microsoft.com/office/drawing/2014/main" id="{DD277426-D70C-C5D9-361C-7ACC95A14127}"/>
                  </a:ext>
                </a:extLst>
              </p:cNvPr>
              <p:cNvSpPr/>
              <p:nvPr/>
            </p:nvSpPr>
            <p:spPr>
              <a:xfrm>
                <a:off x="4584900" y="1584719"/>
                <a:ext cx="17803" cy="21291"/>
              </a:xfrm>
              <a:custGeom>
                <a:avLst/>
                <a:gdLst/>
                <a:ahLst/>
                <a:cxnLst/>
                <a:rect l="l" t="t" r="r" b="b"/>
                <a:pathLst>
                  <a:path w="296" h="354" extrusionOk="0">
                    <a:moveTo>
                      <a:pt x="14" y="0"/>
                    </a:moveTo>
                    <a:cubicBezTo>
                      <a:pt x="11" y="0"/>
                      <a:pt x="8" y="1"/>
                      <a:pt x="6" y="3"/>
                    </a:cubicBezTo>
                    <a:cubicBezTo>
                      <a:pt x="1" y="9"/>
                      <a:pt x="1" y="15"/>
                      <a:pt x="5" y="20"/>
                    </a:cubicBezTo>
                    <a:cubicBezTo>
                      <a:pt x="68" y="89"/>
                      <a:pt x="102" y="198"/>
                      <a:pt x="126" y="270"/>
                    </a:cubicBezTo>
                    <a:cubicBezTo>
                      <a:pt x="144" y="328"/>
                      <a:pt x="153" y="353"/>
                      <a:pt x="170" y="353"/>
                    </a:cubicBezTo>
                    <a:cubicBezTo>
                      <a:pt x="182" y="353"/>
                      <a:pt x="187" y="339"/>
                      <a:pt x="191" y="335"/>
                    </a:cubicBezTo>
                    <a:cubicBezTo>
                      <a:pt x="217" y="273"/>
                      <a:pt x="292" y="121"/>
                      <a:pt x="293" y="120"/>
                    </a:cubicBezTo>
                    <a:cubicBezTo>
                      <a:pt x="296" y="114"/>
                      <a:pt x="293" y="106"/>
                      <a:pt x="287" y="104"/>
                    </a:cubicBezTo>
                    <a:cubicBezTo>
                      <a:pt x="286" y="103"/>
                      <a:pt x="284" y="102"/>
                      <a:pt x="283" y="102"/>
                    </a:cubicBezTo>
                    <a:cubicBezTo>
                      <a:pt x="278" y="102"/>
                      <a:pt x="274" y="105"/>
                      <a:pt x="271" y="109"/>
                    </a:cubicBezTo>
                    <a:cubicBezTo>
                      <a:pt x="269" y="115"/>
                      <a:pt x="198" y="257"/>
                      <a:pt x="171" y="322"/>
                    </a:cubicBezTo>
                    <a:cubicBezTo>
                      <a:pt x="165" y="310"/>
                      <a:pt x="157" y="286"/>
                      <a:pt x="150" y="263"/>
                    </a:cubicBezTo>
                    <a:cubicBezTo>
                      <a:pt x="126" y="189"/>
                      <a:pt x="89" y="78"/>
                      <a:pt x="24" y="4"/>
                    </a:cubicBezTo>
                    <a:cubicBezTo>
                      <a:pt x="21" y="2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065;p62">
                <a:extLst>
                  <a:ext uri="{FF2B5EF4-FFF2-40B4-BE49-F238E27FC236}">
                    <a16:creationId xmlns:a16="http://schemas.microsoft.com/office/drawing/2014/main" id="{46262D62-6BD9-3919-65F5-3394E1742255}"/>
                  </a:ext>
                </a:extLst>
              </p:cNvPr>
              <p:cNvSpPr/>
              <p:nvPr/>
            </p:nvSpPr>
            <p:spPr>
              <a:xfrm>
                <a:off x="4550438" y="1607574"/>
                <a:ext cx="11428" cy="11548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92" extrusionOk="0">
                    <a:moveTo>
                      <a:pt x="178" y="1"/>
                    </a:moveTo>
                    <a:cubicBezTo>
                      <a:pt x="174" y="1"/>
                      <a:pt x="170" y="3"/>
                      <a:pt x="167" y="6"/>
                    </a:cubicBezTo>
                    <a:cubicBezTo>
                      <a:pt x="137" y="48"/>
                      <a:pt x="48" y="157"/>
                      <a:pt x="9" y="167"/>
                    </a:cubicBezTo>
                    <a:cubicBezTo>
                      <a:pt x="3" y="168"/>
                      <a:pt x="0" y="176"/>
                      <a:pt x="1" y="182"/>
                    </a:cubicBezTo>
                    <a:cubicBezTo>
                      <a:pt x="2" y="187"/>
                      <a:pt x="8" y="192"/>
                      <a:pt x="13" y="192"/>
                    </a:cubicBezTo>
                    <a:cubicBezTo>
                      <a:pt x="14" y="192"/>
                      <a:pt x="14" y="192"/>
                      <a:pt x="14" y="188"/>
                    </a:cubicBezTo>
                    <a:cubicBezTo>
                      <a:pt x="67" y="174"/>
                      <a:pt x="174" y="35"/>
                      <a:pt x="187" y="19"/>
                    </a:cubicBezTo>
                    <a:cubicBezTo>
                      <a:pt x="190" y="15"/>
                      <a:pt x="189" y="7"/>
                      <a:pt x="183" y="3"/>
                    </a:cubicBezTo>
                    <a:cubicBezTo>
                      <a:pt x="182" y="1"/>
                      <a:pt x="180" y="1"/>
                      <a:pt x="1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2066;p62">
                <a:extLst>
                  <a:ext uri="{FF2B5EF4-FFF2-40B4-BE49-F238E27FC236}">
                    <a16:creationId xmlns:a16="http://schemas.microsoft.com/office/drawing/2014/main" id="{45DCF921-83CD-0458-9855-9D36B04F7850}"/>
                  </a:ext>
                </a:extLst>
              </p:cNvPr>
              <p:cNvSpPr/>
              <p:nvPr/>
            </p:nvSpPr>
            <p:spPr>
              <a:xfrm>
                <a:off x="4512066" y="1632112"/>
                <a:ext cx="44567" cy="15337"/>
              </a:xfrm>
              <a:custGeom>
                <a:avLst/>
                <a:gdLst/>
                <a:ahLst/>
                <a:cxnLst/>
                <a:rect l="l" t="t" r="r" b="b"/>
                <a:pathLst>
                  <a:path w="741" h="255" extrusionOk="0">
                    <a:moveTo>
                      <a:pt x="244" y="1"/>
                    </a:moveTo>
                    <a:cubicBezTo>
                      <a:pt x="140" y="1"/>
                      <a:pt x="16" y="51"/>
                      <a:pt x="10" y="53"/>
                    </a:cubicBezTo>
                    <a:cubicBezTo>
                      <a:pt x="4" y="56"/>
                      <a:pt x="1" y="63"/>
                      <a:pt x="4" y="69"/>
                    </a:cubicBezTo>
                    <a:cubicBezTo>
                      <a:pt x="5" y="74"/>
                      <a:pt x="9" y="77"/>
                      <a:pt x="14" y="77"/>
                    </a:cubicBezTo>
                    <a:cubicBezTo>
                      <a:pt x="16" y="77"/>
                      <a:pt x="18" y="76"/>
                      <a:pt x="20" y="76"/>
                    </a:cubicBezTo>
                    <a:cubicBezTo>
                      <a:pt x="21" y="75"/>
                      <a:pt x="146" y="26"/>
                      <a:pt x="245" y="26"/>
                    </a:cubicBezTo>
                    <a:cubicBezTo>
                      <a:pt x="341" y="26"/>
                      <a:pt x="375" y="59"/>
                      <a:pt x="490" y="186"/>
                    </a:cubicBezTo>
                    <a:cubicBezTo>
                      <a:pt x="537" y="239"/>
                      <a:pt x="583" y="255"/>
                      <a:pt x="623" y="255"/>
                    </a:cubicBezTo>
                    <a:cubicBezTo>
                      <a:pt x="687" y="255"/>
                      <a:pt x="735" y="213"/>
                      <a:pt x="735" y="213"/>
                    </a:cubicBezTo>
                    <a:cubicBezTo>
                      <a:pt x="740" y="208"/>
                      <a:pt x="740" y="201"/>
                      <a:pt x="736" y="196"/>
                    </a:cubicBezTo>
                    <a:cubicBezTo>
                      <a:pt x="733" y="193"/>
                      <a:pt x="730" y="192"/>
                      <a:pt x="727" y="192"/>
                    </a:cubicBezTo>
                    <a:cubicBezTo>
                      <a:pt x="724" y="192"/>
                      <a:pt x="722" y="193"/>
                      <a:pt x="719" y="195"/>
                    </a:cubicBezTo>
                    <a:cubicBezTo>
                      <a:pt x="717" y="198"/>
                      <a:pt x="678" y="231"/>
                      <a:pt x="625" y="231"/>
                    </a:cubicBezTo>
                    <a:cubicBezTo>
                      <a:pt x="590" y="231"/>
                      <a:pt x="549" y="217"/>
                      <a:pt x="507" y="170"/>
                    </a:cubicBezTo>
                    <a:cubicBezTo>
                      <a:pt x="391" y="43"/>
                      <a:pt x="348" y="1"/>
                      <a:pt x="2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067;p62">
                <a:extLst>
                  <a:ext uri="{FF2B5EF4-FFF2-40B4-BE49-F238E27FC236}">
                    <a16:creationId xmlns:a16="http://schemas.microsoft.com/office/drawing/2014/main" id="{F200A4F2-9993-A44A-6E88-62A81BB96D54}"/>
                  </a:ext>
                </a:extLst>
              </p:cNvPr>
              <p:cNvSpPr/>
              <p:nvPr/>
            </p:nvSpPr>
            <p:spPr>
              <a:xfrm>
                <a:off x="4502985" y="1555009"/>
                <a:ext cx="90338" cy="131477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186" extrusionOk="0">
                    <a:moveTo>
                      <a:pt x="433" y="1"/>
                    </a:moveTo>
                    <a:cubicBezTo>
                      <a:pt x="431" y="1"/>
                      <a:pt x="429" y="2"/>
                      <a:pt x="427" y="3"/>
                    </a:cubicBezTo>
                    <a:cubicBezTo>
                      <a:pt x="413" y="12"/>
                      <a:pt x="104" y="250"/>
                      <a:pt x="54" y="493"/>
                    </a:cubicBezTo>
                    <a:cubicBezTo>
                      <a:pt x="0" y="747"/>
                      <a:pt x="123" y="1071"/>
                      <a:pt x="156" y="1137"/>
                    </a:cubicBezTo>
                    <a:cubicBezTo>
                      <a:pt x="167" y="1159"/>
                      <a:pt x="156" y="1181"/>
                      <a:pt x="135" y="1218"/>
                    </a:cubicBezTo>
                    <a:cubicBezTo>
                      <a:pt x="102" y="1276"/>
                      <a:pt x="56" y="1355"/>
                      <a:pt x="130" y="1481"/>
                    </a:cubicBezTo>
                    <a:cubicBezTo>
                      <a:pt x="243" y="1670"/>
                      <a:pt x="448" y="1863"/>
                      <a:pt x="450" y="1865"/>
                    </a:cubicBezTo>
                    <a:cubicBezTo>
                      <a:pt x="452" y="1867"/>
                      <a:pt x="455" y="1868"/>
                      <a:pt x="458" y="1868"/>
                    </a:cubicBezTo>
                    <a:cubicBezTo>
                      <a:pt x="459" y="1868"/>
                      <a:pt x="460" y="1867"/>
                      <a:pt x="461" y="1867"/>
                    </a:cubicBezTo>
                    <a:cubicBezTo>
                      <a:pt x="463" y="1867"/>
                      <a:pt x="615" y="1837"/>
                      <a:pt x="773" y="1837"/>
                    </a:cubicBezTo>
                    <a:cubicBezTo>
                      <a:pt x="864" y="1837"/>
                      <a:pt x="958" y="1847"/>
                      <a:pt x="1026" y="1879"/>
                    </a:cubicBezTo>
                    <a:cubicBezTo>
                      <a:pt x="1213" y="1967"/>
                      <a:pt x="1479" y="2181"/>
                      <a:pt x="1482" y="2183"/>
                    </a:cubicBezTo>
                    <a:cubicBezTo>
                      <a:pt x="1484" y="2185"/>
                      <a:pt x="1487" y="2186"/>
                      <a:pt x="1489" y="2186"/>
                    </a:cubicBezTo>
                    <a:cubicBezTo>
                      <a:pt x="1493" y="2186"/>
                      <a:pt x="1496" y="2185"/>
                      <a:pt x="1498" y="2183"/>
                    </a:cubicBezTo>
                    <a:cubicBezTo>
                      <a:pt x="1501" y="2178"/>
                      <a:pt x="1501" y="2171"/>
                      <a:pt x="1496" y="2167"/>
                    </a:cubicBezTo>
                    <a:cubicBezTo>
                      <a:pt x="1494" y="2166"/>
                      <a:pt x="1226" y="1949"/>
                      <a:pt x="1035" y="1861"/>
                    </a:cubicBezTo>
                    <a:cubicBezTo>
                      <a:pt x="963" y="1827"/>
                      <a:pt x="864" y="1816"/>
                      <a:pt x="769" y="1816"/>
                    </a:cubicBezTo>
                    <a:cubicBezTo>
                      <a:pt x="627" y="1816"/>
                      <a:pt x="492" y="1840"/>
                      <a:pt x="461" y="1846"/>
                    </a:cubicBezTo>
                    <a:cubicBezTo>
                      <a:pt x="430" y="1816"/>
                      <a:pt x="252" y="1642"/>
                      <a:pt x="149" y="1470"/>
                    </a:cubicBezTo>
                    <a:cubicBezTo>
                      <a:pt x="81" y="1359"/>
                      <a:pt x="121" y="1287"/>
                      <a:pt x="153" y="1232"/>
                    </a:cubicBezTo>
                    <a:cubicBezTo>
                      <a:pt x="174" y="1196"/>
                      <a:pt x="193" y="1163"/>
                      <a:pt x="176" y="1127"/>
                    </a:cubicBezTo>
                    <a:cubicBezTo>
                      <a:pt x="131" y="1040"/>
                      <a:pt x="27" y="728"/>
                      <a:pt x="75" y="498"/>
                    </a:cubicBezTo>
                    <a:cubicBezTo>
                      <a:pt x="124" y="264"/>
                      <a:pt x="437" y="24"/>
                      <a:pt x="439" y="22"/>
                    </a:cubicBezTo>
                    <a:cubicBezTo>
                      <a:pt x="445" y="18"/>
                      <a:pt x="446" y="11"/>
                      <a:pt x="443" y="6"/>
                    </a:cubicBezTo>
                    <a:cubicBezTo>
                      <a:pt x="440" y="3"/>
                      <a:pt x="436" y="1"/>
                      <a:pt x="4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2068;p62">
                <a:extLst>
                  <a:ext uri="{FF2B5EF4-FFF2-40B4-BE49-F238E27FC236}">
                    <a16:creationId xmlns:a16="http://schemas.microsoft.com/office/drawing/2014/main" id="{19450455-0856-3736-3D4E-3AAFB6A80A8A}"/>
                  </a:ext>
                </a:extLst>
              </p:cNvPr>
              <p:cNvSpPr/>
              <p:nvPr/>
            </p:nvSpPr>
            <p:spPr>
              <a:xfrm>
                <a:off x="4516818" y="1665853"/>
                <a:ext cx="26825" cy="38192"/>
              </a:xfrm>
              <a:custGeom>
                <a:avLst/>
                <a:gdLst/>
                <a:ahLst/>
                <a:cxnLst/>
                <a:rect l="l" t="t" r="r" b="b"/>
                <a:pathLst>
                  <a:path w="446" h="635" extrusionOk="0">
                    <a:moveTo>
                      <a:pt x="226" y="1"/>
                    </a:moveTo>
                    <a:cubicBezTo>
                      <a:pt x="224" y="1"/>
                      <a:pt x="53" y="29"/>
                      <a:pt x="26" y="265"/>
                    </a:cubicBezTo>
                    <a:cubicBezTo>
                      <a:pt x="1" y="500"/>
                      <a:pt x="204" y="582"/>
                      <a:pt x="429" y="635"/>
                    </a:cubicBezTo>
                    <a:lnTo>
                      <a:pt x="432" y="635"/>
                    </a:lnTo>
                    <a:cubicBezTo>
                      <a:pt x="438" y="635"/>
                      <a:pt x="443" y="632"/>
                      <a:pt x="444" y="625"/>
                    </a:cubicBezTo>
                    <a:cubicBezTo>
                      <a:pt x="445" y="619"/>
                      <a:pt x="442" y="612"/>
                      <a:pt x="434" y="610"/>
                    </a:cubicBezTo>
                    <a:cubicBezTo>
                      <a:pt x="187" y="552"/>
                      <a:pt x="27" y="471"/>
                      <a:pt x="50" y="267"/>
                    </a:cubicBezTo>
                    <a:cubicBezTo>
                      <a:pt x="74" y="51"/>
                      <a:pt x="224" y="24"/>
                      <a:pt x="231" y="23"/>
                    </a:cubicBezTo>
                    <a:cubicBezTo>
                      <a:pt x="236" y="22"/>
                      <a:pt x="241" y="17"/>
                      <a:pt x="240" y="9"/>
                    </a:cubicBezTo>
                    <a:cubicBezTo>
                      <a:pt x="239" y="4"/>
                      <a:pt x="234" y="1"/>
                      <a:pt x="2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2069;p62">
                <a:extLst>
                  <a:ext uri="{FF2B5EF4-FFF2-40B4-BE49-F238E27FC236}">
                    <a16:creationId xmlns:a16="http://schemas.microsoft.com/office/drawing/2014/main" id="{DF109F9D-32ED-CC88-6BE6-1951C7F137A7}"/>
                  </a:ext>
                </a:extLst>
              </p:cNvPr>
              <p:cNvSpPr/>
              <p:nvPr/>
            </p:nvSpPr>
            <p:spPr>
              <a:xfrm>
                <a:off x="4493663" y="1618460"/>
                <a:ext cx="20088" cy="5293"/>
              </a:xfrm>
              <a:custGeom>
                <a:avLst/>
                <a:gdLst/>
                <a:ahLst/>
                <a:cxnLst/>
                <a:rect l="l" t="t" r="r" b="b"/>
                <a:pathLst>
                  <a:path w="334" h="88" extrusionOk="0">
                    <a:moveTo>
                      <a:pt x="110" y="0"/>
                    </a:moveTo>
                    <a:cubicBezTo>
                      <a:pt x="74" y="0"/>
                      <a:pt x="38" y="8"/>
                      <a:pt x="7" y="29"/>
                    </a:cubicBezTo>
                    <a:cubicBezTo>
                      <a:pt x="2" y="32"/>
                      <a:pt x="1" y="39"/>
                      <a:pt x="4" y="45"/>
                    </a:cubicBezTo>
                    <a:cubicBezTo>
                      <a:pt x="6" y="48"/>
                      <a:pt x="10" y="50"/>
                      <a:pt x="13" y="50"/>
                    </a:cubicBezTo>
                    <a:cubicBezTo>
                      <a:pt x="16" y="50"/>
                      <a:pt x="18" y="49"/>
                      <a:pt x="20" y="48"/>
                    </a:cubicBezTo>
                    <a:cubicBezTo>
                      <a:pt x="46" y="30"/>
                      <a:pt x="78" y="23"/>
                      <a:pt x="110" y="23"/>
                    </a:cubicBezTo>
                    <a:cubicBezTo>
                      <a:pt x="207" y="23"/>
                      <a:pt x="312" y="85"/>
                      <a:pt x="313" y="86"/>
                    </a:cubicBezTo>
                    <a:cubicBezTo>
                      <a:pt x="316" y="87"/>
                      <a:pt x="317" y="87"/>
                      <a:pt x="320" y="87"/>
                    </a:cubicBezTo>
                    <a:cubicBezTo>
                      <a:pt x="324" y="87"/>
                      <a:pt x="328" y="85"/>
                      <a:pt x="329" y="82"/>
                    </a:cubicBezTo>
                    <a:cubicBezTo>
                      <a:pt x="333" y="77"/>
                      <a:pt x="330" y="69"/>
                      <a:pt x="326" y="66"/>
                    </a:cubicBezTo>
                    <a:cubicBezTo>
                      <a:pt x="320" y="63"/>
                      <a:pt x="213" y="0"/>
                      <a:pt x="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2070;p62">
                <a:extLst>
                  <a:ext uri="{FF2B5EF4-FFF2-40B4-BE49-F238E27FC236}">
                    <a16:creationId xmlns:a16="http://schemas.microsoft.com/office/drawing/2014/main" id="{F9A07964-28B7-293F-BC00-46509F2D840B}"/>
                  </a:ext>
                </a:extLst>
              </p:cNvPr>
              <p:cNvSpPr/>
              <p:nvPr/>
            </p:nvSpPr>
            <p:spPr>
              <a:xfrm>
                <a:off x="4488430" y="1654245"/>
                <a:ext cx="19186" cy="12330"/>
              </a:xfrm>
              <a:custGeom>
                <a:avLst/>
                <a:gdLst/>
                <a:ahLst/>
                <a:cxnLst/>
                <a:rect l="l" t="t" r="r" b="b"/>
                <a:pathLst>
                  <a:path w="319" h="205" extrusionOk="0">
                    <a:moveTo>
                      <a:pt x="14" y="1"/>
                    </a:moveTo>
                    <a:cubicBezTo>
                      <a:pt x="11" y="1"/>
                      <a:pt x="8" y="2"/>
                      <a:pt x="6" y="4"/>
                    </a:cubicBezTo>
                    <a:cubicBezTo>
                      <a:pt x="0" y="9"/>
                      <a:pt x="0" y="16"/>
                      <a:pt x="5" y="21"/>
                    </a:cubicBezTo>
                    <a:cubicBezTo>
                      <a:pt x="10" y="30"/>
                      <a:pt x="162" y="204"/>
                      <a:pt x="306" y="204"/>
                    </a:cubicBezTo>
                    <a:cubicBezTo>
                      <a:pt x="313" y="204"/>
                      <a:pt x="318" y="199"/>
                      <a:pt x="319" y="192"/>
                    </a:cubicBezTo>
                    <a:cubicBezTo>
                      <a:pt x="319" y="185"/>
                      <a:pt x="314" y="180"/>
                      <a:pt x="307" y="180"/>
                    </a:cubicBezTo>
                    <a:cubicBezTo>
                      <a:pt x="174" y="180"/>
                      <a:pt x="25" y="7"/>
                      <a:pt x="24" y="5"/>
                    </a:cubicBezTo>
                    <a:cubicBezTo>
                      <a:pt x="21" y="2"/>
                      <a:pt x="18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2071;p62">
                <a:extLst>
                  <a:ext uri="{FF2B5EF4-FFF2-40B4-BE49-F238E27FC236}">
                    <a16:creationId xmlns:a16="http://schemas.microsoft.com/office/drawing/2014/main" id="{383A2CA0-06D5-BE09-7960-727718A6E0F1}"/>
                  </a:ext>
                </a:extLst>
              </p:cNvPr>
              <p:cNvSpPr/>
              <p:nvPr/>
            </p:nvSpPr>
            <p:spPr>
              <a:xfrm>
                <a:off x="4540454" y="1527403"/>
                <a:ext cx="16119" cy="21351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55" extrusionOk="0">
                    <a:moveTo>
                      <a:pt x="190" y="1"/>
                    </a:moveTo>
                    <a:cubicBezTo>
                      <a:pt x="188" y="1"/>
                      <a:pt x="186" y="1"/>
                      <a:pt x="184" y="2"/>
                    </a:cubicBezTo>
                    <a:cubicBezTo>
                      <a:pt x="166" y="13"/>
                      <a:pt x="1" y="109"/>
                      <a:pt x="1" y="190"/>
                    </a:cubicBezTo>
                    <a:cubicBezTo>
                      <a:pt x="1" y="273"/>
                      <a:pt x="226" y="346"/>
                      <a:pt x="251" y="354"/>
                    </a:cubicBezTo>
                    <a:lnTo>
                      <a:pt x="255" y="354"/>
                    </a:lnTo>
                    <a:cubicBezTo>
                      <a:pt x="260" y="354"/>
                      <a:pt x="265" y="350"/>
                      <a:pt x="265" y="347"/>
                    </a:cubicBezTo>
                    <a:cubicBezTo>
                      <a:pt x="267" y="339"/>
                      <a:pt x="264" y="333"/>
                      <a:pt x="258" y="332"/>
                    </a:cubicBezTo>
                    <a:cubicBezTo>
                      <a:pt x="167" y="303"/>
                      <a:pt x="24" y="239"/>
                      <a:pt x="24" y="190"/>
                    </a:cubicBezTo>
                    <a:cubicBezTo>
                      <a:pt x="24" y="132"/>
                      <a:pt x="148" y="50"/>
                      <a:pt x="196" y="23"/>
                    </a:cubicBezTo>
                    <a:cubicBezTo>
                      <a:pt x="201" y="19"/>
                      <a:pt x="203" y="12"/>
                      <a:pt x="200" y="7"/>
                    </a:cubicBezTo>
                    <a:cubicBezTo>
                      <a:pt x="199" y="3"/>
                      <a:pt x="194" y="1"/>
                      <a:pt x="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2072;p62">
                <a:extLst>
                  <a:ext uri="{FF2B5EF4-FFF2-40B4-BE49-F238E27FC236}">
                    <a16:creationId xmlns:a16="http://schemas.microsoft.com/office/drawing/2014/main" id="{53353ECB-9A2E-1C18-7954-0BD8BB907313}"/>
                  </a:ext>
                </a:extLst>
              </p:cNvPr>
              <p:cNvSpPr/>
              <p:nvPr/>
            </p:nvSpPr>
            <p:spPr>
              <a:xfrm>
                <a:off x="4538890" y="1545746"/>
                <a:ext cx="9383" cy="1443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40" extrusionOk="0">
                    <a:moveTo>
                      <a:pt x="142" y="0"/>
                    </a:moveTo>
                    <a:cubicBezTo>
                      <a:pt x="138" y="0"/>
                      <a:pt x="133" y="3"/>
                      <a:pt x="131" y="6"/>
                    </a:cubicBezTo>
                    <a:lnTo>
                      <a:pt x="3" y="223"/>
                    </a:lnTo>
                    <a:cubicBezTo>
                      <a:pt x="0" y="227"/>
                      <a:pt x="2" y="236"/>
                      <a:pt x="8" y="238"/>
                    </a:cubicBezTo>
                    <a:cubicBezTo>
                      <a:pt x="11" y="240"/>
                      <a:pt x="12" y="240"/>
                      <a:pt x="14" y="240"/>
                    </a:cubicBezTo>
                    <a:cubicBezTo>
                      <a:pt x="18" y="240"/>
                      <a:pt x="23" y="237"/>
                      <a:pt x="24" y="235"/>
                    </a:cubicBezTo>
                    <a:lnTo>
                      <a:pt x="152" y="18"/>
                    </a:lnTo>
                    <a:cubicBezTo>
                      <a:pt x="156" y="13"/>
                      <a:pt x="153" y="5"/>
                      <a:pt x="147" y="2"/>
                    </a:cubicBezTo>
                    <a:cubicBezTo>
                      <a:pt x="146" y="1"/>
                      <a:pt x="144" y="0"/>
                      <a:pt x="1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2073;p62">
                <a:extLst>
                  <a:ext uri="{FF2B5EF4-FFF2-40B4-BE49-F238E27FC236}">
                    <a16:creationId xmlns:a16="http://schemas.microsoft.com/office/drawing/2014/main" id="{D291B856-B334-78A7-F3DC-4021BF15D679}"/>
                  </a:ext>
                </a:extLst>
              </p:cNvPr>
              <p:cNvSpPr/>
              <p:nvPr/>
            </p:nvSpPr>
            <p:spPr>
              <a:xfrm>
                <a:off x="4597831" y="1524636"/>
                <a:ext cx="37651" cy="18705"/>
              </a:xfrm>
              <a:custGeom>
                <a:avLst/>
                <a:gdLst/>
                <a:ahLst/>
                <a:cxnLst/>
                <a:rect l="l" t="t" r="r" b="b"/>
                <a:pathLst>
                  <a:path w="626" h="311" extrusionOk="0">
                    <a:moveTo>
                      <a:pt x="192" y="0"/>
                    </a:moveTo>
                    <a:cubicBezTo>
                      <a:pt x="174" y="0"/>
                      <a:pt x="157" y="8"/>
                      <a:pt x="145" y="23"/>
                    </a:cubicBezTo>
                    <a:cubicBezTo>
                      <a:pt x="81" y="101"/>
                      <a:pt x="6" y="285"/>
                      <a:pt x="3" y="293"/>
                    </a:cubicBezTo>
                    <a:cubicBezTo>
                      <a:pt x="1" y="300"/>
                      <a:pt x="3" y="307"/>
                      <a:pt x="9" y="309"/>
                    </a:cubicBezTo>
                    <a:cubicBezTo>
                      <a:pt x="10" y="311"/>
                      <a:pt x="13" y="311"/>
                      <a:pt x="14" y="311"/>
                    </a:cubicBezTo>
                    <a:cubicBezTo>
                      <a:pt x="19" y="311"/>
                      <a:pt x="23" y="308"/>
                      <a:pt x="25" y="304"/>
                    </a:cubicBezTo>
                    <a:cubicBezTo>
                      <a:pt x="28" y="303"/>
                      <a:pt x="103" y="115"/>
                      <a:pt x="164" y="41"/>
                    </a:cubicBezTo>
                    <a:cubicBezTo>
                      <a:pt x="172" y="31"/>
                      <a:pt x="181" y="26"/>
                      <a:pt x="192" y="26"/>
                    </a:cubicBezTo>
                    <a:cubicBezTo>
                      <a:pt x="193" y="26"/>
                      <a:pt x="194" y="26"/>
                      <a:pt x="195" y="26"/>
                    </a:cubicBezTo>
                    <a:cubicBezTo>
                      <a:pt x="240" y="30"/>
                      <a:pt x="303" y="111"/>
                      <a:pt x="323" y="142"/>
                    </a:cubicBezTo>
                    <a:cubicBezTo>
                      <a:pt x="326" y="144"/>
                      <a:pt x="328" y="147"/>
                      <a:pt x="332" y="147"/>
                    </a:cubicBezTo>
                    <a:cubicBezTo>
                      <a:pt x="335" y="147"/>
                      <a:pt x="339" y="145"/>
                      <a:pt x="342" y="143"/>
                    </a:cubicBezTo>
                    <a:cubicBezTo>
                      <a:pt x="343" y="142"/>
                      <a:pt x="435" y="45"/>
                      <a:pt x="511" y="45"/>
                    </a:cubicBezTo>
                    <a:cubicBezTo>
                      <a:pt x="518" y="45"/>
                      <a:pt x="524" y="46"/>
                      <a:pt x="531" y="47"/>
                    </a:cubicBezTo>
                    <a:cubicBezTo>
                      <a:pt x="563" y="55"/>
                      <a:pt x="587" y="86"/>
                      <a:pt x="601" y="138"/>
                    </a:cubicBezTo>
                    <a:cubicBezTo>
                      <a:pt x="603" y="143"/>
                      <a:pt x="607" y="146"/>
                      <a:pt x="612" y="146"/>
                    </a:cubicBezTo>
                    <a:cubicBezTo>
                      <a:pt x="613" y="146"/>
                      <a:pt x="615" y="146"/>
                      <a:pt x="616" y="145"/>
                    </a:cubicBezTo>
                    <a:cubicBezTo>
                      <a:pt x="622" y="144"/>
                      <a:pt x="626" y="138"/>
                      <a:pt x="624" y="131"/>
                    </a:cubicBezTo>
                    <a:cubicBezTo>
                      <a:pt x="606" y="70"/>
                      <a:pt x="578" y="33"/>
                      <a:pt x="536" y="23"/>
                    </a:cubicBezTo>
                    <a:cubicBezTo>
                      <a:pt x="528" y="21"/>
                      <a:pt x="520" y="20"/>
                      <a:pt x="511" y="20"/>
                    </a:cubicBezTo>
                    <a:cubicBezTo>
                      <a:pt x="439" y="20"/>
                      <a:pt x="361" y="89"/>
                      <a:pt x="333" y="115"/>
                    </a:cubicBezTo>
                    <a:cubicBezTo>
                      <a:pt x="312" y="82"/>
                      <a:pt x="251" y="5"/>
                      <a:pt x="195" y="0"/>
                    </a:cubicBezTo>
                    <a:cubicBezTo>
                      <a:pt x="194" y="0"/>
                      <a:pt x="193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2074;p62">
                <a:extLst>
                  <a:ext uri="{FF2B5EF4-FFF2-40B4-BE49-F238E27FC236}">
                    <a16:creationId xmlns:a16="http://schemas.microsoft.com/office/drawing/2014/main" id="{6BB187F9-40C7-047E-951F-057057034BAE}"/>
                  </a:ext>
                </a:extLst>
              </p:cNvPr>
              <p:cNvSpPr/>
              <p:nvPr/>
            </p:nvSpPr>
            <p:spPr>
              <a:xfrm>
                <a:off x="4600778" y="1517419"/>
                <a:ext cx="7157" cy="9804"/>
              </a:xfrm>
              <a:custGeom>
                <a:avLst/>
                <a:gdLst/>
                <a:ahLst/>
                <a:cxnLst/>
                <a:rect l="l" t="t" r="r" b="b"/>
                <a:pathLst>
                  <a:path w="119" h="163" extrusionOk="0">
                    <a:moveTo>
                      <a:pt x="14" y="0"/>
                    </a:moveTo>
                    <a:cubicBezTo>
                      <a:pt x="12" y="0"/>
                      <a:pt x="10" y="1"/>
                      <a:pt x="8" y="2"/>
                    </a:cubicBezTo>
                    <a:cubicBezTo>
                      <a:pt x="3" y="4"/>
                      <a:pt x="1" y="13"/>
                      <a:pt x="5" y="18"/>
                    </a:cubicBezTo>
                    <a:lnTo>
                      <a:pt x="94" y="158"/>
                    </a:lnTo>
                    <a:cubicBezTo>
                      <a:pt x="97" y="162"/>
                      <a:pt x="101" y="163"/>
                      <a:pt x="104" y="163"/>
                    </a:cubicBezTo>
                    <a:cubicBezTo>
                      <a:pt x="108" y="163"/>
                      <a:pt x="109" y="163"/>
                      <a:pt x="110" y="162"/>
                    </a:cubicBezTo>
                    <a:cubicBezTo>
                      <a:pt x="115" y="159"/>
                      <a:pt x="118" y="151"/>
                      <a:pt x="114" y="146"/>
                    </a:cubicBezTo>
                    <a:lnTo>
                      <a:pt x="24" y="6"/>
                    </a:lnTo>
                    <a:cubicBezTo>
                      <a:pt x="23" y="3"/>
                      <a:pt x="19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2075;p62">
                <a:extLst>
                  <a:ext uri="{FF2B5EF4-FFF2-40B4-BE49-F238E27FC236}">
                    <a16:creationId xmlns:a16="http://schemas.microsoft.com/office/drawing/2014/main" id="{D90E0FAC-EB91-630E-8997-0B1E17D37AA2}"/>
                  </a:ext>
                </a:extLst>
              </p:cNvPr>
              <p:cNvSpPr/>
              <p:nvPr/>
            </p:nvSpPr>
            <p:spPr>
              <a:xfrm>
                <a:off x="4617798" y="1535702"/>
                <a:ext cx="60566" cy="41921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697" extrusionOk="0">
                    <a:moveTo>
                      <a:pt x="701" y="1"/>
                    </a:moveTo>
                    <a:cubicBezTo>
                      <a:pt x="692" y="1"/>
                      <a:pt x="683" y="2"/>
                      <a:pt x="674" y="3"/>
                    </a:cubicBezTo>
                    <a:cubicBezTo>
                      <a:pt x="639" y="9"/>
                      <a:pt x="608" y="28"/>
                      <a:pt x="588" y="58"/>
                    </a:cubicBezTo>
                    <a:cubicBezTo>
                      <a:pt x="545" y="122"/>
                      <a:pt x="541" y="204"/>
                      <a:pt x="538" y="282"/>
                    </a:cubicBezTo>
                    <a:cubicBezTo>
                      <a:pt x="532" y="397"/>
                      <a:pt x="525" y="516"/>
                      <a:pt x="401" y="589"/>
                    </a:cubicBezTo>
                    <a:cubicBezTo>
                      <a:pt x="284" y="658"/>
                      <a:pt x="178" y="673"/>
                      <a:pt x="106" y="673"/>
                    </a:cubicBezTo>
                    <a:cubicBezTo>
                      <a:pt x="51" y="673"/>
                      <a:pt x="17" y="664"/>
                      <a:pt x="16" y="664"/>
                    </a:cubicBezTo>
                    <a:cubicBezTo>
                      <a:pt x="15" y="663"/>
                      <a:pt x="13" y="663"/>
                      <a:pt x="12" y="663"/>
                    </a:cubicBezTo>
                    <a:cubicBezTo>
                      <a:pt x="7" y="663"/>
                      <a:pt x="2" y="666"/>
                      <a:pt x="1" y="671"/>
                    </a:cubicBezTo>
                    <a:cubicBezTo>
                      <a:pt x="0" y="679"/>
                      <a:pt x="3" y="685"/>
                      <a:pt x="10" y="686"/>
                    </a:cubicBezTo>
                    <a:cubicBezTo>
                      <a:pt x="13" y="688"/>
                      <a:pt x="49" y="697"/>
                      <a:pt x="107" y="697"/>
                    </a:cubicBezTo>
                    <a:cubicBezTo>
                      <a:pt x="181" y="697"/>
                      <a:pt x="290" y="681"/>
                      <a:pt x="415" y="611"/>
                    </a:cubicBezTo>
                    <a:cubicBezTo>
                      <a:pt x="549" y="531"/>
                      <a:pt x="556" y="405"/>
                      <a:pt x="562" y="284"/>
                    </a:cubicBezTo>
                    <a:cubicBezTo>
                      <a:pt x="566" y="205"/>
                      <a:pt x="571" y="131"/>
                      <a:pt x="609" y="72"/>
                    </a:cubicBezTo>
                    <a:cubicBezTo>
                      <a:pt x="625" y="47"/>
                      <a:pt x="650" y="32"/>
                      <a:pt x="679" y="26"/>
                    </a:cubicBezTo>
                    <a:cubicBezTo>
                      <a:pt x="687" y="25"/>
                      <a:pt x="695" y="25"/>
                      <a:pt x="703" y="25"/>
                    </a:cubicBezTo>
                    <a:cubicBezTo>
                      <a:pt x="823" y="25"/>
                      <a:pt x="985" y="149"/>
                      <a:pt x="986" y="151"/>
                    </a:cubicBezTo>
                    <a:cubicBezTo>
                      <a:pt x="988" y="152"/>
                      <a:pt x="990" y="152"/>
                      <a:pt x="992" y="152"/>
                    </a:cubicBezTo>
                    <a:cubicBezTo>
                      <a:pt x="996" y="152"/>
                      <a:pt x="1000" y="151"/>
                      <a:pt x="1002" y="148"/>
                    </a:cubicBezTo>
                    <a:cubicBezTo>
                      <a:pt x="1007" y="144"/>
                      <a:pt x="1005" y="136"/>
                      <a:pt x="999" y="132"/>
                    </a:cubicBezTo>
                    <a:cubicBezTo>
                      <a:pt x="992" y="126"/>
                      <a:pt x="829" y="1"/>
                      <a:pt x="7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2076;p62">
                <a:extLst>
                  <a:ext uri="{FF2B5EF4-FFF2-40B4-BE49-F238E27FC236}">
                    <a16:creationId xmlns:a16="http://schemas.microsoft.com/office/drawing/2014/main" id="{2DBFC62C-00EA-DFBE-8D1F-C6E3FFAA49C4}"/>
                  </a:ext>
                </a:extLst>
              </p:cNvPr>
              <p:cNvSpPr/>
              <p:nvPr/>
            </p:nvSpPr>
            <p:spPr>
              <a:xfrm>
                <a:off x="4633796" y="1583216"/>
                <a:ext cx="22254" cy="20389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39" extrusionOk="0">
                    <a:moveTo>
                      <a:pt x="356" y="1"/>
                    </a:moveTo>
                    <a:cubicBezTo>
                      <a:pt x="354" y="1"/>
                      <a:pt x="351" y="1"/>
                      <a:pt x="349" y="3"/>
                    </a:cubicBezTo>
                    <a:cubicBezTo>
                      <a:pt x="291" y="49"/>
                      <a:pt x="268" y="97"/>
                      <a:pt x="246" y="142"/>
                    </a:cubicBezTo>
                    <a:cubicBezTo>
                      <a:pt x="225" y="188"/>
                      <a:pt x="203" y="232"/>
                      <a:pt x="147" y="269"/>
                    </a:cubicBezTo>
                    <a:cubicBezTo>
                      <a:pt x="93" y="306"/>
                      <a:pt x="59" y="315"/>
                      <a:pt x="41" y="315"/>
                    </a:cubicBezTo>
                    <a:cubicBezTo>
                      <a:pt x="31" y="315"/>
                      <a:pt x="25" y="313"/>
                      <a:pt x="23" y="311"/>
                    </a:cubicBezTo>
                    <a:cubicBezTo>
                      <a:pt x="21" y="308"/>
                      <a:pt x="17" y="306"/>
                      <a:pt x="14" y="306"/>
                    </a:cubicBezTo>
                    <a:cubicBezTo>
                      <a:pt x="11" y="306"/>
                      <a:pt x="9" y="306"/>
                      <a:pt x="7" y="308"/>
                    </a:cubicBezTo>
                    <a:cubicBezTo>
                      <a:pt x="2" y="311"/>
                      <a:pt x="1" y="319"/>
                      <a:pt x="5" y="324"/>
                    </a:cubicBezTo>
                    <a:cubicBezTo>
                      <a:pt x="7" y="328"/>
                      <a:pt x="17" y="339"/>
                      <a:pt x="40" y="339"/>
                    </a:cubicBezTo>
                    <a:cubicBezTo>
                      <a:pt x="64" y="339"/>
                      <a:pt x="102" y="328"/>
                      <a:pt x="158" y="290"/>
                    </a:cubicBezTo>
                    <a:cubicBezTo>
                      <a:pt x="219" y="249"/>
                      <a:pt x="243" y="200"/>
                      <a:pt x="266" y="153"/>
                    </a:cubicBezTo>
                    <a:cubicBezTo>
                      <a:pt x="288" y="109"/>
                      <a:pt x="310" y="62"/>
                      <a:pt x="363" y="22"/>
                    </a:cubicBezTo>
                    <a:cubicBezTo>
                      <a:pt x="369" y="18"/>
                      <a:pt x="370" y="11"/>
                      <a:pt x="365" y="6"/>
                    </a:cubicBezTo>
                    <a:cubicBezTo>
                      <a:pt x="363" y="3"/>
                      <a:pt x="360" y="1"/>
                      <a:pt x="3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2077;p62">
                <a:extLst>
                  <a:ext uri="{FF2B5EF4-FFF2-40B4-BE49-F238E27FC236}">
                    <a16:creationId xmlns:a16="http://schemas.microsoft.com/office/drawing/2014/main" id="{853B18F1-5520-4322-34E7-07982DE60F60}"/>
                  </a:ext>
                </a:extLst>
              </p:cNvPr>
              <p:cNvSpPr/>
              <p:nvPr/>
            </p:nvSpPr>
            <p:spPr>
              <a:xfrm>
                <a:off x="4615332" y="1563308"/>
                <a:ext cx="68686" cy="69407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154" extrusionOk="0">
                    <a:moveTo>
                      <a:pt x="931" y="0"/>
                    </a:moveTo>
                    <a:cubicBezTo>
                      <a:pt x="927" y="0"/>
                      <a:pt x="922" y="3"/>
                      <a:pt x="921" y="7"/>
                    </a:cubicBezTo>
                    <a:cubicBezTo>
                      <a:pt x="917" y="12"/>
                      <a:pt x="920" y="19"/>
                      <a:pt x="925" y="23"/>
                    </a:cubicBezTo>
                    <a:cubicBezTo>
                      <a:pt x="926" y="24"/>
                      <a:pt x="1072" y="110"/>
                      <a:pt x="1097" y="243"/>
                    </a:cubicBezTo>
                    <a:cubicBezTo>
                      <a:pt x="1117" y="353"/>
                      <a:pt x="997" y="479"/>
                      <a:pt x="909" y="573"/>
                    </a:cubicBezTo>
                    <a:cubicBezTo>
                      <a:pt x="890" y="594"/>
                      <a:pt x="872" y="612"/>
                      <a:pt x="858" y="628"/>
                    </a:cubicBezTo>
                    <a:cubicBezTo>
                      <a:pt x="826" y="664"/>
                      <a:pt x="815" y="713"/>
                      <a:pt x="804" y="771"/>
                    </a:cubicBezTo>
                    <a:cubicBezTo>
                      <a:pt x="784" y="856"/>
                      <a:pt x="762" y="962"/>
                      <a:pt x="655" y="1060"/>
                    </a:cubicBezTo>
                    <a:cubicBezTo>
                      <a:pt x="599" y="1112"/>
                      <a:pt x="510" y="1130"/>
                      <a:pt x="417" y="1130"/>
                    </a:cubicBezTo>
                    <a:cubicBezTo>
                      <a:pt x="230" y="1130"/>
                      <a:pt x="23" y="1058"/>
                      <a:pt x="19" y="1058"/>
                    </a:cubicBezTo>
                    <a:cubicBezTo>
                      <a:pt x="18" y="1057"/>
                      <a:pt x="16" y="1056"/>
                      <a:pt x="14" y="1056"/>
                    </a:cubicBezTo>
                    <a:cubicBezTo>
                      <a:pt x="10" y="1056"/>
                      <a:pt x="6" y="1059"/>
                      <a:pt x="4" y="1064"/>
                    </a:cubicBezTo>
                    <a:cubicBezTo>
                      <a:pt x="1" y="1069"/>
                      <a:pt x="4" y="1077"/>
                      <a:pt x="11" y="1079"/>
                    </a:cubicBezTo>
                    <a:cubicBezTo>
                      <a:pt x="24" y="1083"/>
                      <a:pt x="226" y="1154"/>
                      <a:pt x="416" y="1154"/>
                    </a:cubicBezTo>
                    <a:cubicBezTo>
                      <a:pt x="516" y="1154"/>
                      <a:pt x="611" y="1135"/>
                      <a:pt x="671" y="1078"/>
                    </a:cubicBezTo>
                    <a:cubicBezTo>
                      <a:pt x="783" y="973"/>
                      <a:pt x="808" y="865"/>
                      <a:pt x="826" y="776"/>
                    </a:cubicBezTo>
                    <a:cubicBezTo>
                      <a:pt x="838" y="722"/>
                      <a:pt x="847" y="675"/>
                      <a:pt x="875" y="643"/>
                    </a:cubicBezTo>
                    <a:cubicBezTo>
                      <a:pt x="889" y="627"/>
                      <a:pt x="907" y="609"/>
                      <a:pt x="926" y="589"/>
                    </a:cubicBezTo>
                    <a:cubicBezTo>
                      <a:pt x="1018" y="493"/>
                      <a:pt x="1142" y="359"/>
                      <a:pt x="1120" y="239"/>
                    </a:cubicBezTo>
                    <a:cubicBezTo>
                      <a:pt x="1094" y="95"/>
                      <a:pt x="943" y="7"/>
                      <a:pt x="937" y="2"/>
                    </a:cubicBezTo>
                    <a:cubicBezTo>
                      <a:pt x="935" y="1"/>
                      <a:pt x="933" y="0"/>
                      <a:pt x="9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2078;p62">
                <a:extLst>
                  <a:ext uri="{FF2B5EF4-FFF2-40B4-BE49-F238E27FC236}">
                    <a16:creationId xmlns:a16="http://schemas.microsoft.com/office/drawing/2014/main" id="{30BC6D7C-011A-9472-70C1-FC3A3901FE8E}"/>
                  </a:ext>
                </a:extLst>
              </p:cNvPr>
              <p:cNvSpPr/>
              <p:nvPr/>
            </p:nvSpPr>
            <p:spPr>
              <a:xfrm>
                <a:off x="4681250" y="1574495"/>
                <a:ext cx="17021" cy="40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67" extrusionOk="0">
                    <a:moveTo>
                      <a:pt x="170" y="1"/>
                    </a:moveTo>
                    <a:cubicBezTo>
                      <a:pt x="77" y="1"/>
                      <a:pt x="11" y="44"/>
                      <a:pt x="7" y="45"/>
                    </a:cubicBezTo>
                    <a:cubicBezTo>
                      <a:pt x="2" y="49"/>
                      <a:pt x="1" y="56"/>
                      <a:pt x="5" y="61"/>
                    </a:cubicBezTo>
                    <a:cubicBezTo>
                      <a:pt x="6" y="66"/>
                      <a:pt x="10" y="67"/>
                      <a:pt x="14" y="67"/>
                    </a:cubicBezTo>
                    <a:cubicBezTo>
                      <a:pt x="17" y="67"/>
                      <a:pt x="18" y="67"/>
                      <a:pt x="21" y="65"/>
                    </a:cubicBezTo>
                    <a:cubicBezTo>
                      <a:pt x="22" y="65"/>
                      <a:pt x="83" y="24"/>
                      <a:pt x="170" y="24"/>
                    </a:cubicBezTo>
                    <a:cubicBezTo>
                      <a:pt x="199" y="24"/>
                      <a:pt x="231" y="28"/>
                      <a:pt x="264" y="40"/>
                    </a:cubicBezTo>
                    <a:cubicBezTo>
                      <a:pt x="265" y="41"/>
                      <a:pt x="267" y="41"/>
                      <a:pt x="268" y="41"/>
                    </a:cubicBezTo>
                    <a:cubicBezTo>
                      <a:pt x="273" y="41"/>
                      <a:pt x="277" y="38"/>
                      <a:pt x="279" y="34"/>
                    </a:cubicBezTo>
                    <a:cubicBezTo>
                      <a:pt x="282" y="28"/>
                      <a:pt x="279" y="22"/>
                      <a:pt x="273" y="19"/>
                    </a:cubicBezTo>
                    <a:cubicBezTo>
                      <a:pt x="236" y="6"/>
                      <a:pt x="202" y="1"/>
                      <a:pt x="1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2079;p62">
                <a:extLst>
                  <a:ext uri="{FF2B5EF4-FFF2-40B4-BE49-F238E27FC236}">
                    <a16:creationId xmlns:a16="http://schemas.microsoft.com/office/drawing/2014/main" id="{C07E22D7-25E7-7F00-40C4-10C9C838B296}"/>
                  </a:ext>
                </a:extLst>
              </p:cNvPr>
              <p:cNvSpPr/>
              <p:nvPr/>
            </p:nvSpPr>
            <p:spPr>
              <a:xfrm>
                <a:off x="4666635" y="1600778"/>
                <a:ext cx="21532" cy="19126"/>
              </a:xfrm>
              <a:custGeom>
                <a:avLst/>
                <a:gdLst/>
                <a:ahLst/>
                <a:cxnLst/>
                <a:rect l="l" t="t" r="r" b="b"/>
                <a:pathLst>
                  <a:path w="358" h="318" extrusionOk="0">
                    <a:moveTo>
                      <a:pt x="14" y="1"/>
                    </a:moveTo>
                    <a:cubicBezTo>
                      <a:pt x="12" y="1"/>
                      <a:pt x="11" y="1"/>
                      <a:pt x="9" y="2"/>
                    </a:cubicBezTo>
                    <a:cubicBezTo>
                      <a:pt x="4" y="4"/>
                      <a:pt x="1" y="12"/>
                      <a:pt x="4" y="18"/>
                    </a:cubicBezTo>
                    <a:cubicBezTo>
                      <a:pt x="9" y="28"/>
                      <a:pt x="123" y="279"/>
                      <a:pt x="344" y="317"/>
                    </a:cubicBezTo>
                    <a:lnTo>
                      <a:pt x="346" y="317"/>
                    </a:lnTo>
                    <a:cubicBezTo>
                      <a:pt x="351" y="317"/>
                      <a:pt x="357" y="313"/>
                      <a:pt x="357" y="307"/>
                    </a:cubicBezTo>
                    <a:cubicBezTo>
                      <a:pt x="358" y="300"/>
                      <a:pt x="355" y="295"/>
                      <a:pt x="347" y="294"/>
                    </a:cubicBezTo>
                    <a:cubicBezTo>
                      <a:pt x="139" y="255"/>
                      <a:pt x="26" y="9"/>
                      <a:pt x="25" y="7"/>
                    </a:cubicBezTo>
                    <a:cubicBezTo>
                      <a:pt x="23" y="3"/>
                      <a:pt x="18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2080;p62">
                <a:extLst>
                  <a:ext uri="{FF2B5EF4-FFF2-40B4-BE49-F238E27FC236}">
                    <a16:creationId xmlns:a16="http://schemas.microsoft.com/office/drawing/2014/main" id="{5C485669-1178-E120-8A29-B1759DEAD21B}"/>
                  </a:ext>
                </a:extLst>
              </p:cNvPr>
              <p:cNvSpPr/>
              <p:nvPr/>
            </p:nvSpPr>
            <p:spPr>
              <a:xfrm>
                <a:off x="4643780" y="1599214"/>
                <a:ext cx="87150" cy="87992"/>
              </a:xfrm>
              <a:custGeom>
                <a:avLst/>
                <a:gdLst/>
                <a:ahLst/>
                <a:cxnLst/>
                <a:rect l="l" t="t" r="r" b="b"/>
                <a:pathLst>
                  <a:path w="1449" h="1463" extrusionOk="0">
                    <a:moveTo>
                      <a:pt x="1375" y="1"/>
                    </a:moveTo>
                    <a:cubicBezTo>
                      <a:pt x="1374" y="1"/>
                      <a:pt x="1373" y="1"/>
                      <a:pt x="1372" y="1"/>
                    </a:cubicBezTo>
                    <a:cubicBezTo>
                      <a:pt x="1366" y="2"/>
                      <a:pt x="1361" y="8"/>
                      <a:pt x="1364" y="14"/>
                    </a:cubicBezTo>
                    <a:cubicBezTo>
                      <a:pt x="1364" y="17"/>
                      <a:pt x="1424" y="396"/>
                      <a:pt x="1338" y="631"/>
                    </a:cubicBezTo>
                    <a:cubicBezTo>
                      <a:pt x="1262" y="839"/>
                      <a:pt x="1205" y="885"/>
                      <a:pt x="1194" y="891"/>
                    </a:cubicBezTo>
                    <a:cubicBezTo>
                      <a:pt x="1183" y="890"/>
                      <a:pt x="1151" y="889"/>
                      <a:pt x="1106" y="889"/>
                    </a:cubicBezTo>
                    <a:cubicBezTo>
                      <a:pt x="985" y="889"/>
                      <a:pt x="767" y="902"/>
                      <a:pt x="607" y="982"/>
                    </a:cubicBezTo>
                    <a:cubicBezTo>
                      <a:pt x="534" y="1018"/>
                      <a:pt x="466" y="1045"/>
                      <a:pt x="405" y="1067"/>
                    </a:cubicBezTo>
                    <a:cubicBezTo>
                      <a:pt x="266" y="1120"/>
                      <a:pt x="155" y="1163"/>
                      <a:pt x="92" y="1280"/>
                    </a:cubicBezTo>
                    <a:lnTo>
                      <a:pt x="2" y="1446"/>
                    </a:lnTo>
                    <a:cubicBezTo>
                      <a:pt x="0" y="1451"/>
                      <a:pt x="2" y="1458"/>
                      <a:pt x="8" y="1462"/>
                    </a:cubicBezTo>
                    <a:cubicBezTo>
                      <a:pt x="10" y="1463"/>
                      <a:pt x="12" y="1463"/>
                      <a:pt x="13" y="1463"/>
                    </a:cubicBezTo>
                    <a:cubicBezTo>
                      <a:pt x="17" y="1463"/>
                      <a:pt x="21" y="1460"/>
                      <a:pt x="21" y="1455"/>
                    </a:cubicBezTo>
                    <a:lnTo>
                      <a:pt x="111" y="1290"/>
                    </a:lnTo>
                    <a:cubicBezTo>
                      <a:pt x="171" y="1180"/>
                      <a:pt x="277" y="1141"/>
                      <a:pt x="412" y="1088"/>
                    </a:cubicBezTo>
                    <a:cubicBezTo>
                      <a:pt x="473" y="1066"/>
                      <a:pt x="543" y="1039"/>
                      <a:pt x="614" y="1003"/>
                    </a:cubicBezTo>
                    <a:cubicBezTo>
                      <a:pt x="772" y="924"/>
                      <a:pt x="993" y="913"/>
                      <a:pt x="1112" y="913"/>
                    </a:cubicBezTo>
                    <a:cubicBezTo>
                      <a:pt x="1161" y="913"/>
                      <a:pt x="1193" y="915"/>
                      <a:pt x="1194" y="915"/>
                    </a:cubicBezTo>
                    <a:cubicBezTo>
                      <a:pt x="1196" y="915"/>
                      <a:pt x="1198" y="914"/>
                      <a:pt x="1199" y="914"/>
                    </a:cubicBezTo>
                    <a:cubicBezTo>
                      <a:pt x="1207" y="910"/>
                      <a:pt x="1271" y="880"/>
                      <a:pt x="1359" y="640"/>
                    </a:cubicBezTo>
                    <a:cubicBezTo>
                      <a:pt x="1449" y="398"/>
                      <a:pt x="1388" y="27"/>
                      <a:pt x="1386" y="11"/>
                    </a:cubicBezTo>
                    <a:cubicBezTo>
                      <a:pt x="1385" y="4"/>
                      <a:pt x="1381" y="1"/>
                      <a:pt x="13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2081;p62">
                <a:extLst>
                  <a:ext uri="{FF2B5EF4-FFF2-40B4-BE49-F238E27FC236}">
                    <a16:creationId xmlns:a16="http://schemas.microsoft.com/office/drawing/2014/main" id="{1260C4FD-AEEB-C20E-E6CA-24E8883ED5A7}"/>
                  </a:ext>
                </a:extLst>
              </p:cNvPr>
              <p:cNvSpPr/>
              <p:nvPr/>
            </p:nvSpPr>
            <p:spPr>
              <a:xfrm>
                <a:off x="4714930" y="1652862"/>
                <a:ext cx="21833" cy="22855"/>
              </a:xfrm>
              <a:custGeom>
                <a:avLst/>
                <a:gdLst/>
                <a:ahLst/>
                <a:cxnLst/>
                <a:rect l="l" t="t" r="r" b="b"/>
                <a:pathLst>
                  <a:path w="363" h="380" extrusionOk="0">
                    <a:moveTo>
                      <a:pt x="14" y="1"/>
                    </a:moveTo>
                    <a:cubicBezTo>
                      <a:pt x="9" y="1"/>
                      <a:pt x="4" y="4"/>
                      <a:pt x="3" y="10"/>
                    </a:cubicBezTo>
                    <a:cubicBezTo>
                      <a:pt x="0" y="16"/>
                      <a:pt x="5" y="23"/>
                      <a:pt x="11" y="25"/>
                    </a:cubicBezTo>
                    <a:cubicBezTo>
                      <a:pt x="13" y="25"/>
                      <a:pt x="231" y="81"/>
                      <a:pt x="305" y="213"/>
                    </a:cubicBezTo>
                    <a:cubicBezTo>
                      <a:pt x="331" y="260"/>
                      <a:pt x="336" y="312"/>
                      <a:pt x="320" y="365"/>
                    </a:cubicBezTo>
                    <a:cubicBezTo>
                      <a:pt x="319" y="372"/>
                      <a:pt x="321" y="379"/>
                      <a:pt x="328" y="380"/>
                    </a:cubicBezTo>
                    <a:lnTo>
                      <a:pt x="332" y="380"/>
                    </a:lnTo>
                    <a:cubicBezTo>
                      <a:pt x="337" y="380"/>
                      <a:pt x="341" y="376"/>
                      <a:pt x="344" y="373"/>
                    </a:cubicBezTo>
                    <a:cubicBezTo>
                      <a:pt x="363" y="312"/>
                      <a:pt x="356" y="255"/>
                      <a:pt x="327" y="203"/>
                    </a:cubicBezTo>
                    <a:cubicBezTo>
                      <a:pt x="248" y="63"/>
                      <a:pt x="27" y="5"/>
                      <a:pt x="17" y="1"/>
                    </a:cubicBezTo>
                    <a:cubicBezTo>
                      <a:pt x="16" y="1"/>
                      <a:pt x="15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2082;p62">
                <a:extLst>
                  <a:ext uri="{FF2B5EF4-FFF2-40B4-BE49-F238E27FC236}">
                    <a16:creationId xmlns:a16="http://schemas.microsoft.com/office/drawing/2014/main" id="{40528B5C-9A20-6CEC-FA4E-D57A89E316CA}"/>
                  </a:ext>
                </a:extLst>
              </p:cNvPr>
              <p:cNvSpPr/>
              <p:nvPr/>
            </p:nvSpPr>
            <p:spPr>
              <a:xfrm>
                <a:off x="4733274" y="1641374"/>
                <a:ext cx="9262" cy="21412"/>
              </a:xfrm>
              <a:custGeom>
                <a:avLst/>
                <a:gdLst/>
                <a:ahLst/>
                <a:cxnLst/>
                <a:rect l="l" t="t" r="r" b="b"/>
                <a:pathLst>
                  <a:path w="154" h="356" extrusionOk="0">
                    <a:moveTo>
                      <a:pt x="142" y="0"/>
                    </a:moveTo>
                    <a:cubicBezTo>
                      <a:pt x="135" y="0"/>
                      <a:pt x="129" y="6"/>
                      <a:pt x="129" y="13"/>
                    </a:cubicBezTo>
                    <a:cubicBezTo>
                      <a:pt x="129" y="267"/>
                      <a:pt x="10" y="331"/>
                      <a:pt x="9" y="333"/>
                    </a:cubicBezTo>
                    <a:cubicBezTo>
                      <a:pt x="3" y="335"/>
                      <a:pt x="0" y="344"/>
                      <a:pt x="3" y="349"/>
                    </a:cubicBezTo>
                    <a:cubicBezTo>
                      <a:pt x="6" y="352"/>
                      <a:pt x="10" y="355"/>
                      <a:pt x="14" y="355"/>
                    </a:cubicBezTo>
                    <a:cubicBezTo>
                      <a:pt x="16" y="355"/>
                      <a:pt x="17" y="354"/>
                      <a:pt x="19" y="354"/>
                    </a:cubicBezTo>
                    <a:cubicBezTo>
                      <a:pt x="19" y="354"/>
                      <a:pt x="20" y="354"/>
                      <a:pt x="20" y="354"/>
                    </a:cubicBezTo>
                    <a:cubicBezTo>
                      <a:pt x="26" y="351"/>
                      <a:pt x="154" y="285"/>
                      <a:pt x="154" y="13"/>
                    </a:cubicBezTo>
                    <a:cubicBezTo>
                      <a:pt x="154" y="6"/>
                      <a:pt x="148" y="0"/>
                      <a:pt x="1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2083;p62">
                <a:extLst>
                  <a:ext uri="{FF2B5EF4-FFF2-40B4-BE49-F238E27FC236}">
                    <a16:creationId xmlns:a16="http://schemas.microsoft.com/office/drawing/2014/main" id="{73A4177D-015C-8F0B-B760-44F66E192C9E}"/>
                  </a:ext>
                </a:extLst>
              </p:cNvPr>
              <p:cNvSpPr/>
              <p:nvPr/>
            </p:nvSpPr>
            <p:spPr>
              <a:xfrm>
                <a:off x="4729605" y="1613107"/>
                <a:ext cx="15337" cy="3789"/>
              </a:xfrm>
              <a:custGeom>
                <a:avLst/>
                <a:gdLst/>
                <a:ahLst/>
                <a:cxnLst/>
                <a:rect l="l" t="t" r="r" b="b"/>
                <a:pathLst>
                  <a:path w="255" h="63" extrusionOk="0">
                    <a:moveTo>
                      <a:pt x="12" y="0"/>
                    </a:moveTo>
                    <a:cubicBezTo>
                      <a:pt x="7" y="0"/>
                      <a:pt x="3" y="4"/>
                      <a:pt x="2" y="10"/>
                    </a:cubicBezTo>
                    <a:cubicBezTo>
                      <a:pt x="0" y="16"/>
                      <a:pt x="4" y="22"/>
                      <a:pt x="10" y="23"/>
                    </a:cubicBezTo>
                    <a:lnTo>
                      <a:pt x="240" y="62"/>
                    </a:lnTo>
                    <a:lnTo>
                      <a:pt x="241" y="62"/>
                    </a:lnTo>
                    <a:cubicBezTo>
                      <a:pt x="247" y="62"/>
                      <a:pt x="252" y="58"/>
                      <a:pt x="253" y="53"/>
                    </a:cubicBezTo>
                    <a:cubicBezTo>
                      <a:pt x="254" y="46"/>
                      <a:pt x="250" y="41"/>
                      <a:pt x="244" y="39"/>
                    </a:cubicBezTo>
                    <a:lnTo>
                      <a:pt x="14" y="0"/>
                    </a:lnTo>
                    <a:cubicBezTo>
                      <a:pt x="14" y="0"/>
                      <a:pt x="13" y="0"/>
                      <a:pt x="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2084;p62">
                <a:extLst>
                  <a:ext uri="{FF2B5EF4-FFF2-40B4-BE49-F238E27FC236}">
                    <a16:creationId xmlns:a16="http://schemas.microsoft.com/office/drawing/2014/main" id="{BC50843C-567B-9EF8-D85C-FBD3CF51496E}"/>
                  </a:ext>
                </a:extLst>
              </p:cNvPr>
              <p:cNvSpPr/>
              <p:nvPr/>
            </p:nvSpPr>
            <p:spPr>
              <a:xfrm>
                <a:off x="4708134" y="1552422"/>
                <a:ext cx="24840" cy="36869"/>
              </a:xfrm>
              <a:custGeom>
                <a:avLst/>
                <a:gdLst/>
                <a:ahLst/>
                <a:cxnLst/>
                <a:rect l="l" t="t" r="r" b="b"/>
                <a:pathLst>
                  <a:path w="413" h="613" extrusionOk="0">
                    <a:moveTo>
                      <a:pt x="12" y="1"/>
                    </a:moveTo>
                    <a:cubicBezTo>
                      <a:pt x="6" y="1"/>
                      <a:pt x="1" y="6"/>
                      <a:pt x="1" y="12"/>
                    </a:cubicBezTo>
                    <a:cubicBezTo>
                      <a:pt x="0" y="18"/>
                      <a:pt x="6" y="24"/>
                      <a:pt x="12" y="24"/>
                    </a:cubicBezTo>
                    <a:cubicBezTo>
                      <a:pt x="13" y="24"/>
                      <a:pt x="142" y="38"/>
                      <a:pt x="167" y="180"/>
                    </a:cubicBezTo>
                    <a:lnTo>
                      <a:pt x="192" y="334"/>
                    </a:lnTo>
                    <a:cubicBezTo>
                      <a:pt x="192" y="338"/>
                      <a:pt x="195" y="342"/>
                      <a:pt x="200" y="343"/>
                    </a:cubicBezTo>
                    <a:cubicBezTo>
                      <a:pt x="201" y="344"/>
                      <a:pt x="328" y="383"/>
                      <a:pt x="370" y="471"/>
                    </a:cubicBezTo>
                    <a:cubicBezTo>
                      <a:pt x="387" y="508"/>
                      <a:pt x="387" y="550"/>
                      <a:pt x="370" y="595"/>
                    </a:cubicBezTo>
                    <a:cubicBezTo>
                      <a:pt x="368" y="602"/>
                      <a:pt x="370" y="609"/>
                      <a:pt x="377" y="611"/>
                    </a:cubicBezTo>
                    <a:cubicBezTo>
                      <a:pt x="379" y="613"/>
                      <a:pt x="380" y="613"/>
                      <a:pt x="381" y="613"/>
                    </a:cubicBezTo>
                    <a:cubicBezTo>
                      <a:pt x="386" y="613"/>
                      <a:pt x="391" y="610"/>
                      <a:pt x="393" y="603"/>
                    </a:cubicBezTo>
                    <a:cubicBezTo>
                      <a:pt x="413" y="551"/>
                      <a:pt x="413" y="503"/>
                      <a:pt x="392" y="459"/>
                    </a:cubicBezTo>
                    <a:cubicBezTo>
                      <a:pt x="350" y="374"/>
                      <a:pt x="243" y="331"/>
                      <a:pt x="215" y="322"/>
                    </a:cubicBezTo>
                    <a:lnTo>
                      <a:pt x="190" y="177"/>
                    </a:lnTo>
                    <a:cubicBezTo>
                      <a:pt x="163" y="17"/>
                      <a:pt x="16" y="1"/>
                      <a:pt x="14" y="1"/>
                    </a:cubicBezTo>
                    <a:cubicBezTo>
                      <a:pt x="14" y="1"/>
                      <a:pt x="13" y="1"/>
                      <a:pt x="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2085;p62">
                <a:extLst>
                  <a:ext uri="{FF2B5EF4-FFF2-40B4-BE49-F238E27FC236}">
                    <a16:creationId xmlns:a16="http://schemas.microsoft.com/office/drawing/2014/main" id="{58B0E24E-4618-BA6F-30ED-B112310CCDCD}"/>
                  </a:ext>
                </a:extLst>
              </p:cNvPr>
              <p:cNvSpPr/>
              <p:nvPr/>
            </p:nvSpPr>
            <p:spPr>
              <a:xfrm>
                <a:off x="4688226" y="1528906"/>
                <a:ext cx="10706" cy="259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431" extrusionOk="0">
                    <a:moveTo>
                      <a:pt x="14" y="1"/>
                    </a:moveTo>
                    <a:cubicBezTo>
                      <a:pt x="12" y="1"/>
                      <a:pt x="9" y="2"/>
                      <a:pt x="6" y="4"/>
                    </a:cubicBezTo>
                    <a:cubicBezTo>
                      <a:pt x="1" y="8"/>
                      <a:pt x="1" y="15"/>
                      <a:pt x="4" y="20"/>
                    </a:cubicBezTo>
                    <a:cubicBezTo>
                      <a:pt x="6" y="21"/>
                      <a:pt x="153" y="196"/>
                      <a:pt x="116" y="418"/>
                    </a:cubicBezTo>
                    <a:cubicBezTo>
                      <a:pt x="115" y="424"/>
                      <a:pt x="119" y="429"/>
                      <a:pt x="126" y="430"/>
                    </a:cubicBezTo>
                    <a:lnTo>
                      <a:pt x="127" y="430"/>
                    </a:lnTo>
                    <a:cubicBezTo>
                      <a:pt x="132" y="430"/>
                      <a:pt x="137" y="426"/>
                      <a:pt x="140" y="423"/>
                    </a:cubicBezTo>
                    <a:cubicBezTo>
                      <a:pt x="178" y="191"/>
                      <a:pt x="29" y="14"/>
                      <a:pt x="22" y="5"/>
                    </a:cubicBezTo>
                    <a:cubicBezTo>
                      <a:pt x="20" y="2"/>
                      <a:pt x="17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2086;p62">
                <a:extLst>
                  <a:ext uri="{FF2B5EF4-FFF2-40B4-BE49-F238E27FC236}">
                    <a16:creationId xmlns:a16="http://schemas.microsoft.com/office/drawing/2014/main" id="{0358A377-544E-8757-FC35-FBD1EB97A553}"/>
                  </a:ext>
                </a:extLst>
              </p:cNvPr>
              <p:cNvSpPr/>
              <p:nvPr/>
            </p:nvSpPr>
            <p:spPr>
              <a:xfrm>
                <a:off x="4646126" y="1517659"/>
                <a:ext cx="23757" cy="5052"/>
              </a:xfrm>
              <a:custGeom>
                <a:avLst/>
                <a:gdLst/>
                <a:ahLst/>
                <a:cxnLst/>
                <a:rect l="l" t="t" r="r" b="b"/>
                <a:pathLst>
                  <a:path w="395" h="84" extrusionOk="0">
                    <a:moveTo>
                      <a:pt x="132" y="1"/>
                    </a:moveTo>
                    <a:cubicBezTo>
                      <a:pt x="67" y="1"/>
                      <a:pt x="16" y="8"/>
                      <a:pt x="11" y="9"/>
                    </a:cubicBezTo>
                    <a:cubicBezTo>
                      <a:pt x="6" y="10"/>
                      <a:pt x="1" y="15"/>
                      <a:pt x="3" y="21"/>
                    </a:cubicBezTo>
                    <a:cubicBezTo>
                      <a:pt x="4" y="26"/>
                      <a:pt x="8" y="31"/>
                      <a:pt x="14" y="31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16" y="31"/>
                      <a:pt x="66" y="23"/>
                      <a:pt x="133" y="23"/>
                    </a:cubicBezTo>
                    <a:cubicBezTo>
                      <a:pt x="210" y="23"/>
                      <a:pt x="310" y="34"/>
                      <a:pt x="376" y="80"/>
                    </a:cubicBezTo>
                    <a:cubicBezTo>
                      <a:pt x="377" y="81"/>
                      <a:pt x="379" y="83"/>
                      <a:pt x="382" y="83"/>
                    </a:cubicBezTo>
                    <a:cubicBezTo>
                      <a:pt x="384" y="83"/>
                      <a:pt x="389" y="82"/>
                      <a:pt x="392" y="78"/>
                    </a:cubicBezTo>
                    <a:cubicBezTo>
                      <a:pt x="395" y="73"/>
                      <a:pt x="394" y="66"/>
                      <a:pt x="389" y="62"/>
                    </a:cubicBezTo>
                    <a:cubicBezTo>
                      <a:pt x="318" y="12"/>
                      <a:pt x="213" y="1"/>
                      <a:pt x="1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2087;p62">
                <a:extLst>
                  <a:ext uri="{FF2B5EF4-FFF2-40B4-BE49-F238E27FC236}">
                    <a16:creationId xmlns:a16="http://schemas.microsoft.com/office/drawing/2014/main" id="{B25F17A5-4D57-FAB9-9DF8-BFC448B9F413}"/>
                  </a:ext>
                </a:extLst>
              </p:cNvPr>
              <p:cNvSpPr/>
              <p:nvPr/>
            </p:nvSpPr>
            <p:spPr>
              <a:xfrm>
                <a:off x="4649133" y="1675716"/>
                <a:ext cx="52206" cy="1455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242" extrusionOk="0">
                    <a:moveTo>
                      <a:pt x="13" y="1"/>
                    </a:moveTo>
                    <a:cubicBezTo>
                      <a:pt x="9" y="1"/>
                      <a:pt x="6" y="2"/>
                      <a:pt x="4" y="5"/>
                    </a:cubicBezTo>
                    <a:cubicBezTo>
                      <a:pt x="1" y="10"/>
                      <a:pt x="1" y="19"/>
                      <a:pt x="6" y="23"/>
                    </a:cubicBezTo>
                    <a:cubicBezTo>
                      <a:pt x="9" y="25"/>
                      <a:pt x="269" y="242"/>
                      <a:pt x="594" y="242"/>
                    </a:cubicBezTo>
                    <a:cubicBezTo>
                      <a:pt x="679" y="242"/>
                      <a:pt x="768" y="227"/>
                      <a:pt x="859" y="191"/>
                    </a:cubicBezTo>
                    <a:cubicBezTo>
                      <a:pt x="865" y="188"/>
                      <a:pt x="867" y="181"/>
                      <a:pt x="865" y="175"/>
                    </a:cubicBezTo>
                    <a:cubicBezTo>
                      <a:pt x="863" y="170"/>
                      <a:pt x="858" y="167"/>
                      <a:pt x="854" y="167"/>
                    </a:cubicBezTo>
                    <a:cubicBezTo>
                      <a:pt x="852" y="167"/>
                      <a:pt x="851" y="167"/>
                      <a:pt x="849" y="168"/>
                    </a:cubicBezTo>
                    <a:cubicBezTo>
                      <a:pt x="763" y="204"/>
                      <a:pt x="677" y="218"/>
                      <a:pt x="595" y="218"/>
                    </a:cubicBezTo>
                    <a:cubicBezTo>
                      <a:pt x="279" y="218"/>
                      <a:pt x="24" y="7"/>
                      <a:pt x="21" y="4"/>
                    </a:cubicBezTo>
                    <a:cubicBezTo>
                      <a:pt x="18" y="2"/>
                      <a:pt x="15" y="1"/>
                      <a:pt x="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2088;p62">
                <a:extLst>
                  <a:ext uri="{FF2B5EF4-FFF2-40B4-BE49-F238E27FC236}">
                    <a16:creationId xmlns:a16="http://schemas.microsoft.com/office/drawing/2014/main" id="{8A7FAA00-25CF-23FC-C77E-666D48D74169}"/>
                  </a:ext>
                </a:extLst>
              </p:cNvPr>
              <p:cNvSpPr/>
              <p:nvPr/>
            </p:nvSpPr>
            <p:spPr>
              <a:xfrm>
                <a:off x="4694361" y="1672168"/>
                <a:ext cx="28388" cy="18886"/>
              </a:xfrm>
              <a:custGeom>
                <a:avLst/>
                <a:gdLst/>
                <a:ahLst/>
                <a:cxnLst/>
                <a:rect l="l" t="t" r="r" b="b"/>
                <a:pathLst>
                  <a:path w="472" h="314" extrusionOk="0">
                    <a:moveTo>
                      <a:pt x="109" y="0"/>
                    </a:moveTo>
                    <a:cubicBezTo>
                      <a:pt x="54" y="0"/>
                      <a:pt x="14" y="9"/>
                      <a:pt x="11" y="10"/>
                    </a:cubicBezTo>
                    <a:cubicBezTo>
                      <a:pt x="3" y="11"/>
                      <a:pt x="0" y="18"/>
                      <a:pt x="1" y="25"/>
                    </a:cubicBezTo>
                    <a:cubicBezTo>
                      <a:pt x="2" y="30"/>
                      <a:pt x="7" y="34"/>
                      <a:pt x="14" y="34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7" y="34"/>
                      <a:pt x="54" y="26"/>
                      <a:pt x="107" y="26"/>
                    </a:cubicBezTo>
                    <a:cubicBezTo>
                      <a:pt x="164" y="26"/>
                      <a:pt x="238" y="36"/>
                      <a:pt x="304" y="77"/>
                    </a:cubicBezTo>
                    <a:cubicBezTo>
                      <a:pt x="376" y="123"/>
                      <a:pt x="424" y="200"/>
                      <a:pt x="446" y="304"/>
                    </a:cubicBezTo>
                    <a:cubicBezTo>
                      <a:pt x="448" y="309"/>
                      <a:pt x="453" y="314"/>
                      <a:pt x="459" y="314"/>
                    </a:cubicBezTo>
                    <a:lnTo>
                      <a:pt x="461" y="314"/>
                    </a:lnTo>
                    <a:cubicBezTo>
                      <a:pt x="467" y="312"/>
                      <a:pt x="471" y="306"/>
                      <a:pt x="470" y="299"/>
                    </a:cubicBezTo>
                    <a:cubicBezTo>
                      <a:pt x="448" y="187"/>
                      <a:pt x="396" y="106"/>
                      <a:pt x="317" y="55"/>
                    </a:cubicBezTo>
                    <a:cubicBezTo>
                      <a:pt x="247" y="11"/>
                      <a:pt x="169" y="0"/>
                      <a:pt x="1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2089;p62">
                <a:extLst>
                  <a:ext uri="{FF2B5EF4-FFF2-40B4-BE49-F238E27FC236}">
                    <a16:creationId xmlns:a16="http://schemas.microsoft.com/office/drawing/2014/main" id="{C356C4FA-0925-E720-CC8D-ED6FE64B44B5}"/>
                  </a:ext>
                </a:extLst>
              </p:cNvPr>
              <p:cNvSpPr/>
              <p:nvPr/>
            </p:nvSpPr>
            <p:spPr>
              <a:xfrm>
                <a:off x="4633135" y="1642818"/>
                <a:ext cx="16059" cy="14555"/>
              </a:xfrm>
              <a:custGeom>
                <a:avLst/>
                <a:gdLst/>
                <a:ahLst/>
                <a:cxnLst/>
                <a:rect l="l" t="t" r="r" b="b"/>
                <a:pathLst>
                  <a:path w="267" h="242" extrusionOk="0">
                    <a:moveTo>
                      <a:pt x="255" y="1"/>
                    </a:moveTo>
                    <a:cubicBezTo>
                      <a:pt x="255" y="1"/>
                      <a:pt x="254" y="1"/>
                      <a:pt x="253" y="1"/>
                    </a:cubicBezTo>
                    <a:cubicBezTo>
                      <a:pt x="246" y="2"/>
                      <a:pt x="93" y="17"/>
                      <a:pt x="32" y="104"/>
                    </a:cubicBezTo>
                    <a:cubicBezTo>
                      <a:pt x="7" y="141"/>
                      <a:pt x="0" y="183"/>
                      <a:pt x="13" y="232"/>
                    </a:cubicBezTo>
                    <a:cubicBezTo>
                      <a:pt x="14" y="238"/>
                      <a:pt x="19" y="242"/>
                      <a:pt x="25" y="242"/>
                    </a:cubicBezTo>
                    <a:cubicBezTo>
                      <a:pt x="27" y="242"/>
                      <a:pt x="27" y="242"/>
                      <a:pt x="29" y="241"/>
                    </a:cubicBezTo>
                    <a:cubicBezTo>
                      <a:pt x="34" y="240"/>
                      <a:pt x="39" y="232"/>
                      <a:pt x="37" y="226"/>
                    </a:cubicBezTo>
                    <a:cubicBezTo>
                      <a:pt x="25" y="184"/>
                      <a:pt x="30" y="149"/>
                      <a:pt x="51" y="118"/>
                    </a:cubicBezTo>
                    <a:cubicBezTo>
                      <a:pt x="107" y="39"/>
                      <a:pt x="254" y="24"/>
                      <a:pt x="256" y="24"/>
                    </a:cubicBezTo>
                    <a:cubicBezTo>
                      <a:pt x="262" y="23"/>
                      <a:pt x="267" y="18"/>
                      <a:pt x="267" y="12"/>
                    </a:cubicBezTo>
                    <a:cubicBezTo>
                      <a:pt x="265" y="6"/>
                      <a:pt x="261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2090;p62">
                <a:extLst>
                  <a:ext uri="{FF2B5EF4-FFF2-40B4-BE49-F238E27FC236}">
                    <a16:creationId xmlns:a16="http://schemas.microsoft.com/office/drawing/2014/main" id="{8A0B946D-0691-78F1-7CB0-D90E2E2BA9E5}"/>
                  </a:ext>
                </a:extLst>
              </p:cNvPr>
              <p:cNvSpPr/>
              <p:nvPr/>
            </p:nvSpPr>
            <p:spPr>
              <a:xfrm>
                <a:off x="4695744" y="1590734"/>
                <a:ext cx="17021" cy="14615"/>
              </a:xfrm>
              <a:custGeom>
                <a:avLst/>
                <a:gdLst/>
                <a:ahLst/>
                <a:cxnLst/>
                <a:rect l="l" t="t" r="r" b="b"/>
                <a:pathLst>
                  <a:path w="283" h="243" extrusionOk="0">
                    <a:moveTo>
                      <a:pt x="269" y="1"/>
                    </a:moveTo>
                    <a:cubicBezTo>
                      <a:pt x="265" y="1"/>
                      <a:pt x="262" y="3"/>
                      <a:pt x="260" y="6"/>
                    </a:cubicBezTo>
                    <a:cubicBezTo>
                      <a:pt x="113" y="202"/>
                      <a:pt x="15" y="218"/>
                      <a:pt x="12" y="218"/>
                    </a:cubicBezTo>
                    <a:cubicBezTo>
                      <a:pt x="6" y="219"/>
                      <a:pt x="1" y="224"/>
                      <a:pt x="2" y="232"/>
                    </a:cubicBezTo>
                    <a:cubicBezTo>
                      <a:pt x="4" y="238"/>
                      <a:pt x="9" y="242"/>
                      <a:pt x="15" y="242"/>
                    </a:cubicBezTo>
                    <a:cubicBezTo>
                      <a:pt x="16" y="242"/>
                      <a:pt x="16" y="242"/>
                      <a:pt x="16" y="240"/>
                    </a:cubicBezTo>
                    <a:cubicBezTo>
                      <a:pt x="20" y="239"/>
                      <a:pt x="123" y="224"/>
                      <a:pt x="278" y="20"/>
                    </a:cubicBezTo>
                    <a:cubicBezTo>
                      <a:pt x="282" y="15"/>
                      <a:pt x="281" y="8"/>
                      <a:pt x="276" y="4"/>
                    </a:cubicBezTo>
                    <a:cubicBezTo>
                      <a:pt x="274" y="2"/>
                      <a:pt x="271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2091;p62">
                <a:extLst>
                  <a:ext uri="{FF2B5EF4-FFF2-40B4-BE49-F238E27FC236}">
                    <a16:creationId xmlns:a16="http://schemas.microsoft.com/office/drawing/2014/main" id="{392A9F00-52A1-F6E9-C85C-9A357F84FB2E}"/>
                  </a:ext>
                </a:extLst>
              </p:cNvPr>
              <p:cNvSpPr/>
              <p:nvPr/>
            </p:nvSpPr>
            <p:spPr>
              <a:xfrm>
                <a:off x="4704284" y="1599274"/>
                <a:ext cx="3128" cy="12209"/>
              </a:xfrm>
              <a:custGeom>
                <a:avLst/>
                <a:gdLst/>
                <a:ahLst/>
                <a:cxnLst/>
                <a:rect l="l" t="t" r="r" b="b"/>
                <a:pathLst>
                  <a:path w="52" h="203" extrusionOk="0">
                    <a:moveTo>
                      <a:pt x="14" y="0"/>
                    </a:moveTo>
                    <a:cubicBezTo>
                      <a:pt x="13" y="0"/>
                      <a:pt x="13" y="0"/>
                      <a:pt x="12" y="0"/>
                    </a:cubicBezTo>
                    <a:cubicBezTo>
                      <a:pt x="6" y="1"/>
                      <a:pt x="0" y="7"/>
                      <a:pt x="1" y="13"/>
                    </a:cubicBezTo>
                    <a:lnTo>
                      <a:pt x="27" y="192"/>
                    </a:lnTo>
                    <a:cubicBezTo>
                      <a:pt x="28" y="198"/>
                      <a:pt x="33" y="203"/>
                      <a:pt x="39" y="203"/>
                    </a:cubicBezTo>
                    <a:lnTo>
                      <a:pt x="40" y="203"/>
                    </a:lnTo>
                    <a:cubicBezTo>
                      <a:pt x="46" y="201"/>
                      <a:pt x="52" y="196"/>
                      <a:pt x="51" y="189"/>
                    </a:cubicBezTo>
                    <a:lnTo>
                      <a:pt x="25" y="11"/>
                    </a:lnTo>
                    <a:cubicBezTo>
                      <a:pt x="24" y="5"/>
                      <a:pt x="19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2092;p62">
                <a:extLst>
                  <a:ext uri="{FF2B5EF4-FFF2-40B4-BE49-F238E27FC236}">
                    <a16:creationId xmlns:a16="http://schemas.microsoft.com/office/drawing/2014/main" id="{B37B4B6E-7B1A-AD68-119C-87318AE55587}"/>
                  </a:ext>
                </a:extLst>
              </p:cNvPr>
              <p:cNvSpPr/>
              <p:nvPr/>
            </p:nvSpPr>
            <p:spPr>
              <a:xfrm>
                <a:off x="4571909" y="1652080"/>
                <a:ext cx="38252" cy="11909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98" extrusionOk="0">
                    <a:moveTo>
                      <a:pt x="12" y="1"/>
                    </a:moveTo>
                    <a:cubicBezTo>
                      <a:pt x="10" y="1"/>
                      <a:pt x="8" y="1"/>
                      <a:pt x="7" y="3"/>
                    </a:cubicBezTo>
                    <a:cubicBezTo>
                      <a:pt x="1" y="5"/>
                      <a:pt x="0" y="13"/>
                      <a:pt x="2" y="19"/>
                    </a:cubicBezTo>
                    <a:cubicBezTo>
                      <a:pt x="6" y="24"/>
                      <a:pt x="83" y="151"/>
                      <a:pt x="290" y="189"/>
                    </a:cubicBezTo>
                    <a:cubicBezTo>
                      <a:pt x="318" y="195"/>
                      <a:pt x="343" y="198"/>
                      <a:pt x="369" y="198"/>
                    </a:cubicBezTo>
                    <a:cubicBezTo>
                      <a:pt x="530" y="198"/>
                      <a:pt x="626" y="102"/>
                      <a:pt x="631" y="99"/>
                    </a:cubicBezTo>
                    <a:cubicBezTo>
                      <a:pt x="636" y="93"/>
                      <a:pt x="636" y="86"/>
                      <a:pt x="631" y="82"/>
                    </a:cubicBezTo>
                    <a:cubicBezTo>
                      <a:pt x="628" y="79"/>
                      <a:pt x="625" y="78"/>
                      <a:pt x="622" y="78"/>
                    </a:cubicBezTo>
                    <a:cubicBezTo>
                      <a:pt x="619" y="78"/>
                      <a:pt x="616" y="79"/>
                      <a:pt x="614" y="82"/>
                    </a:cubicBezTo>
                    <a:cubicBezTo>
                      <a:pt x="613" y="82"/>
                      <a:pt x="519" y="174"/>
                      <a:pt x="368" y="174"/>
                    </a:cubicBezTo>
                    <a:cubicBezTo>
                      <a:pt x="344" y="174"/>
                      <a:pt x="320" y="172"/>
                      <a:pt x="294" y="167"/>
                    </a:cubicBezTo>
                    <a:cubicBezTo>
                      <a:pt x="98" y="131"/>
                      <a:pt x="24" y="8"/>
                      <a:pt x="23" y="7"/>
                    </a:cubicBezTo>
                    <a:cubicBezTo>
                      <a:pt x="20" y="3"/>
                      <a:pt x="16" y="1"/>
                      <a:pt x="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2093;p62">
                <a:extLst>
                  <a:ext uri="{FF2B5EF4-FFF2-40B4-BE49-F238E27FC236}">
                    <a16:creationId xmlns:a16="http://schemas.microsoft.com/office/drawing/2014/main" id="{F0A8BBA0-E51B-DBB6-FB60-2FCD11E62DC6}"/>
                  </a:ext>
                </a:extLst>
              </p:cNvPr>
              <p:cNvSpPr/>
              <p:nvPr/>
            </p:nvSpPr>
            <p:spPr>
              <a:xfrm>
                <a:off x="4702721" y="1629105"/>
                <a:ext cx="22975" cy="9142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52" extrusionOk="0">
                    <a:moveTo>
                      <a:pt x="14" y="1"/>
                    </a:moveTo>
                    <a:cubicBezTo>
                      <a:pt x="8" y="1"/>
                      <a:pt x="2" y="5"/>
                      <a:pt x="2" y="12"/>
                    </a:cubicBezTo>
                    <a:cubicBezTo>
                      <a:pt x="1" y="18"/>
                      <a:pt x="6" y="23"/>
                      <a:pt x="13" y="23"/>
                    </a:cubicBezTo>
                    <a:cubicBezTo>
                      <a:pt x="247" y="36"/>
                      <a:pt x="360" y="146"/>
                      <a:pt x="362" y="147"/>
                    </a:cubicBezTo>
                    <a:cubicBezTo>
                      <a:pt x="363" y="150"/>
                      <a:pt x="368" y="151"/>
                      <a:pt x="370" y="151"/>
                    </a:cubicBezTo>
                    <a:cubicBezTo>
                      <a:pt x="373" y="151"/>
                      <a:pt x="375" y="150"/>
                      <a:pt x="377" y="149"/>
                    </a:cubicBezTo>
                    <a:cubicBezTo>
                      <a:pt x="381" y="144"/>
                      <a:pt x="381" y="135"/>
                      <a:pt x="377" y="131"/>
                    </a:cubicBezTo>
                    <a:cubicBezTo>
                      <a:pt x="374" y="126"/>
                      <a:pt x="258" y="14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2094;p62">
                <a:extLst>
                  <a:ext uri="{FF2B5EF4-FFF2-40B4-BE49-F238E27FC236}">
                    <a16:creationId xmlns:a16="http://schemas.microsoft.com/office/drawing/2014/main" id="{840F284C-2533-E53E-0603-09FB9DCFC314}"/>
                  </a:ext>
                </a:extLst>
              </p:cNvPr>
              <p:cNvSpPr/>
              <p:nvPr/>
            </p:nvSpPr>
            <p:spPr>
              <a:xfrm>
                <a:off x="4529087" y="1599274"/>
                <a:ext cx="11488" cy="15999"/>
              </a:xfrm>
              <a:custGeom>
                <a:avLst/>
                <a:gdLst/>
                <a:ahLst/>
                <a:cxnLst/>
                <a:rect l="l" t="t" r="r" b="b"/>
                <a:pathLst>
                  <a:path w="191" h="266" extrusionOk="0">
                    <a:moveTo>
                      <a:pt x="177" y="0"/>
                    </a:moveTo>
                    <a:cubicBezTo>
                      <a:pt x="175" y="0"/>
                      <a:pt x="173" y="1"/>
                      <a:pt x="172" y="1"/>
                    </a:cubicBezTo>
                    <a:cubicBezTo>
                      <a:pt x="165" y="3"/>
                      <a:pt x="14" y="94"/>
                      <a:pt x="0" y="252"/>
                    </a:cubicBezTo>
                    <a:cubicBezTo>
                      <a:pt x="0" y="258"/>
                      <a:pt x="4" y="266"/>
                      <a:pt x="12" y="266"/>
                    </a:cubicBezTo>
                    <a:cubicBezTo>
                      <a:pt x="17" y="266"/>
                      <a:pt x="22" y="261"/>
                      <a:pt x="25" y="254"/>
                    </a:cubicBezTo>
                    <a:cubicBezTo>
                      <a:pt x="36" y="109"/>
                      <a:pt x="182" y="23"/>
                      <a:pt x="185" y="21"/>
                    </a:cubicBezTo>
                    <a:cubicBezTo>
                      <a:pt x="190" y="18"/>
                      <a:pt x="191" y="11"/>
                      <a:pt x="188" y="5"/>
                    </a:cubicBezTo>
                    <a:cubicBezTo>
                      <a:pt x="186" y="2"/>
                      <a:pt x="182" y="0"/>
                      <a:pt x="1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2095;p62">
                <a:extLst>
                  <a:ext uri="{FF2B5EF4-FFF2-40B4-BE49-F238E27FC236}">
                    <a16:creationId xmlns:a16="http://schemas.microsoft.com/office/drawing/2014/main" id="{E9709BA3-0953-5375-99D4-F97DF7F3C170}"/>
                  </a:ext>
                </a:extLst>
              </p:cNvPr>
              <p:cNvSpPr/>
              <p:nvPr/>
            </p:nvSpPr>
            <p:spPr>
              <a:xfrm>
                <a:off x="4645464" y="2700319"/>
                <a:ext cx="38613" cy="97315"/>
              </a:xfrm>
              <a:custGeom>
                <a:avLst/>
                <a:gdLst/>
                <a:ahLst/>
                <a:cxnLst/>
                <a:rect l="l" t="t" r="r" b="b"/>
                <a:pathLst>
                  <a:path w="642" h="1618" extrusionOk="0">
                    <a:moveTo>
                      <a:pt x="596" y="0"/>
                    </a:moveTo>
                    <a:cubicBezTo>
                      <a:pt x="577" y="0"/>
                      <a:pt x="546" y="13"/>
                      <a:pt x="497" y="40"/>
                    </a:cubicBezTo>
                    <a:cubicBezTo>
                      <a:pt x="497" y="40"/>
                      <a:pt x="128" y="281"/>
                      <a:pt x="65" y="574"/>
                    </a:cubicBezTo>
                    <a:cubicBezTo>
                      <a:pt x="1" y="867"/>
                      <a:pt x="27" y="1605"/>
                      <a:pt x="27" y="1605"/>
                    </a:cubicBezTo>
                    <a:lnTo>
                      <a:pt x="180" y="1617"/>
                    </a:lnTo>
                    <a:cubicBezTo>
                      <a:pt x="180" y="1617"/>
                      <a:pt x="129" y="867"/>
                      <a:pt x="180" y="739"/>
                    </a:cubicBezTo>
                    <a:cubicBezTo>
                      <a:pt x="230" y="613"/>
                      <a:pt x="446" y="613"/>
                      <a:pt x="446" y="613"/>
                    </a:cubicBezTo>
                    <a:cubicBezTo>
                      <a:pt x="446" y="613"/>
                      <a:pt x="600" y="397"/>
                      <a:pt x="612" y="206"/>
                    </a:cubicBezTo>
                    <a:cubicBezTo>
                      <a:pt x="620" y="73"/>
                      <a:pt x="641" y="0"/>
                      <a:pt x="5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2096;p62">
                <a:extLst>
                  <a:ext uri="{FF2B5EF4-FFF2-40B4-BE49-F238E27FC236}">
                    <a16:creationId xmlns:a16="http://schemas.microsoft.com/office/drawing/2014/main" id="{94E37923-510D-8029-B69B-479D00E93A19}"/>
                  </a:ext>
                </a:extLst>
              </p:cNvPr>
              <p:cNvSpPr/>
              <p:nvPr/>
            </p:nvSpPr>
            <p:spPr>
              <a:xfrm>
                <a:off x="4644803" y="2699537"/>
                <a:ext cx="39335" cy="98698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41" extrusionOk="0">
                    <a:moveTo>
                      <a:pt x="605" y="24"/>
                    </a:moveTo>
                    <a:cubicBezTo>
                      <a:pt x="609" y="24"/>
                      <a:pt x="612" y="25"/>
                      <a:pt x="614" y="26"/>
                    </a:cubicBezTo>
                    <a:cubicBezTo>
                      <a:pt x="627" y="35"/>
                      <a:pt x="623" y="78"/>
                      <a:pt x="617" y="131"/>
                    </a:cubicBezTo>
                    <a:cubicBezTo>
                      <a:pt x="614" y="155"/>
                      <a:pt x="612" y="185"/>
                      <a:pt x="609" y="217"/>
                    </a:cubicBezTo>
                    <a:cubicBezTo>
                      <a:pt x="597" y="386"/>
                      <a:pt x="472" y="579"/>
                      <a:pt x="449" y="612"/>
                    </a:cubicBezTo>
                    <a:cubicBezTo>
                      <a:pt x="412" y="613"/>
                      <a:pt x="227" y="624"/>
                      <a:pt x="177" y="747"/>
                    </a:cubicBezTo>
                    <a:cubicBezTo>
                      <a:pt x="129" y="867"/>
                      <a:pt x="170" y="1511"/>
                      <a:pt x="176" y="1615"/>
                    </a:cubicBezTo>
                    <a:lnTo>
                      <a:pt x="48" y="1605"/>
                    </a:lnTo>
                    <a:cubicBezTo>
                      <a:pt x="46" y="1514"/>
                      <a:pt x="28" y="858"/>
                      <a:pt x="87" y="589"/>
                    </a:cubicBezTo>
                    <a:cubicBezTo>
                      <a:pt x="147" y="309"/>
                      <a:pt x="499" y="72"/>
                      <a:pt x="513" y="62"/>
                    </a:cubicBezTo>
                    <a:cubicBezTo>
                      <a:pt x="534" y="50"/>
                      <a:pt x="582" y="24"/>
                      <a:pt x="605" y="24"/>
                    </a:cubicBezTo>
                    <a:close/>
                    <a:moveTo>
                      <a:pt x="608" y="1"/>
                    </a:moveTo>
                    <a:cubicBezTo>
                      <a:pt x="587" y="1"/>
                      <a:pt x="555" y="14"/>
                      <a:pt x="502" y="42"/>
                    </a:cubicBezTo>
                    <a:lnTo>
                      <a:pt x="501" y="42"/>
                    </a:lnTo>
                    <a:cubicBezTo>
                      <a:pt x="486" y="52"/>
                      <a:pt x="128" y="288"/>
                      <a:pt x="64" y="584"/>
                    </a:cubicBezTo>
                    <a:cubicBezTo>
                      <a:pt x="0" y="874"/>
                      <a:pt x="26" y="1608"/>
                      <a:pt x="26" y="1615"/>
                    </a:cubicBezTo>
                    <a:cubicBezTo>
                      <a:pt x="26" y="1623"/>
                      <a:pt x="30" y="1628"/>
                      <a:pt x="36" y="1628"/>
                    </a:cubicBezTo>
                    <a:lnTo>
                      <a:pt x="190" y="1641"/>
                    </a:lnTo>
                    <a:cubicBezTo>
                      <a:pt x="192" y="1641"/>
                      <a:pt x="196" y="1640"/>
                      <a:pt x="197" y="1640"/>
                    </a:cubicBezTo>
                    <a:cubicBezTo>
                      <a:pt x="200" y="1637"/>
                      <a:pt x="202" y="1635"/>
                      <a:pt x="202" y="1630"/>
                    </a:cubicBezTo>
                    <a:cubicBezTo>
                      <a:pt x="200" y="1622"/>
                      <a:pt x="150" y="880"/>
                      <a:pt x="200" y="757"/>
                    </a:cubicBezTo>
                    <a:cubicBezTo>
                      <a:pt x="246" y="639"/>
                      <a:pt x="453" y="638"/>
                      <a:pt x="455" y="638"/>
                    </a:cubicBezTo>
                    <a:cubicBezTo>
                      <a:pt x="460" y="638"/>
                      <a:pt x="463" y="635"/>
                      <a:pt x="465" y="633"/>
                    </a:cubicBezTo>
                    <a:cubicBezTo>
                      <a:pt x="472" y="623"/>
                      <a:pt x="620" y="411"/>
                      <a:pt x="633" y="219"/>
                    </a:cubicBezTo>
                    <a:cubicBezTo>
                      <a:pt x="636" y="187"/>
                      <a:pt x="639" y="159"/>
                      <a:pt x="641" y="134"/>
                    </a:cubicBezTo>
                    <a:cubicBezTo>
                      <a:pt x="649" y="62"/>
                      <a:pt x="654" y="23"/>
                      <a:pt x="629" y="7"/>
                    </a:cubicBezTo>
                    <a:cubicBezTo>
                      <a:pt x="623" y="3"/>
                      <a:pt x="617" y="1"/>
                      <a:pt x="6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2097;p62">
                <a:extLst>
                  <a:ext uri="{FF2B5EF4-FFF2-40B4-BE49-F238E27FC236}">
                    <a16:creationId xmlns:a16="http://schemas.microsoft.com/office/drawing/2014/main" id="{E965A9B8-7935-746F-652C-A2BF3310E9B3}"/>
                  </a:ext>
                </a:extLst>
              </p:cNvPr>
              <p:cNvSpPr/>
              <p:nvPr/>
            </p:nvSpPr>
            <p:spPr>
              <a:xfrm>
                <a:off x="4640172" y="2687328"/>
                <a:ext cx="52747" cy="20570"/>
              </a:xfrm>
              <a:custGeom>
                <a:avLst/>
                <a:gdLst/>
                <a:ahLst/>
                <a:cxnLst/>
                <a:rect l="l" t="t" r="r" b="b"/>
                <a:pathLst>
                  <a:path w="877" h="342" extrusionOk="0">
                    <a:moveTo>
                      <a:pt x="674" y="1"/>
                    </a:moveTo>
                    <a:cubicBezTo>
                      <a:pt x="674" y="1"/>
                      <a:pt x="547" y="116"/>
                      <a:pt x="419" y="166"/>
                    </a:cubicBezTo>
                    <a:cubicBezTo>
                      <a:pt x="368" y="187"/>
                      <a:pt x="289" y="193"/>
                      <a:pt x="214" y="193"/>
                    </a:cubicBezTo>
                    <a:cubicBezTo>
                      <a:pt x="104" y="193"/>
                      <a:pt x="1" y="180"/>
                      <a:pt x="0" y="180"/>
                    </a:cubicBezTo>
                    <a:lnTo>
                      <a:pt x="0" y="180"/>
                    </a:lnTo>
                    <a:lnTo>
                      <a:pt x="13" y="320"/>
                    </a:lnTo>
                    <a:cubicBezTo>
                      <a:pt x="13" y="320"/>
                      <a:pt x="116" y="342"/>
                      <a:pt x="238" y="342"/>
                    </a:cubicBezTo>
                    <a:cubicBezTo>
                      <a:pt x="277" y="342"/>
                      <a:pt x="318" y="339"/>
                      <a:pt x="358" y="334"/>
                    </a:cubicBezTo>
                    <a:cubicBezTo>
                      <a:pt x="523" y="308"/>
                      <a:pt x="713" y="232"/>
                      <a:pt x="713" y="232"/>
                    </a:cubicBezTo>
                    <a:cubicBezTo>
                      <a:pt x="713" y="232"/>
                      <a:pt x="877" y="38"/>
                      <a:pt x="6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2098;p62">
                <a:extLst>
                  <a:ext uri="{FF2B5EF4-FFF2-40B4-BE49-F238E27FC236}">
                    <a16:creationId xmlns:a16="http://schemas.microsoft.com/office/drawing/2014/main" id="{38E4CE1E-F556-3410-7D5C-4F66A85B5A53}"/>
                  </a:ext>
                </a:extLst>
              </p:cNvPr>
              <p:cNvSpPr/>
              <p:nvPr/>
            </p:nvSpPr>
            <p:spPr>
              <a:xfrm>
                <a:off x="4639390" y="2686667"/>
                <a:ext cx="49499" cy="218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363" extrusionOk="0">
                    <a:moveTo>
                      <a:pt x="689" y="25"/>
                    </a:moveTo>
                    <a:cubicBezTo>
                      <a:pt x="735" y="33"/>
                      <a:pt x="763" y="52"/>
                      <a:pt x="772" y="79"/>
                    </a:cubicBezTo>
                    <a:cubicBezTo>
                      <a:pt x="793" y="137"/>
                      <a:pt x="730" y="217"/>
                      <a:pt x="718" y="230"/>
                    </a:cubicBezTo>
                    <a:cubicBezTo>
                      <a:pt x="694" y="240"/>
                      <a:pt x="519" y="307"/>
                      <a:pt x="367" y="331"/>
                    </a:cubicBezTo>
                    <a:cubicBezTo>
                      <a:pt x="327" y="337"/>
                      <a:pt x="286" y="339"/>
                      <a:pt x="247" y="339"/>
                    </a:cubicBezTo>
                    <a:cubicBezTo>
                      <a:pt x="149" y="339"/>
                      <a:pt x="64" y="325"/>
                      <a:pt x="37" y="320"/>
                    </a:cubicBezTo>
                    <a:lnTo>
                      <a:pt x="26" y="203"/>
                    </a:lnTo>
                    <a:lnTo>
                      <a:pt x="26" y="203"/>
                    </a:lnTo>
                    <a:cubicBezTo>
                      <a:pt x="59" y="207"/>
                      <a:pt x="141" y="216"/>
                      <a:pt x="228" y="216"/>
                    </a:cubicBezTo>
                    <a:cubicBezTo>
                      <a:pt x="304" y="216"/>
                      <a:pt x="384" y="209"/>
                      <a:pt x="437" y="188"/>
                    </a:cubicBezTo>
                    <a:cubicBezTo>
                      <a:pt x="553" y="142"/>
                      <a:pt x="666" y="46"/>
                      <a:pt x="689" y="25"/>
                    </a:cubicBezTo>
                    <a:close/>
                    <a:moveTo>
                      <a:pt x="687" y="1"/>
                    </a:moveTo>
                    <a:cubicBezTo>
                      <a:pt x="684" y="1"/>
                      <a:pt x="681" y="2"/>
                      <a:pt x="679" y="4"/>
                    </a:cubicBezTo>
                    <a:cubicBezTo>
                      <a:pt x="678" y="4"/>
                      <a:pt x="553" y="117"/>
                      <a:pt x="429" y="166"/>
                    </a:cubicBezTo>
                    <a:cubicBezTo>
                      <a:pt x="379" y="187"/>
                      <a:pt x="303" y="193"/>
                      <a:pt x="229" y="193"/>
                    </a:cubicBezTo>
                    <a:cubicBezTo>
                      <a:pt x="119" y="193"/>
                      <a:pt x="16" y="179"/>
                      <a:pt x="15" y="179"/>
                    </a:cubicBezTo>
                    <a:cubicBezTo>
                      <a:pt x="14" y="179"/>
                      <a:pt x="13" y="178"/>
                      <a:pt x="12" y="178"/>
                    </a:cubicBezTo>
                    <a:cubicBezTo>
                      <a:pt x="9" y="178"/>
                      <a:pt x="7" y="180"/>
                      <a:pt x="5" y="181"/>
                    </a:cubicBezTo>
                    <a:cubicBezTo>
                      <a:pt x="3" y="184"/>
                      <a:pt x="1" y="187"/>
                      <a:pt x="1" y="191"/>
                    </a:cubicBezTo>
                    <a:lnTo>
                      <a:pt x="15" y="331"/>
                    </a:lnTo>
                    <a:cubicBezTo>
                      <a:pt x="15" y="336"/>
                      <a:pt x="19" y="340"/>
                      <a:pt x="24" y="341"/>
                    </a:cubicBezTo>
                    <a:cubicBezTo>
                      <a:pt x="29" y="342"/>
                      <a:pt x="126" y="363"/>
                      <a:pt x="245" y="363"/>
                    </a:cubicBezTo>
                    <a:cubicBezTo>
                      <a:pt x="285" y="363"/>
                      <a:pt x="329" y="362"/>
                      <a:pt x="373" y="356"/>
                    </a:cubicBezTo>
                    <a:cubicBezTo>
                      <a:pt x="537" y="331"/>
                      <a:pt x="730" y="255"/>
                      <a:pt x="731" y="254"/>
                    </a:cubicBezTo>
                    <a:cubicBezTo>
                      <a:pt x="732" y="254"/>
                      <a:pt x="734" y="252"/>
                      <a:pt x="735" y="251"/>
                    </a:cubicBezTo>
                    <a:cubicBezTo>
                      <a:pt x="739" y="246"/>
                      <a:pt x="823" y="148"/>
                      <a:pt x="796" y="74"/>
                    </a:cubicBezTo>
                    <a:cubicBezTo>
                      <a:pt x="783" y="36"/>
                      <a:pt x="747" y="12"/>
                      <a:pt x="689" y="1"/>
                    </a:cubicBezTo>
                    <a:cubicBezTo>
                      <a:pt x="688" y="1"/>
                      <a:pt x="688" y="1"/>
                      <a:pt x="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2099;p62">
                <a:extLst>
                  <a:ext uri="{FF2B5EF4-FFF2-40B4-BE49-F238E27FC236}">
                    <a16:creationId xmlns:a16="http://schemas.microsoft.com/office/drawing/2014/main" id="{6B275D28-DA15-0267-62EA-E590A03B81AE}"/>
                  </a:ext>
                </a:extLst>
              </p:cNvPr>
              <p:cNvSpPr/>
              <p:nvPr/>
            </p:nvSpPr>
            <p:spPr>
              <a:xfrm>
                <a:off x="4643179" y="2712589"/>
                <a:ext cx="45951" cy="10886"/>
              </a:xfrm>
              <a:custGeom>
                <a:avLst/>
                <a:gdLst/>
                <a:ahLst/>
                <a:cxnLst/>
                <a:rect l="l" t="t" r="r" b="b"/>
                <a:pathLst>
                  <a:path w="764" h="181" extrusionOk="0">
                    <a:moveTo>
                      <a:pt x="650" y="1"/>
                    </a:moveTo>
                    <a:lnTo>
                      <a:pt x="26" y="52"/>
                    </a:lnTo>
                    <a:lnTo>
                      <a:pt x="1" y="166"/>
                    </a:lnTo>
                    <a:cubicBezTo>
                      <a:pt x="1" y="166"/>
                      <a:pt x="69" y="160"/>
                      <a:pt x="156" y="160"/>
                    </a:cubicBezTo>
                    <a:cubicBezTo>
                      <a:pt x="199" y="160"/>
                      <a:pt x="247" y="162"/>
                      <a:pt x="294" y="166"/>
                    </a:cubicBezTo>
                    <a:cubicBezTo>
                      <a:pt x="433" y="180"/>
                      <a:pt x="587" y="180"/>
                      <a:pt x="587" y="180"/>
                    </a:cubicBezTo>
                    <a:cubicBezTo>
                      <a:pt x="587" y="180"/>
                      <a:pt x="764" y="166"/>
                      <a:pt x="6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2100;p62">
                <a:extLst>
                  <a:ext uri="{FF2B5EF4-FFF2-40B4-BE49-F238E27FC236}">
                    <a16:creationId xmlns:a16="http://schemas.microsoft.com/office/drawing/2014/main" id="{F9ABF89D-F771-18C6-7488-8478A76A344C}"/>
                  </a:ext>
                </a:extLst>
              </p:cNvPr>
              <p:cNvSpPr/>
              <p:nvPr/>
            </p:nvSpPr>
            <p:spPr>
              <a:xfrm>
                <a:off x="4642457" y="2711867"/>
                <a:ext cx="43425" cy="12209"/>
              </a:xfrm>
              <a:custGeom>
                <a:avLst/>
                <a:gdLst/>
                <a:ahLst/>
                <a:cxnLst/>
                <a:rect l="l" t="t" r="r" b="b"/>
                <a:pathLst>
                  <a:path w="722" h="203" extrusionOk="0">
                    <a:moveTo>
                      <a:pt x="656" y="25"/>
                    </a:moveTo>
                    <a:cubicBezTo>
                      <a:pt x="686" y="70"/>
                      <a:pt x="695" y="107"/>
                      <a:pt x="683" y="133"/>
                    </a:cubicBezTo>
                    <a:cubicBezTo>
                      <a:pt x="663" y="173"/>
                      <a:pt x="598" y="178"/>
                      <a:pt x="598" y="178"/>
                    </a:cubicBezTo>
                    <a:cubicBezTo>
                      <a:pt x="597" y="178"/>
                      <a:pt x="443" y="178"/>
                      <a:pt x="306" y="166"/>
                    </a:cubicBezTo>
                    <a:cubicBezTo>
                      <a:pt x="259" y="162"/>
                      <a:pt x="211" y="161"/>
                      <a:pt x="167" y="161"/>
                    </a:cubicBezTo>
                    <a:cubicBezTo>
                      <a:pt x="106" y="161"/>
                      <a:pt x="53" y="163"/>
                      <a:pt x="29" y="164"/>
                    </a:cubicBezTo>
                    <a:lnTo>
                      <a:pt x="49" y="74"/>
                    </a:lnTo>
                    <a:lnTo>
                      <a:pt x="656" y="25"/>
                    </a:lnTo>
                    <a:close/>
                    <a:moveTo>
                      <a:pt x="662" y="0"/>
                    </a:moveTo>
                    <a:lnTo>
                      <a:pt x="38" y="50"/>
                    </a:lnTo>
                    <a:cubicBezTo>
                      <a:pt x="33" y="50"/>
                      <a:pt x="29" y="54"/>
                      <a:pt x="27" y="60"/>
                    </a:cubicBezTo>
                    <a:lnTo>
                      <a:pt x="2" y="174"/>
                    </a:lnTo>
                    <a:cubicBezTo>
                      <a:pt x="1" y="178"/>
                      <a:pt x="2" y="182"/>
                      <a:pt x="5" y="185"/>
                    </a:cubicBezTo>
                    <a:cubicBezTo>
                      <a:pt x="6" y="187"/>
                      <a:pt x="9" y="189"/>
                      <a:pt x="12" y="189"/>
                    </a:cubicBezTo>
                    <a:cubicBezTo>
                      <a:pt x="12" y="189"/>
                      <a:pt x="13" y="189"/>
                      <a:pt x="14" y="189"/>
                    </a:cubicBezTo>
                    <a:cubicBezTo>
                      <a:pt x="14" y="189"/>
                      <a:pt x="82" y="184"/>
                      <a:pt x="168" y="184"/>
                    </a:cubicBezTo>
                    <a:cubicBezTo>
                      <a:pt x="211" y="184"/>
                      <a:pt x="259" y="185"/>
                      <a:pt x="305" y="189"/>
                    </a:cubicBezTo>
                    <a:cubicBezTo>
                      <a:pt x="438" y="203"/>
                      <a:pt x="584" y="203"/>
                      <a:pt x="598" y="203"/>
                    </a:cubicBezTo>
                    <a:cubicBezTo>
                      <a:pt x="602" y="203"/>
                      <a:pt x="679" y="195"/>
                      <a:pt x="705" y="142"/>
                    </a:cubicBezTo>
                    <a:cubicBezTo>
                      <a:pt x="721" y="108"/>
                      <a:pt x="711" y="61"/>
                      <a:pt x="672" y="4"/>
                    </a:cubicBezTo>
                    <a:cubicBezTo>
                      <a:pt x="669" y="1"/>
                      <a:pt x="665" y="0"/>
                      <a:pt x="6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2101;p62">
                <a:extLst>
                  <a:ext uri="{FF2B5EF4-FFF2-40B4-BE49-F238E27FC236}">
                    <a16:creationId xmlns:a16="http://schemas.microsoft.com/office/drawing/2014/main" id="{BEF07211-863E-85B2-E31B-AC13A0B25D5B}"/>
                  </a:ext>
                </a:extLst>
              </p:cNvPr>
              <p:cNvSpPr/>
              <p:nvPr/>
            </p:nvSpPr>
            <p:spPr>
              <a:xfrm>
                <a:off x="4653945" y="2616058"/>
                <a:ext cx="106517" cy="17412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895" extrusionOk="0">
                    <a:moveTo>
                      <a:pt x="753" y="0"/>
                    </a:moveTo>
                    <a:cubicBezTo>
                      <a:pt x="421" y="0"/>
                      <a:pt x="48" y="257"/>
                      <a:pt x="25" y="512"/>
                    </a:cubicBezTo>
                    <a:cubicBezTo>
                      <a:pt x="1" y="805"/>
                      <a:pt x="445" y="1186"/>
                      <a:pt x="445" y="1186"/>
                    </a:cubicBezTo>
                    <a:cubicBezTo>
                      <a:pt x="445" y="1186"/>
                      <a:pt x="356" y="1327"/>
                      <a:pt x="356" y="1441"/>
                    </a:cubicBezTo>
                    <a:cubicBezTo>
                      <a:pt x="356" y="1556"/>
                      <a:pt x="395" y="1682"/>
                      <a:pt x="395" y="1682"/>
                    </a:cubicBezTo>
                    <a:cubicBezTo>
                      <a:pt x="395" y="1682"/>
                      <a:pt x="153" y="2012"/>
                      <a:pt x="129" y="2281"/>
                    </a:cubicBezTo>
                    <a:cubicBezTo>
                      <a:pt x="103" y="2547"/>
                      <a:pt x="395" y="2852"/>
                      <a:pt x="840" y="2890"/>
                    </a:cubicBezTo>
                    <a:cubicBezTo>
                      <a:pt x="869" y="2893"/>
                      <a:pt x="897" y="2894"/>
                      <a:pt x="924" y="2894"/>
                    </a:cubicBezTo>
                    <a:cubicBezTo>
                      <a:pt x="1311" y="2894"/>
                      <a:pt x="1490" y="2648"/>
                      <a:pt x="1514" y="2459"/>
                    </a:cubicBezTo>
                    <a:cubicBezTo>
                      <a:pt x="1539" y="2255"/>
                      <a:pt x="1527" y="2140"/>
                      <a:pt x="1527" y="2140"/>
                    </a:cubicBezTo>
                    <a:cubicBezTo>
                      <a:pt x="1527" y="2140"/>
                      <a:pt x="1743" y="1911"/>
                      <a:pt x="1756" y="1415"/>
                    </a:cubicBezTo>
                    <a:cubicBezTo>
                      <a:pt x="1770" y="919"/>
                      <a:pt x="1462" y="767"/>
                      <a:pt x="1462" y="767"/>
                    </a:cubicBezTo>
                    <a:cubicBezTo>
                      <a:pt x="1462" y="767"/>
                      <a:pt x="1246" y="106"/>
                      <a:pt x="891" y="17"/>
                    </a:cubicBezTo>
                    <a:cubicBezTo>
                      <a:pt x="846" y="5"/>
                      <a:pt x="800" y="0"/>
                      <a:pt x="753" y="0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2102;p62">
                <a:extLst>
                  <a:ext uri="{FF2B5EF4-FFF2-40B4-BE49-F238E27FC236}">
                    <a16:creationId xmlns:a16="http://schemas.microsoft.com/office/drawing/2014/main" id="{32DE0156-83E1-535E-9342-9D4332B841F5}"/>
                  </a:ext>
                </a:extLst>
              </p:cNvPr>
              <p:cNvSpPr/>
              <p:nvPr/>
            </p:nvSpPr>
            <p:spPr>
              <a:xfrm>
                <a:off x="4653945" y="2616058"/>
                <a:ext cx="106517" cy="17412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895" extrusionOk="0">
                    <a:moveTo>
                      <a:pt x="753" y="0"/>
                    </a:moveTo>
                    <a:cubicBezTo>
                      <a:pt x="421" y="0"/>
                      <a:pt x="48" y="257"/>
                      <a:pt x="25" y="512"/>
                    </a:cubicBezTo>
                    <a:cubicBezTo>
                      <a:pt x="1" y="805"/>
                      <a:pt x="445" y="1186"/>
                      <a:pt x="445" y="1186"/>
                    </a:cubicBezTo>
                    <a:cubicBezTo>
                      <a:pt x="445" y="1186"/>
                      <a:pt x="356" y="1327"/>
                      <a:pt x="356" y="1441"/>
                    </a:cubicBezTo>
                    <a:cubicBezTo>
                      <a:pt x="356" y="1556"/>
                      <a:pt x="395" y="1682"/>
                      <a:pt x="395" y="1682"/>
                    </a:cubicBezTo>
                    <a:cubicBezTo>
                      <a:pt x="395" y="1682"/>
                      <a:pt x="153" y="2012"/>
                      <a:pt x="129" y="2281"/>
                    </a:cubicBezTo>
                    <a:cubicBezTo>
                      <a:pt x="103" y="2547"/>
                      <a:pt x="395" y="2852"/>
                      <a:pt x="840" y="2890"/>
                    </a:cubicBezTo>
                    <a:cubicBezTo>
                      <a:pt x="869" y="2893"/>
                      <a:pt x="897" y="2894"/>
                      <a:pt x="924" y="2894"/>
                    </a:cubicBezTo>
                    <a:cubicBezTo>
                      <a:pt x="1311" y="2894"/>
                      <a:pt x="1490" y="2648"/>
                      <a:pt x="1514" y="2459"/>
                    </a:cubicBezTo>
                    <a:cubicBezTo>
                      <a:pt x="1539" y="2255"/>
                      <a:pt x="1527" y="2140"/>
                      <a:pt x="1527" y="2140"/>
                    </a:cubicBezTo>
                    <a:cubicBezTo>
                      <a:pt x="1527" y="2140"/>
                      <a:pt x="1743" y="1911"/>
                      <a:pt x="1756" y="1415"/>
                    </a:cubicBezTo>
                    <a:cubicBezTo>
                      <a:pt x="1770" y="919"/>
                      <a:pt x="1462" y="767"/>
                      <a:pt x="1462" y="767"/>
                    </a:cubicBezTo>
                    <a:cubicBezTo>
                      <a:pt x="1462" y="767"/>
                      <a:pt x="1246" y="106"/>
                      <a:pt x="891" y="17"/>
                    </a:cubicBezTo>
                    <a:cubicBezTo>
                      <a:pt x="846" y="5"/>
                      <a:pt x="800" y="0"/>
                      <a:pt x="75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2103;p62">
                <a:extLst>
                  <a:ext uri="{FF2B5EF4-FFF2-40B4-BE49-F238E27FC236}">
                    <a16:creationId xmlns:a16="http://schemas.microsoft.com/office/drawing/2014/main" id="{8E050099-3CCE-F36D-84D0-E5B64ACA1796}"/>
                  </a:ext>
                </a:extLst>
              </p:cNvPr>
              <p:cNvSpPr/>
              <p:nvPr/>
            </p:nvSpPr>
            <p:spPr>
              <a:xfrm>
                <a:off x="4720764" y="2663632"/>
                <a:ext cx="11247" cy="9924"/>
              </a:xfrm>
              <a:custGeom>
                <a:avLst/>
                <a:gdLst/>
                <a:ahLst/>
                <a:cxnLst/>
                <a:rect l="l" t="t" r="r" b="b"/>
                <a:pathLst>
                  <a:path w="187" h="165" extrusionOk="0">
                    <a:moveTo>
                      <a:pt x="173" y="1"/>
                    </a:moveTo>
                    <a:cubicBezTo>
                      <a:pt x="170" y="1"/>
                      <a:pt x="167" y="2"/>
                      <a:pt x="165" y="5"/>
                    </a:cubicBezTo>
                    <a:cubicBezTo>
                      <a:pt x="118" y="56"/>
                      <a:pt x="64" y="102"/>
                      <a:pt x="7" y="143"/>
                    </a:cubicBezTo>
                    <a:cubicBezTo>
                      <a:pt x="1" y="147"/>
                      <a:pt x="0" y="154"/>
                      <a:pt x="5" y="159"/>
                    </a:cubicBezTo>
                    <a:cubicBezTo>
                      <a:pt x="6" y="164"/>
                      <a:pt x="10" y="165"/>
                      <a:pt x="14" y="165"/>
                    </a:cubicBezTo>
                    <a:cubicBezTo>
                      <a:pt x="16" y="165"/>
                      <a:pt x="20" y="165"/>
                      <a:pt x="22" y="163"/>
                    </a:cubicBezTo>
                    <a:cubicBezTo>
                      <a:pt x="81" y="121"/>
                      <a:pt x="135" y="73"/>
                      <a:pt x="183" y="21"/>
                    </a:cubicBezTo>
                    <a:cubicBezTo>
                      <a:pt x="187" y="15"/>
                      <a:pt x="187" y="8"/>
                      <a:pt x="182" y="4"/>
                    </a:cubicBezTo>
                    <a:cubicBezTo>
                      <a:pt x="179" y="2"/>
                      <a:pt x="176" y="1"/>
                      <a:pt x="1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2104;p62">
                <a:extLst>
                  <a:ext uri="{FF2B5EF4-FFF2-40B4-BE49-F238E27FC236}">
                    <a16:creationId xmlns:a16="http://schemas.microsoft.com/office/drawing/2014/main" id="{8FD5DD86-9DEB-762D-F67A-934FC098F1F8}"/>
                  </a:ext>
                </a:extLst>
              </p:cNvPr>
              <p:cNvSpPr/>
              <p:nvPr/>
            </p:nvSpPr>
            <p:spPr>
              <a:xfrm>
                <a:off x="4692136" y="2676262"/>
                <a:ext cx="23517" cy="8781"/>
              </a:xfrm>
              <a:custGeom>
                <a:avLst/>
                <a:gdLst/>
                <a:ahLst/>
                <a:cxnLst/>
                <a:rect l="l" t="t" r="r" b="b"/>
                <a:pathLst>
                  <a:path w="391" h="146" extrusionOk="0">
                    <a:moveTo>
                      <a:pt x="376" y="0"/>
                    </a:moveTo>
                    <a:cubicBezTo>
                      <a:pt x="374" y="0"/>
                      <a:pt x="372" y="1"/>
                      <a:pt x="371" y="2"/>
                    </a:cubicBezTo>
                    <a:cubicBezTo>
                      <a:pt x="183" y="103"/>
                      <a:pt x="13" y="121"/>
                      <a:pt x="12" y="121"/>
                    </a:cubicBezTo>
                    <a:cubicBezTo>
                      <a:pt x="5" y="123"/>
                      <a:pt x="1" y="128"/>
                      <a:pt x="1" y="135"/>
                    </a:cubicBezTo>
                    <a:cubicBezTo>
                      <a:pt x="2" y="141"/>
                      <a:pt x="6" y="145"/>
                      <a:pt x="13" y="145"/>
                    </a:cubicBezTo>
                    <a:cubicBezTo>
                      <a:pt x="16" y="145"/>
                      <a:pt x="190" y="126"/>
                      <a:pt x="382" y="23"/>
                    </a:cubicBezTo>
                    <a:cubicBezTo>
                      <a:pt x="389" y="20"/>
                      <a:pt x="390" y="12"/>
                      <a:pt x="387" y="7"/>
                    </a:cubicBezTo>
                    <a:cubicBezTo>
                      <a:pt x="385" y="2"/>
                      <a:pt x="381" y="0"/>
                      <a:pt x="3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2105;p62">
                <a:extLst>
                  <a:ext uri="{FF2B5EF4-FFF2-40B4-BE49-F238E27FC236}">
                    <a16:creationId xmlns:a16="http://schemas.microsoft.com/office/drawing/2014/main" id="{A477E732-9340-FA4F-9E6B-2B3351B63515}"/>
                  </a:ext>
                </a:extLst>
              </p:cNvPr>
              <p:cNvSpPr/>
              <p:nvPr/>
            </p:nvSpPr>
            <p:spPr>
              <a:xfrm>
                <a:off x="4686121" y="2718483"/>
                <a:ext cx="55935" cy="20870"/>
              </a:xfrm>
              <a:custGeom>
                <a:avLst/>
                <a:gdLst/>
                <a:ahLst/>
                <a:cxnLst/>
                <a:rect l="l" t="t" r="r" b="b"/>
                <a:pathLst>
                  <a:path w="930" h="347" extrusionOk="0">
                    <a:moveTo>
                      <a:pt x="111" y="1"/>
                    </a:moveTo>
                    <a:cubicBezTo>
                      <a:pt x="51" y="1"/>
                      <a:pt x="13" y="4"/>
                      <a:pt x="11" y="4"/>
                    </a:cubicBezTo>
                    <a:cubicBezTo>
                      <a:pt x="5" y="5"/>
                      <a:pt x="1" y="11"/>
                      <a:pt x="1" y="18"/>
                    </a:cubicBezTo>
                    <a:cubicBezTo>
                      <a:pt x="2" y="24"/>
                      <a:pt x="6" y="29"/>
                      <a:pt x="13" y="29"/>
                    </a:cubicBezTo>
                    <a:cubicBezTo>
                      <a:pt x="13" y="29"/>
                      <a:pt x="14" y="29"/>
                      <a:pt x="15" y="29"/>
                    </a:cubicBezTo>
                    <a:cubicBezTo>
                      <a:pt x="16" y="29"/>
                      <a:pt x="54" y="25"/>
                      <a:pt x="114" y="25"/>
                    </a:cubicBezTo>
                    <a:cubicBezTo>
                      <a:pt x="304" y="25"/>
                      <a:pt x="717" y="59"/>
                      <a:pt x="906" y="341"/>
                    </a:cubicBezTo>
                    <a:cubicBezTo>
                      <a:pt x="907" y="345"/>
                      <a:pt x="911" y="346"/>
                      <a:pt x="915" y="346"/>
                    </a:cubicBezTo>
                    <a:cubicBezTo>
                      <a:pt x="916" y="346"/>
                      <a:pt x="919" y="346"/>
                      <a:pt x="923" y="344"/>
                    </a:cubicBezTo>
                    <a:cubicBezTo>
                      <a:pt x="928" y="341"/>
                      <a:pt x="929" y="334"/>
                      <a:pt x="926" y="328"/>
                    </a:cubicBezTo>
                    <a:cubicBezTo>
                      <a:pt x="731" y="36"/>
                      <a:pt x="305" y="1"/>
                      <a:pt x="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2106;p62">
                <a:extLst>
                  <a:ext uri="{FF2B5EF4-FFF2-40B4-BE49-F238E27FC236}">
                    <a16:creationId xmlns:a16="http://schemas.microsoft.com/office/drawing/2014/main" id="{520A0D70-EF2B-66C4-B52C-22643F147C3E}"/>
                  </a:ext>
                </a:extLst>
              </p:cNvPr>
              <p:cNvSpPr/>
              <p:nvPr/>
            </p:nvSpPr>
            <p:spPr>
              <a:xfrm>
                <a:off x="4652681" y="2614675"/>
                <a:ext cx="109103" cy="176886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2941" extrusionOk="0">
                    <a:moveTo>
                      <a:pt x="774" y="46"/>
                    </a:moveTo>
                    <a:cubicBezTo>
                      <a:pt x="819" y="46"/>
                      <a:pt x="864" y="51"/>
                      <a:pt x="907" y="63"/>
                    </a:cubicBezTo>
                    <a:cubicBezTo>
                      <a:pt x="1246" y="147"/>
                      <a:pt x="1460" y="791"/>
                      <a:pt x="1463" y="797"/>
                    </a:cubicBezTo>
                    <a:lnTo>
                      <a:pt x="1466" y="807"/>
                    </a:lnTo>
                    <a:lnTo>
                      <a:pt x="1475" y="811"/>
                    </a:lnTo>
                    <a:cubicBezTo>
                      <a:pt x="1487" y="817"/>
                      <a:pt x="1767" y="964"/>
                      <a:pt x="1755" y="1437"/>
                    </a:cubicBezTo>
                    <a:cubicBezTo>
                      <a:pt x="1742" y="1917"/>
                      <a:pt x="1535" y="2144"/>
                      <a:pt x="1532" y="2146"/>
                    </a:cubicBezTo>
                    <a:lnTo>
                      <a:pt x="1524" y="2154"/>
                    </a:lnTo>
                    <a:lnTo>
                      <a:pt x="1526" y="2165"/>
                    </a:lnTo>
                    <a:cubicBezTo>
                      <a:pt x="1526" y="2165"/>
                      <a:pt x="1537" y="2279"/>
                      <a:pt x="1512" y="2476"/>
                    </a:cubicBezTo>
                    <a:cubicBezTo>
                      <a:pt x="1490" y="2650"/>
                      <a:pt x="1321" y="2891"/>
                      <a:pt x="944" y="2891"/>
                    </a:cubicBezTo>
                    <a:cubicBezTo>
                      <a:pt x="918" y="2891"/>
                      <a:pt x="891" y="2890"/>
                      <a:pt x="863" y="2888"/>
                    </a:cubicBezTo>
                    <a:cubicBezTo>
                      <a:pt x="625" y="2867"/>
                      <a:pt x="413" y="2767"/>
                      <a:pt x="284" y="2611"/>
                    </a:cubicBezTo>
                    <a:cubicBezTo>
                      <a:pt x="203" y="2514"/>
                      <a:pt x="163" y="2405"/>
                      <a:pt x="173" y="2304"/>
                    </a:cubicBezTo>
                    <a:cubicBezTo>
                      <a:pt x="198" y="2046"/>
                      <a:pt x="433" y="1720"/>
                      <a:pt x="435" y="1717"/>
                    </a:cubicBezTo>
                    <a:lnTo>
                      <a:pt x="443" y="1708"/>
                    </a:lnTo>
                    <a:lnTo>
                      <a:pt x="438" y="1697"/>
                    </a:lnTo>
                    <a:cubicBezTo>
                      <a:pt x="438" y="1696"/>
                      <a:pt x="401" y="1571"/>
                      <a:pt x="401" y="1463"/>
                    </a:cubicBezTo>
                    <a:cubicBezTo>
                      <a:pt x="401" y="1357"/>
                      <a:pt x="485" y="1223"/>
                      <a:pt x="486" y="1222"/>
                    </a:cubicBezTo>
                    <a:lnTo>
                      <a:pt x="497" y="1204"/>
                    </a:lnTo>
                    <a:lnTo>
                      <a:pt x="481" y="1191"/>
                    </a:lnTo>
                    <a:cubicBezTo>
                      <a:pt x="477" y="1187"/>
                      <a:pt x="45" y="813"/>
                      <a:pt x="70" y="536"/>
                    </a:cubicBezTo>
                    <a:cubicBezTo>
                      <a:pt x="78" y="424"/>
                      <a:pt x="162" y="303"/>
                      <a:pt x="300" y="206"/>
                    </a:cubicBezTo>
                    <a:cubicBezTo>
                      <a:pt x="445" y="104"/>
                      <a:pt x="620" y="46"/>
                      <a:pt x="774" y="46"/>
                    </a:cubicBezTo>
                    <a:close/>
                    <a:moveTo>
                      <a:pt x="774" y="1"/>
                    </a:moveTo>
                    <a:cubicBezTo>
                      <a:pt x="609" y="1"/>
                      <a:pt x="425" y="62"/>
                      <a:pt x="274" y="170"/>
                    </a:cubicBezTo>
                    <a:cubicBezTo>
                      <a:pt x="126" y="275"/>
                      <a:pt x="34" y="407"/>
                      <a:pt x="24" y="534"/>
                    </a:cubicBezTo>
                    <a:cubicBezTo>
                      <a:pt x="0" y="807"/>
                      <a:pt x="357" y="1143"/>
                      <a:pt x="437" y="1214"/>
                    </a:cubicBezTo>
                    <a:cubicBezTo>
                      <a:pt x="412" y="1256"/>
                      <a:pt x="354" y="1367"/>
                      <a:pt x="354" y="1464"/>
                    </a:cubicBezTo>
                    <a:cubicBezTo>
                      <a:pt x="354" y="1563"/>
                      <a:pt x="381" y="1666"/>
                      <a:pt x="390" y="1701"/>
                    </a:cubicBezTo>
                    <a:cubicBezTo>
                      <a:pt x="349" y="1758"/>
                      <a:pt x="150" y="2053"/>
                      <a:pt x="125" y="2300"/>
                    </a:cubicBezTo>
                    <a:cubicBezTo>
                      <a:pt x="114" y="2413"/>
                      <a:pt x="157" y="2536"/>
                      <a:pt x="247" y="2643"/>
                    </a:cubicBezTo>
                    <a:cubicBezTo>
                      <a:pt x="384" y="2808"/>
                      <a:pt x="606" y="2914"/>
                      <a:pt x="858" y="2936"/>
                    </a:cubicBezTo>
                    <a:cubicBezTo>
                      <a:pt x="887" y="2939"/>
                      <a:pt x="915" y="2940"/>
                      <a:pt x="944" y="2940"/>
                    </a:cubicBezTo>
                    <a:cubicBezTo>
                      <a:pt x="1350" y="2940"/>
                      <a:pt x="1533" y="2675"/>
                      <a:pt x="1560" y="2486"/>
                    </a:cubicBezTo>
                    <a:cubicBezTo>
                      <a:pt x="1581" y="2314"/>
                      <a:pt x="1576" y="2206"/>
                      <a:pt x="1574" y="2173"/>
                    </a:cubicBezTo>
                    <a:cubicBezTo>
                      <a:pt x="1612" y="2126"/>
                      <a:pt x="1789" y="1894"/>
                      <a:pt x="1801" y="1440"/>
                    </a:cubicBezTo>
                    <a:cubicBezTo>
                      <a:pt x="1814" y="978"/>
                      <a:pt x="1556" y="806"/>
                      <a:pt x="1504" y="775"/>
                    </a:cubicBezTo>
                    <a:cubicBezTo>
                      <a:pt x="1475" y="691"/>
                      <a:pt x="1265" y="105"/>
                      <a:pt x="918" y="18"/>
                    </a:cubicBezTo>
                    <a:cubicBezTo>
                      <a:pt x="873" y="7"/>
                      <a:pt x="824" y="1"/>
                      <a:pt x="7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2107;p62">
                <a:extLst>
                  <a:ext uri="{FF2B5EF4-FFF2-40B4-BE49-F238E27FC236}">
                    <a16:creationId xmlns:a16="http://schemas.microsoft.com/office/drawing/2014/main" id="{FA1AF178-F52B-C327-009C-2F64A4083E6B}"/>
                  </a:ext>
                </a:extLst>
              </p:cNvPr>
              <p:cNvSpPr/>
              <p:nvPr/>
            </p:nvSpPr>
            <p:spPr>
              <a:xfrm>
                <a:off x="4574495" y="2700259"/>
                <a:ext cx="38673" cy="97375"/>
              </a:xfrm>
              <a:custGeom>
                <a:avLst/>
                <a:gdLst/>
                <a:ahLst/>
                <a:cxnLst/>
                <a:rect l="l" t="t" r="r" b="b"/>
                <a:pathLst>
                  <a:path w="643" h="1619" extrusionOk="0">
                    <a:moveTo>
                      <a:pt x="45" y="1"/>
                    </a:moveTo>
                    <a:cubicBezTo>
                      <a:pt x="0" y="1"/>
                      <a:pt x="22" y="73"/>
                      <a:pt x="33" y="207"/>
                    </a:cubicBezTo>
                    <a:cubicBezTo>
                      <a:pt x="45" y="398"/>
                      <a:pt x="198" y="614"/>
                      <a:pt x="198" y="614"/>
                    </a:cubicBezTo>
                    <a:cubicBezTo>
                      <a:pt x="198" y="614"/>
                      <a:pt x="413" y="614"/>
                      <a:pt x="465" y="740"/>
                    </a:cubicBezTo>
                    <a:cubicBezTo>
                      <a:pt x="515" y="868"/>
                      <a:pt x="465" y="1618"/>
                      <a:pt x="465" y="1618"/>
                    </a:cubicBezTo>
                    <a:lnTo>
                      <a:pt x="618" y="1606"/>
                    </a:lnTo>
                    <a:cubicBezTo>
                      <a:pt x="618" y="1606"/>
                      <a:pt x="643" y="868"/>
                      <a:pt x="579" y="575"/>
                    </a:cubicBezTo>
                    <a:cubicBezTo>
                      <a:pt x="515" y="282"/>
                      <a:pt x="146" y="41"/>
                      <a:pt x="146" y="41"/>
                    </a:cubicBezTo>
                    <a:cubicBezTo>
                      <a:pt x="96" y="14"/>
                      <a:pt x="65" y="1"/>
                      <a:pt x="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2108;p62">
                <a:extLst>
                  <a:ext uri="{FF2B5EF4-FFF2-40B4-BE49-F238E27FC236}">
                    <a16:creationId xmlns:a16="http://schemas.microsoft.com/office/drawing/2014/main" id="{012EAE63-E7F2-5618-A529-6C6FACE9EDDD}"/>
                  </a:ext>
                </a:extLst>
              </p:cNvPr>
              <p:cNvSpPr/>
              <p:nvPr/>
            </p:nvSpPr>
            <p:spPr>
              <a:xfrm>
                <a:off x="4574495" y="2699477"/>
                <a:ext cx="39215" cy="98758"/>
              </a:xfrm>
              <a:custGeom>
                <a:avLst/>
                <a:gdLst/>
                <a:ahLst/>
                <a:cxnLst/>
                <a:rect l="l" t="t" r="r" b="b"/>
                <a:pathLst>
                  <a:path w="652" h="1642" extrusionOk="0">
                    <a:moveTo>
                      <a:pt x="45" y="25"/>
                    </a:moveTo>
                    <a:cubicBezTo>
                      <a:pt x="67" y="25"/>
                      <a:pt x="117" y="51"/>
                      <a:pt x="138" y="63"/>
                    </a:cubicBezTo>
                    <a:cubicBezTo>
                      <a:pt x="151" y="73"/>
                      <a:pt x="503" y="310"/>
                      <a:pt x="565" y="590"/>
                    </a:cubicBezTo>
                    <a:cubicBezTo>
                      <a:pt x="623" y="859"/>
                      <a:pt x="605" y="1515"/>
                      <a:pt x="603" y="1606"/>
                    </a:cubicBezTo>
                    <a:lnTo>
                      <a:pt x="475" y="1616"/>
                    </a:lnTo>
                    <a:cubicBezTo>
                      <a:pt x="482" y="1512"/>
                      <a:pt x="522" y="868"/>
                      <a:pt x="474" y="748"/>
                    </a:cubicBezTo>
                    <a:cubicBezTo>
                      <a:pt x="424" y="625"/>
                      <a:pt x="239" y="614"/>
                      <a:pt x="202" y="613"/>
                    </a:cubicBezTo>
                    <a:cubicBezTo>
                      <a:pt x="181" y="581"/>
                      <a:pt x="54" y="387"/>
                      <a:pt x="42" y="218"/>
                    </a:cubicBezTo>
                    <a:cubicBezTo>
                      <a:pt x="39" y="185"/>
                      <a:pt x="37" y="156"/>
                      <a:pt x="34" y="132"/>
                    </a:cubicBezTo>
                    <a:cubicBezTo>
                      <a:pt x="29" y="79"/>
                      <a:pt x="24" y="36"/>
                      <a:pt x="37" y="27"/>
                    </a:cubicBezTo>
                    <a:cubicBezTo>
                      <a:pt x="39" y="26"/>
                      <a:pt x="42" y="25"/>
                      <a:pt x="45" y="25"/>
                    </a:cubicBezTo>
                    <a:close/>
                    <a:moveTo>
                      <a:pt x="44" y="0"/>
                    </a:moveTo>
                    <a:cubicBezTo>
                      <a:pt x="36" y="0"/>
                      <a:pt x="29" y="2"/>
                      <a:pt x="23" y="6"/>
                    </a:cubicBezTo>
                    <a:cubicBezTo>
                      <a:pt x="1" y="22"/>
                      <a:pt x="4" y="60"/>
                      <a:pt x="12" y="133"/>
                    </a:cubicBezTo>
                    <a:cubicBezTo>
                      <a:pt x="14" y="158"/>
                      <a:pt x="17" y="186"/>
                      <a:pt x="19" y="218"/>
                    </a:cubicBezTo>
                    <a:cubicBezTo>
                      <a:pt x="33" y="410"/>
                      <a:pt x="181" y="622"/>
                      <a:pt x="187" y="630"/>
                    </a:cubicBezTo>
                    <a:cubicBezTo>
                      <a:pt x="189" y="635"/>
                      <a:pt x="193" y="636"/>
                      <a:pt x="197" y="636"/>
                    </a:cubicBezTo>
                    <a:cubicBezTo>
                      <a:pt x="198" y="636"/>
                      <a:pt x="406" y="638"/>
                      <a:pt x="453" y="756"/>
                    </a:cubicBezTo>
                    <a:cubicBezTo>
                      <a:pt x="502" y="880"/>
                      <a:pt x="451" y="1621"/>
                      <a:pt x="451" y="1629"/>
                    </a:cubicBezTo>
                    <a:cubicBezTo>
                      <a:pt x="451" y="1632"/>
                      <a:pt x="452" y="1636"/>
                      <a:pt x="455" y="1638"/>
                    </a:cubicBezTo>
                    <a:cubicBezTo>
                      <a:pt x="456" y="1641"/>
                      <a:pt x="460" y="1642"/>
                      <a:pt x="464" y="1642"/>
                    </a:cubicBezTo>
                    <a:lnTo>
                      <a:pt x="616" y="1626"/>
                    </a:lnTo>
                    <a:cubicBezTo>
                      <a:pt x="621" y="1625"/>
                      <a:pt x="627" y="1620"/>
                      <a:pt x="627" y="1614"/>
                    </a:cubicBezTo>
                    <a:cubicBezTo>
                      <a:pt x="627" y="1608"/>
                      <a:pt x="651" y="872"/>
                      <a:pt x="588" y="581"/>
                    </a:cubicBezTo>
                    <a:cubicBezTo>
                      <a:pt x="524" y="288"/>
                      <a:pt x="166" y="49"/>
                      <a:pt x="151" y="41"/>
                    </a:cubicBezTo>
                    <a:lnTo>
                      <a:pt x="150" y="41"/>
                    </a:lnTo>
                    <a:cubicBezTo>
                      <a:pt x="97" y="13"/>
                      <a:pt x="65" y="0"/>
                      <a:pt x="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2109;p62">
                <a:extLst>
                  <a:ext uri="{FF2B5EF4-FFF2-40B4-BE49-F238E27FC236}">
                    <a16:creationId xmlns:a16="http://schemas.microsoft.com/office/drawing/2014/main" id="{3A662CB4-B5DA-CA7B-87FE-65FC485C94B8}"/>
                  </a:ext>
                </a:extLst>
              </p:cNvPr>
              <p:cNvSpPr/>
              <p:nvPr/>
            </p:nvSpPr>
            <p:spPr>
              <a:xfrm>
                <a:off x="4565594" y="2687328"/>
                <a:ext cx="52928" cy="20570"/>
              </a:xfrm>
              <a:custGeom>
                <a:avLst/>
                <a:gdLst/>
                <a:ahLst/>
                <a:cxnLst/>
                <a:rect l="l" t="t" r="r" b="b"/>
                <a:pathLst>
                  <a:path w="880" h="342" extrusionOk="0">
                    <a:moveTo>
                      <a:pt x="204" y="1"/>
                    </a:moveTo>
                    <a:cubicBezTo>
                      <a:pt x="1" y="38"/>
                      <a:pt x="166" y="232"/>
                      <a:pt x="166" y="232"/>
                    </a:cubicBezTo>
                    <a:cubicBezTo>
                      <a:pt x="166" y="232"/>
                      <a:pt x="357" y="308"/>
                      <a:pt x="522" y="334"/>
                    </a:cubicBezTo>
                    <a:cubicBezTo>
                      <a:pt x="562" y="339"/>
                      <a:pt x="603" y="342"/>
                      <a:pt x="642" y="342"/>
                    </a:cubicBezTo>
                    <a:cubicBezTo>
                      <a:pt x="763" y="342"/>
                      <a:pt x="865" y="320"/>
                      <a:pt x="865" y="320"/>
                    </a:cubicBezTo>
                    <a:lnTo>
                      <a:pt x="879" y="180"/>
                    </a:lnTo>
                    <a:lnTo>
                      <a:pt x="879" y="180"/>
                    </a:lnTo>
                    <a:cubicBezTo>
                      <a:pt x="879" y="180"/>
                      <a:pt x="776" y="193"/>
                      <a:pt x="666" y="193"/>
                    </a:cubicBezTo>
                    <a:cubicBezTo>
                      <a:pt x="590" y="193"/>
                      <a:pt x="511" y="187"/>
                      <a:pt x="459" y="166"/>
                    </a:cubicBezTo>
                    <a:cubicBezTo>
                      <a:pt x="331" y="116"/>
                      <a:pt x="204" y="1"/>
                      <a:pt x="2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2110;p62">
                <a:extLst>
                  <a:ext uri="{FF2B5EF4-FFF2-40B4-BE49-F238E27FC236}">
                    <a16:creationId xmlns:a16="http://schemas.microsoft.com/office/drawing/2014/main" id="{57DC7FF6-D805-3DFD-1614-695C4C0EC5D2}"/>
                  </a:ext>
                </a:extLst>
              </p:cNvPr>
              <p:cNvSpPr/>
              <p:nvPr/>
            </p:nvSpPr>
            <p:spPr>
              <a:xfrm>
                <a:off x="4569804" y="2686547"/>
                <a:ext cx="49439" cy="2195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365" extrusionOk="0">
                    <a:moveTo>
                      <a:pt x="132" y="28"/>
                    </a:moveTo>
                    <a:cubicBezTo>
                      <a:pt x="156" y="49"/>
                      <a:pt x="269" y="145"/>
                      <a:pt x="385" y="192"/>
                    </a:cubicBezTo>
                    <a:cubicBezTo>
                      <a:pt x="437" y="212"/>
                      <a:pt x="514" y="219"/>
                      <a:pt x="589" y="219"/>
                    </a:cubicBezTo>
                    <a:cubicBezTo>
                      <a:pt x="678" y="219"/>
                      <a:pt x="762" y="210"/>
                      <a:pt x="795" y="206"/>
                    </a:cubicBezTo>
                    <a:lnTo>
                      <a:pt x="795" y="206"/>
                    </a:lnTo>
                    <a:lnTo>
                      <a:pt x="785" y="322"/>
                    </a:lnTo>
                    <a:cubicBezTo>
                      <a:pt x="758" y="327"/>
                      <a:pt x="673" y="341"/>
                      <a:pt x="574" y="341"/>
                    </a:cubicBezTo>
                    <a:cubicBezTo>
                      <a:pt x="535" y="341"/>
                      <a:pt x="494" y="339"/>
                      <a:pt x="454" y="333"/>
                    </a:cubicBezTo>
                    <a:cubicBezTo>
                      <a:pt x="304" y="310"/>
                      <a:pt x="128" y="242"/>
                      <a:pt x="104" y="232"/>
                    </a:cubicBezTo>
                    <a:cubicBezTo>
                      <a:pt x="92" y="219"/>
                      <a:pt x="28" y="139"/>
                      <a:pt x="49" y="82"/>
                    </a:cubicBezTo>
                    <a:cubicBezTo>
                      <a:pt x="59" y="56"/>
                      <a:pt x="86" y="36"/>
                      <a:pt x="132" y="28"/>
                    </a:cubicBezTo>
                    <a:close/>
                    <a:moveTo>
                      <a:pt x="136" y="1"/>
                    </a:moveTo>
                    <a:cubicBezTo>
                      <a:pt x="135" y="1"/>
                      <a:pt x="134" y="1"/>
                      <a:pt x="133" y="1"/>
                    </a:cubicBezTo>
                    <a:cubicBezTo>
                      <a:pt x="75" y="13"/>
                      <a:pt x="41" y="37"/>
                      <a:pt x="27" y="73"/>
                    </a:cubicBezTo>
                    <a:cubicBezTo>
                      <a:pt x="0" y="147"/>
                      <a:pt x="84" y="246"/>
                      <a:pt x="88" y="251"/>
                    </a:cubicBezTo>
                    <a:cubicBezTo>
                      <a:pt x="90" y="252"/>
                      <a:pt x="91" y="252"/>
                      <a:pt x="92" y="253"/>
                    </a:cubicBezTo>
                    <a:cubicBezTo>
                      <a:pt x="94" y="254"/>
                      <a:pt x="286" y="331"/>
                      <a:pt x="451" y="355"/>
                    </a:cubicBezTo>
                    <a:cubicBezTo>
                      <a:pt x="494" y="363"/>
                      <a:pt x="537" y="365"/>
                      <a:pt x="577" y="365"/>
                    </a:cubicBezTo>
                    <a:cubicBezTo>
                      <a:pt x="694" y="365"/>
                      <a:pt x="793" y="344"/>
                      <a:pt x="799" y="341"/>
                    </a:cubicBezTo>
                    <a:cubicBezTo>
                      <a:pt x="805" y="339"/>
                      <a:pt x="809" y="335"/>
                      <a:pt x="809" y="329"/>
                    </a:cubicBezTo>
                    <a:lnTo>
                      <a:pt x="822" y="190"/>
                    </a:lnTo>
                    <a:cubicBezTo>
                      <a:pt x="822" y="188"/>
                      <a:pt x="821" y="183"/>
                      <a:pt x="819" y="181"/>
                    </a:cubicBezTo>
                    <a:cubicBezTo>
                      <a:pt x="815" y="179"/>
                      <a:pt x="813" y="178"/>
                      <a:pt x="809" y="178"/>
                    </a:cubicBezTo>
                    <a:cubicBezTo>
                      <a:pt x="807" y="178"/>
                      <a:pt x="701" y="192"/>
                      <a:pt x="590" y="192"/>
                    </a:cubicBezTo>
                    <a:cubicBezTo>
                      <a:pt x="518" y="192"/>
                      <a:pt x="443" y="186"/>
                      <a:pt x="394" y="166"/>
                    </a:cubicBezTo>
                    <a:cubicBezTo>
                      <a:pt x="271" y="117"/>
                      <a:pt x="145" y="5"/>
                      <a:pt x="144" y="3"/>
                    </a:cubicBezTo>
                    <a:cubicBezTo>
                      <a:pt x="142" y="2"/>
                      <a:pt x="139" y="1"/>
                      <a:pt x="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2111;p62">
                <a:extLst>
                  <a:ext uri="{FF2B5EF4-FFF2-40B4-BE49-F238E27FC236}">
                    <a16:creationId xmlns:a16="http://schemas.microsoft.com/office/drawing/2014/main" id="{2FA89467-613E-F7D3-07CA-AAAA22CF2534}"/>
                  </a:ext>
                </a:extLst>
              </p:cNvPr>
              <p:cNvSpPr/>
              <p:nvPr/>
            </p:nvSpPr>
            <p:spPr>
              <a:xfrm>
                <a:off x="4569443" y="2712589"/>
                <a:ext cx="45951" cy="10886"/>
              </a:xfrm>
              <a:custGeom>
                <a:avLst/>
                <a:gdLst/>
                <a:ahLst/>
                <a:cxnLst/>
                <a:rect l="l" t="t" r="r" b="b"/>
                <a:pathLst>
                  <a:path w="764" h="181" extrusionOk="0">
                    <a:moveTo>
                      <a:pt x="116" y="1"/>
                    </a:moveTo>
                    <a:lnTo>
                      <a:pt x="116" y="1"/>
                    </a:lnTo>
                    <a:cubicBezTo>
                      <a:pt x="1" y="166"/>
                      <a:pt x="178" y="180"/>
                      <a:pt x="178" y="180"/>
                    </a:cubicBezTo>
                    <a:cubicBezTo>
                      <a:pt x="178" y="180"/>
                      <a:pt x="331" y="180"/>
                      <a:pt x="471" y="166"/>
                    </a:cubicBezTo>
                    <a:cubicBezTo>
                      <a:pt x="518" y="162"/>
                      <a:pt x="566" y="160"/>
                      <a:pt x="609" y="160"/>
                    </a:cubicBezTo>
                    <a:cubicBezTo>
                      <a:pt x="696" y="160"/>
                      <a:pt x="764" y="166"/>
                      <a:pt x="764" y="166"/>
                    </a:cubicBezTo>
                    <a:lnTo>
                      <a:pt x="739" y="52"/>
                    </a:lnTo>
                    <a:lnTo>
                      <a:pt x="11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2112;p62">
                <a:extLst>
                  <a:ext uri="{FF2B5EF4-FFF2-40B4-BE49-F238E27FC236}">
                    <a16:creationId xmlns:a16="http://schemas.microsoft.com/office/drawing/2014/main" id="{862AD8DE-D5A9-19CD-FBA4-20F1CEA3390A}"/>
                  </a:ext>
                </a:extLst>
              </p:cNvPr>
              <p:cNvSpPr/>
              <p:nvPr/>
            </p:nvSpPr>
            <p:spPr>
              <a:xfrm>
                <a:off x="4572631" y="2711927"/>
                <a:ext cx="43485" cy="12149"/>
              </a:xfrm>
              <a:custGeom>
                <a:avLst/>
                <a:gdLst/>
                <a:ahLst/>
                <a:cxnLst/>
                <a:rect l="l" t="t" r="r" b="b"/>
                <a:pathLst>
                  <a:path w="723" h="202" extrusionOk="0">
                    <a:moveTo>
                      <a:pt x="68" y="24"/>
                    </a:moveTo>
                    <a:lnTo>
                      <a:pt x="675" y="72"/>
                    </a:lnTo>
                    <a:lnTo>
                      <a:pt x="695" y="162"/>
                    </a:lnTo>
                    <a:cubicBezTo>
                      <a:pt x="670" y="161"/>
                      <a:pt x="620" y="158"/>
                      <a:pt x="559" y="158"/>
                    </a:cubicBezTo>
                    <a:cubicBezTo>
                      <a:pt x="515" y="158"/>
                      <a:pt x="465" y="160"/>
                      <a:pt x="417" y="164"/>
                    </a:cubicBezTo>
                    <a:cubicBezTo>
                      <a:pt x="279" y="177"/>
                      <a:pt x="127" y="177"/>
                      <a:pt x="127" y="177"/>
                    </a:cubicBezTo>
                    <a:cubicBezTo>
                      <a:pt x="127" y="177"/>
                      <a:pt x="60" y="172"/>
                      <a:pt x="41" y="132"/>
                    </a:cubicBezTo>
                    <a:cubicBezTo>
                      <a:pt x="28" y="107"/>
                      <a:pt x="37" y="69"/>
                      <a:pt x="68" y="24"/>
                    </a:cubicBezTo>
                    <a:close/>
                    <a:moveTo>
                      <a:pt x="63" y="0"/>
                    </a:moveTo>
                    <a:cubicBezTo>
                      <a:pt x="59" y="0"/>
                      <a:pt x="54" y="1"/>
                      <a:pt x="52" y="6"/>
                    </a:cubicBezTo>
                    <a:cubicBezTo>
                      <a:pt x="13" y="61"/>
                      <a:pt x="1" y="107"/>
                      <a:pt x="18" y="143"/>
                    </a:cubicBezTo>
                    <a:cubicBezTo>
                      <a:pt x="44" y="194"/>
                      <a:pt x="121" y="202"/>
                      <a:pt x="125" y="202"/>
                    </a:cubicBezTo>
                    <a:cubicBezTo>
                      <a:pt x="128" y="202"/>
                      <a:pt x="281" y="202"/>
                      <a:pt x="419" y="189"/>
                    </a:cubicBezTo>
                    <a:cubicBezTo>
                      <a:pt x="465" y="185"/>
                      <a:pt x="512" y="184"/>
                      <a:pt x="555" y="184"/>
                    </a:cubicBezTo>
                    <a:cubicBezTo>
                      <a:pt x="641" y="184"/>
                      <a:pt x="709" y="189"/>
                      <a:pt x="710" y="189"/>
                    </a:cubicBezTo>
                    <a:cubicBezTo>
                      <a:pt x="710" y="189"/>
                      <a:pt x="711" y="190"/>
                      <a:pt x="712" y="190"/>
                    </a:cubicBezTo>
                    <a:cubicBezTo>
                      <a:pt x="714" y="190"/>
                      <a:pt x="717" y="187"/>
                      <a:pt x="719" y="186"/>
                    </a:cubicBezTo>
                    <a:cubicBezTo>
                      <a:pt x="722" y="182"/>
                      <a:pt x="723" y="178"/>
                      <a:pt x="722" y="175"/>
                    </a:cubicBezTo>
                    <a:lnTo>
                      <a:pt x="696" y="60"/>
                    </a:lnTo>
                    <a:cubicBezTo>
                      <a:pt x="695" y="55"/>
                      <a:pt x="692" y="50"/>
                      <a:pt x="686" y="5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2113;p62">
                <a:extLst>
                  <a:ext uri="{FF2B5EF4-FFF2-40B4-BE49-F238E27FC236}">
                    <a16:creationId xmlns:a16="http://schemas.microsoft.com/office/drawing/2014/main" id="{C366679B-28E4-D1CF-7D92-C414FC80C014}"/>
                  </a:ext>
                </a:extLst>
              </p:cNvPr>
              <p:cNvSpPr/>
              <p:nvPr/>
            </p:nvSpPr>
            <p:spPr>
              <a:xfrm>
                <a:off x="4498173" y="2616058"/>
                <a:ext cx="106457" cy="17412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895" extrusionOk="0">
                    <a:moveTo>
                      <a:pt x="1018" y="0"/>
                    </a:moveTo>
                    <a:cubicBezTo>
                      <a:pt x="970" y="0"/>
                      <a:pt x="924" y="5"/>
                      <a:pt x="880" y="17"/>
                    </a:cubicBezTo>
                    <a:cubicBezTo>
                      <a:pt x="524" y="106"/>
                      <a:pt x="307" y="767"/>
                      <a:pt x="307" y="767"/>
                    </a:cubicBezTo>
                    <a:cubicBezTo>
                      <a:pt x="307" y="767"/>
                      <a:pt x="0" y="919"/>
                      <a:pt x="13" y="1415"/>
                    </a:cubicBezTo>
                    <a:cubicBezTo>
                      <a:pt x="27" y="1911"/>
                      <a:pt x="242" y="2140"/>
                      <a:pt x="242" y="2140"/>
                    </a:cubicBezTo>
                    <a:cubicBezTo>
                      <a:pt x="242" y="2140"/>
                      <a:pt x="231" y="2255"/>
                      <a:pt x="256" y="2459"/>
                    </a:cubicBezTo>
                    <a:cubicBezTo>
                      <a:pt x="279" y="2648"/>
                      <a:pt x="459" y="2894"/>
                      <a:pt x="846" y="2894"/>
                    </a:cubicBezTo>
                    <a:cubicBezTo>
                      <a:pt x="873" y="2894"/>
                      <a:pt x="901" y="2893"/>
                      <a:pt x="930" y="2890"/>
                    </a:cubicBezTo>
                    <a:cubicBezTo>
                      <a:pt x="1375" y="2852"/>
                      <a:pt x="1666" y="2547"/>
                      <a:pt x="1642" y="2281"/>
                    </a:cubicBezTo>
                    <a:cubicBezTo>
                      <a:pt x="1616" y="2012"/>
                      <a:pt x="1375" y="1682"/>
                      <a:pt x="1375" y="1682"/>
                    </a:cubicBezTo>
                    <a:cubicBezTo>
                      <a:pt x="1375" y="1682"/>
                      <a:pt x="1414" y="1556"/>
                      <a:pt x="1414" y="1441"/>
                    </a:cubicBezTo>
                    <a:cubicBezTo>
                      <a:pt x="1414" y="1327"/>
                      <a:pt x="1324" y="1186"/>
                      <a:pt x="1324" y="1186"/>
                    </a:cubicBezTo>
                    <a:cubicBezTo>
                      <a:pt x="1324" y="1186"/>
                      <a:pt x="1770" y="805"/>
                      <a:pt x="1744" y="512"/>
                    </a:cubicBezTo>
                    <a:cubicBezTo>
                      <a:pt x="1722" y="257"/>
                      <a:pt x="1348" y="0"/>
                      <a:pt x="1018" y="0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2114;p62">
                <a:extLst>
                  <a:ext uri="{FF2B5EF4-FFF2-40B4-BE49-F238E27FC236}">
                    <a16:creationId xmlns:a16="http://schemas.microsoft.com/office/drawing/2014/main" id="{AA608693-2878-D5B9-FC89-A5C1D3617F4D}"/>
                  </a:ext>
                </a:extLst>
              </p:cNvPr>
              <p:cNvSpPr/>
              <p:nvPr/>
            </p:nvSpPr>
            <p:spPr>
              <a:xfrm>
                <a:off x="4498173" y="2616058"/>
                <a:ext cx="106457" cy="17412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895" extrusionOk="0">
                    <a:moveTo>
                      <a:pt x="1018" y="0"/>
                    </a:moveTo>
                    <a:cubicBezTo>
                      <a:pt x="970" y="0"/>
                      <a:pt x="924" y="5"/>
                      <a:pt x="880" y="17"/>
                    </a:cubicBezTo>
                    <a:cubicBezTo>
                      <a:pt x="524" y="106"/>
                      <a:pt x="307" y="767"/>
                      <a:pt x="307" y="767"/>
                    </a:cubicBezTo>
                    <a:cubicBezTo>
                      <a:pt x="307" y="767"/>
                      <a:pt x="0" y="919"/>
                      <a:pt x="13" y="1415"/>
                    </a:cubicBezTo>
                    <a:cubicBezTo>
                      <a:pt x="27" y="1911"/>
                      <a:pt x="242" y="2140"/>
                      <a:pt x="242" y="2140"/>
                    </a:cubicBezTo>
                    <a:cubicBezTo>
                      <a:pt x="242" y="2140"/>
                      <a:pt x="231" y="2255"/>
                      <a:pt x="256" y="2459"/>
                    </a:cubicBezTo>
                    <a:cubicBezTo>
                      <a:pt x="279" y="2648"/>
                      <a:pt x="459" y="2894"/>
                      <a:pt x="846" y="2894"/>
                    </a:cubicBezTo>
                    <a:cubicBezTo>
                      <a:pt x="873" y="2894"/>
                      <a:pt x="901" y="2893"/>
                      <a:pt x="930" y="2890"/>
                    </a:cubicBezTo>
                    <a:cubicBezTo>
                      <a:pt x="1375" y="2852"/>
                      <a:pt x="1666" y="2547"/>
                      <a:pt x="1642" y="2281"/>
                    </a:cubicBezTo>
                    <a:cubicBezTo>
                      <a:pt x="1616" y="2012"/>
                      <a:pt x="1375" y="1682"/>
                      <a:pt x="1375" y="1682"/>
                    </a:cubicBezTo>
                    <a:cubicBezTo>
                      <a:pt x="1375" y="1682"/>
                      <a:pt x="1414" y="1556"/>
                      <a:pt x="1414" y="1441"/>
                    </a:cubicBezTo>
                    <a:cubicBezTo>
                      <a:pt x="1414" y="1327"/>
                      <a:pt x="1324" y="1186"/>
                      <a:pt x="1324" y="1186"/>
                    </a:cubicBezTo>
                    <a:cubicBezTo>
                      <a:pt x="1324" y="1186"/>
                      <a:pt x="1770" y="805"/>
                      <a:pt x="1744" y="512"/>
                    </a:cubicBezTo>
                    <a:cubicBezTo>
                      <a:pt x="1722" y="257"/>
                      <a:pt x="1348" y="0"/>
                      <a:pt x="10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2115;p62">
                <a:extLst>
                  <a:ext uri="{FF2B5EF4-FFF2-40B4-BE49-F238E27FC236}">
                    <a16:creationId xmlns:a16="http://schemas.microsoft.com/office/drawing/2014/main" id="{A9509319-D62C-7F3B-EB73-B3B39F373EFA}"/>
                  </a:ext>
                </a:extLst>
              </p:cNvPr>
              <p:cNvSpPr/>
              <p:nvPr/>
            </p:nvSpPr>
            <p:spPr>
              <a:xfrm>
                <a:off x="4526561" y="2663632"/>
                <a:ext cx="11307" cy="9924"/>
              </a:xfrm>
              <a:custGeom>
                <a:avLst/>
                <a:gdLst/>
                <a:ahLst/>
                <a:cxnLst/>
                <a:rect l="l" t="t" r="r" b="b"/>
                <a:pathLst>
                  <a:path w="188" h="165" extrusionOk="0">
                    <a:moveTo>
                      <a:pt x="14" y="1"/>
                    </a:moveTo>
                    <a:cubicBezTo>
                      <a:pt x="11" y="1"/>
                      <a:pt x="8" y="2"/>
                      <a:pt x="6" y="4"/>
                    </a:cubicBezTo>
                    <a:cubicBezTo>
                      <a:pt x="1" y="9"/>
                      <a:pt x="1" y="15"/>
                      <a:pt x="5" y="21"/>
                    </a:cubicBezTo>
                    <a:cubicBezTo>
                      <a:pt x="53" y="73"/>
                      <a:pt x="107" y="121"/>
                      <a:pt x="166" y="163"/>
                    </a:cubicBezTo>
                    <a:cubicBezTo>
                      <a:pt x="168" y="164"/>
                      <a:pt x="170" y="165"/>
                      <a:pt x="173" y="165"/>
                    </a:cubicBezTo>
                    <a:cubicBezTo>
                      <a:pt x="176" y="165"/>
                      <a:pt x="180" y="164"/>
                      <a:pt x="183" y="159"/>
                    </a:cubicBezTo>
                    <a:cubicBezTo>
                      <a:pt x="187" y="154"/>
                      <a:pt x="186" y="148"/>
                      <a:pt x="181" y="143"/>
                    </a:cubicBezTo>
                    <a:cubicBezTo>
                      <a:pt x="122" y="102"/>
                      <a:pt x="70" y="56"/>
                      <a:pt x="23" y="5"/>
                    </a:cubicBezTo>
                    <a:cubicBezTo>
                      <a:pt x="21" y="2"/>
                      <a:pt x="18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2116;p62">
                <a:extLst>
                  <a:ext uri="{FF2B5EF4-FFF2-40B4-BE49-F238E27FC236}">
                    <a16:creationId xmlns:a16="http://schemas.microsoft.com/office/drawing/2014/main" id="{5347F7B3-999E-DCF7-5C44-A0C2C3980C4B}"/>
                  </a:ext>
                </a:extLst>
              </p:cNvPr>
              <p:cNvSpPr/>
              <p:nvPr/>
            </p:nvSpPr>
            <p:spPr>
              <a:xfrm>
                <a:off x="4542860" y="2676262"/>
                <a:ext cx="23457" cy="8781"/>
              </a:xfrm>
              <a:custGeom>
                <a:avLst/>
                <a:gdLst/>
                <a:ahLst/>
                <a:cxnLst/>
                <a:rect l="l" t="t" r="r" b="b"/>
                <a:pathLst>
                  <a:path w="390" h="146" extrusionOk="0">
                    <a:moveTo>
                      <a:pt x="15" y="0"/>
                    </a:moveTo>
                    <a:cubicBezTo>
                      <a:pt x="10" y="0"/>
                      <a:pt x="5" y="3"/>
                      <a:pt x="3" y="7"/>
                    </a:cubicBezTo>
                    <a:cubicBezTo>
                      <a:pt x="0" y="12"/>
                      <a:pt x="3" y="20"/>
                      <a:pt x="9" y="23"/>
                    </a:cubicBezTo>
                    <a:cubicBezTo>
                      <a:pt x="202" y="126"/>
                      <a:pt x="377" y="145"/>
                      <a:pt x="379" y="145"/>
                    </a:cubicBezTo>
                    <a:cubicBezTo>
                      <a:pt x="385" y="145"/>
                      <a:pt x="389" y="141"/>
                      <a:pt x="389" y="135"/>
                    </a:cubicBezTo>
                    <a:cubicBezTo>
                      <a:pt x="389" y="128"/>
                      <a:pt x="385" y="123"/>
                      <a:pt x="379" y="121"/>
                    </a:cubicBezTo>
                    <a:cubicBezTo>
                      <a:pt x="378" y="121"/>
                      <a:pt x="208" y="103"/>
                      <a:pt x="19" y="2"/>
                    </a:cubicBezTo>
                    <a:cubicBezTo>
                      <a:pt x="18" y="1"/>
                      <a:pt x="16" y="0"/>
                      <a:pt x="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2117;p62">
                <a:extLst>
                  <a:ext uri="{FF2B5EF4-FFF2-40B4-BE49-F238E27FC236}">
                    <a16:creationId xmlns:a16="http://schemas.microsoft.com/office/drawing/2014/main" id="{6ADEF404-C676-33FB-BC93-A2543A190306}"/>
                  </a:ext>
                </a:extLst>
              </p:cNvPr>
              <p:cNvSpPr/>
              <p:nvPr/>
            </p:nvSpPr>
            <p:spPr>
              <a:xfrm>
                <a:off x="4516637" y="2718603"/>
                <a:ext cx="55935" cy="20750"/>
              </a:xfrm>
              <a:custGeom>
                <a:avLst/>
                <a:gdLst/>
                <a:ahLst/>
                <a:cxnLst/>
                <a:rect l="l" t="t" r="r" b="b"/>
                <a:pathLst>
                  <a:path w="930" h="345" extrusionOk="0">
                    <a:moveTo>
                      <a:pt x="821" y="0"/>
                    </a:moveTo>
                    <a:cubicBezTo>
                      <a:pt x="628" y="0"/>
                      <a:pt x="200" y="34"/>
                      <a:pt x="5" y="327"/>
                    </a:cubicBezTo>
                    <a:cubicBezTo>
                      <a:pt x="0" y="333"/>
                      <a:pt x="2" y="339"/>
                      <a:pt x="8" y="343"/>
                    </a:cubicBezTo>
                    <a:cubicBezTo>
                      <a:pt x="10" y="344"/>
                      <a:pt x="11" y="344"/>
                      <a:pt x="14" y="344"/>
                    </a:cubicBezTo>
                    <a:cubicBezTo>
                      <a:pt x="18" y="344"/>
                      <a:pt x="21" y="343"/>
                      <a:pt x="25" y="341"/>
                    </a:cubicBezTo>
                    <a:cubicBezTo>
                      <a:pt x="212" y="58"/>
                      <a:pt x="626" y="24"/>
                      <a:pt x="817" y="24"/>
                    </a:cubicBezTo>
                    <a:cubicBezTo>
                      <a:pt x="877" y="24"/>
                      <a:pt x="914" y="28"/>
                      <a:pt x="916" y="28"/>
                    </a:cubicBezTo>
                    <a:cubicBezTo>
                      <a:pt x="917" y="28"/>
                      <a:pt x="917" y="28"/>
                      <a:pt x="918" y="28"/>
                    </a:cubicBezTo>
                    <a:cubicBezTo>
                      <a:pt x="924" y="28"/>
                      <a:pt x="930" y="23"/>
                      <a:pt x="930" y="17"/>
                    </a:cubicBezTo>
                    <a:cubicBezTo>
                      <a:pt x="930" y="10"/>
                      <a:pt x="926" y="3"/>
                      <a:pt x="919" y="3"/>
                    </a:cubicBezTo>
                    <a:cubicBezTo>
                      <a:pt x="917" y="3"/>
                      <a:pt x="880" y="0"/>
                      <a:pt x="8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2118;p62">
                <a:extLst>
                  <a:ext uri="{FF2B5EF4-FFF2-40B4-BE49-F238E27FC236}">
                    <a16:creationId xmlns:a16="http://schemas.microsoft.com/office/drawing/2014/main" id="{0DFFB62E-854A-EF2D-795A-A89798D16727}"/>
                  </a:ext>
                </a:extLst>
              </p:cNvPr>
              <p:cNvSpPr/>
              <p:nvPr/>
            </p:nvSpPr>
            <p:spPr>
              <a:xfrm>
                <a:off x="4496970" y="2614555"/>
                <a:ext cx="109103" cy="177007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2943" extrusionOk="0">
                    <a:moveTo>
                      <a:pt x="1036" y="48"/>
                    </a:moveTo>
                    <a:cubicBezTo>
                      <a:pt x="1193" y="48"/>
                      <a:pt x="1367" y="107"/>
                      <a:pt x="1514" y="205"/>
                    </a:cubicBezTo>
                    <a:cubicBezTo>
                      <a:pt x="1651" y="304"/>
                      <a:pt x="1734" y="423"/>
                      <a:pt x="1744" y="535"/>
                    </a:cubicBezTo>
                    <a:cubicBezTo>
                      <a:pt x="1769" y="812"/>
                      <a:pt x="1337" y="1185"/>
                      <a:pt x="1333" y="1190"/>
                    </a:cubicBezTo>
                    <a:lnTo>
                      <a:pt x="1317" y="1203"/>
                    </a:lnTo>
                    <a:lnTo>
                      <a:pt x="1327" y="1221"/>
                    </a:lnTo>
                    <a:cubicBezTo>
                      <a:pt x="1328" y="1222"/>
                      <a:pt x="1412" y="1355"/>
                      <a:pt x="1412" y="1461"/>
                    </a:cubicBezTo>
                    <a:cubicBezTo>
                      <a:pt x="1412" y="1571"/>
                      <a:pt x="1375" y="1695"/>
                      <a:pt x="1375" y="1696"/>
                    </a:cubicBezTo>
                    <a:lnTo>
                      <a:pt x="1371" y="1707"/>
                    </a:lnTo>
                    <a:lnTo>
                      <a:pt x="1377" y="1716"/>
                    </a:lnTo>
                    <a:cubicBezTo>
                      <a:pt x="1380" y="1720"/>
                      <a:pt x="1616" y="2046"/>
                      <a:pt x="1641" y="2302"/>
                    </a:cubicBezTo>
                    <a:cubicBezTo>
                      <a:pt x="1649" y="2404"/>
                      <a:pt x="1611" y="2514"/>
                      <a:pt x="1530" y="2611"/>
                    </a:cubicBezTo>
                    <a:cubicBezTo>
                      <a:pt x="1401" y="2766"/>
                      <a:pt x="1189" y="2867"/>
                      <a:pt x="950" y="2888"/>
                    </a:cubicBezTo>
                    <a:cubicBezTo>
                      <a:pt x="922" y="2890"/>
                      <a:pt x="895" y="2891"/>
                      <a:pt x="869" y="2891"/>
                    </a:cubicBezTo>
                    <a:cubicBezTo>
                      <a:pt x="493" y="2891"/>
                      <a:pt x="323" y="2651"/>
                      <a:pt x="301" y="2476"/>
                    </a:cubicBezTo>
                    <a:cubicBezTo>
                      <a:pt x="276" y="2279"/>
                      <a:pt x="288" y="2165"/>
                      <a:pt x="288" y="2164"/>
                    </a:cubicBezTo>
                    <a:lnTo>
                      <a:pt x="289" y="2153"/>
                    </a:lnTo>
                    <a:lnTo>
                      <a:pt x="281" y="2146"/>
                    </a:lnTo>
                    <a:cubicBezTo>
                      <a:pt x="278" y="2144"/>
                      <a:pt x="70" y="1918"/>
                      <a:pt x="59" y="1437"/>
                    </a:cubicBezTo>
                    <a:cubicBezTo>
                      <a:pt x="47" y="964"/>
                      <a:pt x="326" y="817"/>
                      <a:pt x="338" y="810"/>
                    </a:cubicBezTo>
                    <a:lnTo>
                      <a:pt x="348" y="806"/>
                    </a:lnTo>
                    <a:lnTo>
                      <a:pt x="351" y="797"/>
                    </a:lnTo>
                    <a:cubicBezTo>
                      <a:pt x="353" y="792"/>
                      <a:pt x="566" y="148"/>
                      <a:pt x="906" y="63"/>
                    </a:cubicBezTo>
                    <a:cubicBezTo>
                      <a:pt x="948" y="53"/>
                      <a:pt x="991" y="48"/>
                      <a:pt x="1036" y="48"/>
                    </a:cubicBezTo>
                    <a:close/>
                    <a:moveTo>
                      <a:pt x="1035" y="1"/>
                    </a:moveTo>
                    <a:cubicBezTo>
                      <a:pt x="986" y="1"/>
                      <a:pt x="939" y="6"/>
                      <a:pt x="895" y="17"/>
                    </a:cubicBezTo>
                    <a:cubicBezTo>
                      <a:pt x="549" y="104"/>
                      <a:pt x="337" y="691"/>
                      <a:pt x="309" y="774"/>
                    </a:cubicBezTo>
                    <a:cubicBezTo>
                      <a:pt x="256" y="804"/>
                      <a:pt x="0" y="975"/>
                      <a:pt x="12" y="1439"/>
                    </a:cubicBezTo>
                    <a:cubicBezTo>
                      <a:pt x="24" y="1893"/>
                      <a:pt x="202" y="2127"/>
                      <a:pt x="240" y="2172"/>
                    </a:cubicBezTo>
                    <a:cubicBezTo>
                      <a:pt x="237" y="2205"/>
                      <a:pt x="231" y="2313"/>
                      <a:pt x="253" y="2485"/>
                    </a:cubicBezTo>
                    <a:cubicBezTo>
                      <a:pt x="277" y="2677"/>
                      <a:pt x="461" y="2942"/>
                      <a:pt x="868" y="2942"/>
                    </a:cubicBezTo>
                    <a:cubicBezTo>
                      <a:pt x="895" y="2942"/>
                      <a:pt x="923" y="2941"/>
                      <a:pt x="955" y="2936"/>
                    </a:cubicBezTo>
                    <a:cubicBezTo>
                      <a:pt x="1206" y="2914"/>
                      <a:pt x="1430" y="2808"/>
                      <a:pt x="1567" y="2643"/>
                    </a:cubicBezTo>
                    <a:cubicBezTo>
                      <a:pt x="1656" y="2536"/>
                      <a:pt x="1698" y="2413"/>
                      <a:pt x="1687" y="2300"/>
                    </a:cubicBezTo>
                    <a:cubicBezTo>
                      <a:pt x="1664" y="2052"/>
                      <a:pt x="1463" y="1758"/>
                      <a:pt x="1423" y="1700"/>
                    </a:cubicBezTo>
                    <a:cubicBezTo>
                      <a:pt x="1432" y="1666"/>
                      <a:pt x="1458" y="1562"/>
                      <a:pt x="1458" y="1464"/>
                    </a:cubicBezTo>
                    <a:cubicBezTo>
                      <a:pt x="1458" y="1368"/>
                      <a:pt x="1400" y="1257"/>
                      <a:pt x="1376" y="1214"/>
                    </a:cubicBezTo>
                    <a:cubicBezTo>
                      <a:pt x="1456" y="1142"/>
                      <a:pt x="1813" y="806"/>
                      <a:pt x="1789" y="533"/>
                    </a:cubicBezTo>
                    <a:cubicBezTo>
                      <a:pt x="1778" y="407"/>
                      <a:pt x="1686" y="274"/>
                      <a:pt x="1538" y="169"/>
                    </a:cubicBezTo>
                    <a:cubicBezTo>
                      <a:pt x="1386" y="62"/>
                      <a:pt x="1201" y="1"/>
                      <a:pt x="10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2119;p62">
                <a:extLst>
                  <a:ext uri="{FF2B5EF4-FFF2-40B4-BE49-F238E27FC236}">
                    <a16:creationId xmlns:a16="http://schemas.microsoft.com/office/drawing/2014/main" id="{06A25301-DF05-BBD6-5D37-FBF487F0C55D}"/>
                  </a:ext>
                </a:extLst>
              </p:cNvPr>
              <p:cNvSpPr/>
              <p:nvPr/>
            </p:nvSpPr>
            <p:spPr>
              <a:xfrm>
                <a:off x="4514592" y="3026778"/>
                <a:ext cx="213515" cy="92022"/>
              </a:xfrm>
              <a:custGeom>
                <a:avLst/>
                <a:gdLst/>
                <a:ahLst/>
                <a:cxnLst/>
                <a:rect l="l" t="t" r="r" b="b"/>
                <a:pathLst>
                  <a:path w="3550" h="1530" extrusionOk="0">
                    <a:moveTo>
                      <a:pt x="12" y="0"/>
                    </a:moveTo>
                    <a:cubicBezTo>
                      <a:pt x="0" y="713"/>
                      <a:pt x="209" y="1145"/>
                      <a:pt x="669" y="1353"/>
                    </a:cubicBezTo>
                    <a:cubicBezTo>
                      <a:pt x="1047" y="1525"/>
                      <a:pt x="1781" y="1526"/>
                      <a:pt x="1807" y="1526"/>
                    </a:cubicBezTo>
                    <a:cubicBezTo>
                      <a:pt x="1834" y="1528"/>
                      <a:pt x="1914" y="1530"/>
                      <a:pt x="2023" y="1530"/>
                    </a:cubicBezTo>
                    <a:cubicBezTo>
                      <a:pt x="2340" y="1530"/>
                      <a:pt x="2900" y="1508"/>
                      <a:pt x="3134" y="1358"/>
                    </a:cubicBezTo>
                    <a:cubicBezTo>
                      <a:pt x="3449" y="1158"/>
                      <a:pt x="3550" y="548"/>
                      <a:pt x="3520" y="0"/>
                    </a:cubicBezTo>
                    <a:lnTo>
                      <a:pt x="3304" y="0"/>
                    </a:lnTo>
                    <a:cubicBezTo>
                      <a:pt x="3337" y="550"/>
                      <a:pt x="3219" y="1053"/>
                      <a:pt x="3016" y="1182"/>
                    </a:cubicBezTo>
                    <a:cubicBezTo>
                      <a:pt x="2839" y="1294"/>
                      <a:pt x="2341" y="1319"/>
                      <a:pt x="2014" y="1319"/>
                    </a:cubicBezTo>
                    <a:cubicBezTo>
                      <a:pt x="1934" y="1319"/>
                      <a:pt x="1864" y="1318"/>
                      <a:pt x="1811" y="1316"/>
                    </a:cubicBezTo>
                    <a:cubicBezTo>
                      <a:pt x="1804" y="1316"/>
                      <a:pt x="1095" y="1315"/>
                      <a:pt x="759" y="1162"/>
                    </a:cubicBezTo>
                    <a:cubicBezTo>
                      <a:pt x="503" y="1046"/>
                      <a:pt x="213" y="808"/>
                      <a:pt x="2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2120;p62">
                <a:extLst>
                  <a:ext uri="{FF2B5EF4-FFF2-40B4-BE49-F238E27FC236}">
                    <a16:creationId xmlns:a16="http://schemas.microsoft.com/office/drawing/2014/main" id="{5123E5AB-C362-9B42-1EF8-F037692A1158}"/>
                  </a:ext>
                </a:extLst>
              </p:cNvPr>
              <p:cNvSpPr/>
              <p:nvPr/>
            </p:nvSpPr>
            <p:spPr>
              <a:xfrm>
                <a:off x="4513209" y="3025274"/>
                <a:ext cx="216342" cy="94909"/>
              </a:xfrm>
              <a:custGeom>
                <a:avLst/>
                <a:gdLst/>
                <a:ahLst/>
                <a:cxnLst/>
                <a:rect l="l" t="t" r="r" b="b"/>
                <a:pathLst>
                  <a:path w="3597" h="1578" extrusionOk="0">
                    <a:moveTo>
                      <a:pt x="3520" y="50"/>
                    </a:moveTo>
                    <a:cubicBezTo>
                      <a:pt x="3543" y="536"/>
                      <a:pt x="3460" y="1164"/>
                      <a:pt x="3143" y="1363"/>
                    </a:cubicBezTo>
                    <a:cubicBezTo>
                      <a:pt x="2913" y="1510"/>
                      <a:pt x="2358" y="1531"/>
                      <a:pt x="2045" y="1531"/>
                    </a:cubicBezTo>
                    <a:cubicBezTo>
                      <a:pt x="1944" y="1531"/>
                      <a:pt x="1867" y="1528"/>
                      <a:pt x="1827" y="1527"/>
                    </a:cubicBezTo>
                    <a:cubicBezTo>
                      <a:pt x="1749" y="1527"/>
                      <a:pt x="1057" y="1518"/>
                      <a:pt x="701" y="1357"/>
                    </a:cubicBezTo>
                    <a:cubicBezTo>
                      <a:pt x="257" y="1155"/>
                      <a:pt x="52" y="739"/>
                      <a:pt x="59" y="50"/>
                    </a:cubicBezTo>
                    <a:lnTo>
                      <a:pt x="228" y="50"/>
                    </a:lnTo>
                    <a:cubicBezTo>
                      <a:pt x="219" y="852"/>
                      <a:pt x="515" y="1091"/>
                      <a:pt x="774" y="1208"/>
                    </a:cubicBezTo>
                    <a:cubicBezTo>
                      <a:pt x="1112" y="1362"/>
                      <a:pt x="1820" y="1364"/>
                      <a:pt x="1832" y="1364"/>
                    </a:cubicBezTo>
                    <a:cubicBezTo>
                      <a:pt x="1835" y="1364"/>
                      <a:pt x="1917" y="1368"/>
                      <a:pt x="2038" y="1368"/>
                    </a:cubicBezTo>
                    <a:cubicBezTo>
                      <a:pt x="2333" y="1368"/>
                      <a:pt x="2861" y="1349"/>
                      <a:pt x="3052" y="1227"/>
                    </a:cubicBezTo>
                    <a:cubicBezTo>
                      <a:pt x="3258" y="1095"/>
                      <a:pt x="3381" y="613"/>
                      <a:pt x="3351" y="50"/>
                    </a:cubicBezTo>
                    <a:close/>
                    <a:moveTo>
                      <a:pt x="3328" y="1"/>
                    </a:moveTo>
                    <a:cubicBezTo>
                      <a:pt x="3321" y="1"/>
                      <a:pt x="3314" y="4"/>
                      <a:pt x="3311" y="9"/>
                    </a:cubicBezTo>
                    <a:cubicBezTo>
                      <a:pt x="3305" y="13"/>
                      <a:pt x="3303" y="20"/>
                      <a:pt x="3303" y="26"/>
                    </a:cubicBezTo>
                    <a:cubicBezTo>
                      <a:pt x="3337" y="576"/>
                      <a:pt x="3220" y="1065"/>
                      <a:pt x="3026" y="1187"/>
                    </a:cubicBezTo>
                    <a:cubicBezTo>
                      <a:pt x="2852" y="1298"/>
                      <a:pt x="2338" y="1321"/>
                      <a:pt x="2015" y="1321"/>
                    </a:cubicBezTo>
                    <a:cubicBezTo>
                      <a:pt x="1943" y="1321"/>
                      <a:pt x="1881" y="1320"/>
                      <a:pt x="1834" y="1318"/>
                    </a:cubicBezTo>
                    <a:cubicBezTo>
                      <a:pt x="1827" y="1318"/>
                      <a:pt x="1123" y="1315"/>
                      <a:pt x="793" y="1166"/>
                    </a:cubicBezTo>
                    <a:cubicBezTo>
                      <a:pt x="546" y="1054"/>
                      <a:pt x="262" y="824"/>
                      <a:pt x="276" y="26"/>
                    </a:cubicBezTo>
                    <a:cubicBezTo>
                      <a:pt x="276" y="20"/>
                      <a:pt x="274" y="13"/>
                      <a:pt x="269" y="9"/>
                    </a:cubicBezTo>
                    <a:cubicBezTo>
                      <a:pt x="264" y="5"/>
                      <a:pt x="259" y="3"/>
                      <a:pt x="252" y="3"/>
                    </a:cubicBezTo>
                    <a:lnTo>
                      <a:pt x="36" y="3"/>
                    </a:lnTo>
                    <a:cubicBezTo>
                      <a:pt x="23" y="3"/>
                      <a:pt x="13" y="12"/>
                      <a:pt x="13" y="25"/>
                    </a:cubicBezTo>
                    <a:cubicBezTo>
                      <a:pt x="1" y="750"/>
                      <a:pt x="212" y="1186"/>
                      <a:pt x="683" y="1399"/>
                    </a:cubicBezTo>
                    <a:cubicBezTo>
                      <a:pt x="1040" y="1560"/>
                      <a:pt x="1699" y="1572"/>
                      <a:pt x="1829" y="1574"/>
                    </a:cubicBezTo>
                    <a:cubicBezTo>
                      <a:pt x="1866" y="1575"/>
                      <a:pt x="1943" y="1577"/>
                      <a:pt x="2045" y="1577"/>
                    </a:cubicBezTo>
                    <a:cubicBezTo>
                      <a:pt x="2363" y="1577"/>
                      <a:pt x="2929" y="1555"/>
                      <a:pt x="3170" y="1402"/>
                    </a:cubicBezTo>
                    <a:cubicBezTo>
                      <a:pt x="3508" y="1188"/>
                      <a:pt x="3596" y="550"/>
                      <a:pt x="3568" y="24"/>
                    </a:cubicBezTo>
                    <a:cubicBezTo>
                      <a:pt x="3567" y="10"/>
                      <a:pt x="3556" y="1"/>
                      <a:pt x="35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2121;p62">
                <a:extLst>
                  <a:ext uri="{FF2B5EF4-FFF2-40B4-BE49-F238E27FC236}">
                    <a16:creationId xmlns:a16="http://schemas.microsoft.com/office/drawing/2014/main" id="{16CFE80F-735F-1D0A-407F-27A8C66A5688}"/>
                  </a:ext>
                </a:extLst>
              </p:cNvPr>
              <p:cNvSpPr/>
              <p:nvPr/>
            </p:nvSpPr>
            <p:spPr>
              <a:xfrm>
                <a:off x="4548333" y="3061962"/>
                <a:ext cx="146453" cy="140318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333" extrusionOk="0">
                    <a:moveTo>
                      <a:pt x="1761" y="0"/>
                    </a:moveTo>
                    <a:cubicBezTo>
                      <a:pt x="1593" y="0"/>
                      <a:pt x="1462" y="116"/>
                      <a:pt x="1290" y="116"/>
                    </a:cubicBezTo>
                    <a:cubicBezTo>
                      <a:pt x="1251" y="116"/>
                      <a:pt x="1211" y="110"/>
                      <a:pt x="1167" y="95"/>
                    </a:cubicBezTo>
                    <a:cubicBezTo>
                      <a:pt x="1067" y="62"/>
                      <a:pt x="943" y="39"/>
                      <a:pt x="817" y="39"/>
                    </a:cubicBezTo>
                    <a:cubicBezTo>
                      <a:pt x="548" y="39"/>
                      <a:pt x="265" y="142"/>
                      <a:pt x="159" y="463"/>
                    </a:cubicBezTo>
                    <a:cubicBezTo>
                      <a:pt x="1" y="934"/>
                      <a:pt x="264" y="1301"/>
                      <a:pt x="499" y="1510"/>
                    </a:cubicBezTo>
                    <a:cubicBezTo>
                      <a:pt x="734" y="1719"/>
                      <a:pt x="996" y="1771"/>
                      <a:pt x="996" y="1771"/>
                    </a:cubicBezTo>
                    <a:cubicBezTo>
                      <a:pt x="996" y="1771"/>
                      <a:pt x="1085" y="2332"/>
                      <a:pt x="1203" y="2332"/>
                    </a:cubicBezTo>
                    <a:cubicBezTo>
                      <a:pt x="1212" y="2332"/>
                      <a:pt x="1221" y="2329"/>
                      <a:pt x="1231" y="2321"/>
                    </a:cubicBezTo>
                    <a:cubicBezTo>
                      <a:pt x="1362" y="2217"/>
                      <a:pt x="1519" y="1771"/>
                      <a:pt x="1519" y="1771"/>
                    </a:cubicBezTo>
                    <a:cubicBezTo>
                      <a:pt x="1519" y="1771"/>
                      <a:pt x="2042" y="1483"/>
                      <a:pt x="2226" y="1274"/>
                    </a:cubicBezTo>
                    <a:cubicBezTo>
                      <a:pt x="2409" y="1063"/>
                      <a:pt x="2435" y="749"/>
                      <a:pt x="2330" y="540"/>
                    </a:cubicBezTo>
                    <a:cubicBezTo>
                      <a:pt x="2330" y="540"/>
                      <a:pt x="2324" y="279"/>
                      <a:pt x="1984" y="70"/>
                    </a:cubicBezTo>
                    <a:cubicBezTo>
                      <a:pt x="1900" y="18"/>
                      <a:pt x="1828" y="0"/>
                      <a:pt x="17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2122;p62">
                <a:extLst>
                  <a:ext uri="{FF2B5EF4-FFF2-40B4-BE49-F238E27FC236}">
                    <a16:creationId xmlns:a16="http://schemas.microsoft.com/office/drawing/2014/main" id="{A334EA41-12A9-D063-989E-3BC62EA32DF9}"/>
                  </a:ext>
                </a:extLst>
              </p:cNvPr>
              <p:cNvSpPr/>
              <p:nvPr/>
            </p:nvSpPr>
            <p:spPr>
              <a:xfrm>
                <a:off x="4546108" y="3060398"/>
                <a:ext cx="150844" cy="143265"/>
              </a:xfrm>
              <a:custGeom>
                <a:avLst/>
                <a:gdLst/>
                <a:ahLst/>
                <a:cxnLst/>
                <a:rect l="l" t="t" r="r" b="b"/>
                <a:pathLst>
                  <a:path w="2508" h="2382" extrusionOk="0">
                    <a:moveTo>
                      <a:pt x="1796" y="48"/>
                    </a:moveTo>
                    <a:cubicBezTo>
                      <a:pt x="1859" y="48"/>
                      <a:pt x="1927" y="66"/>
                      <a:pt x="2006" y="114"/>
                    </a:cubicBezTo>
                    <a:cubicBezTo>
                      <a:pt x="2330" y="314"/>
                      <a:pt x="2342" y="564"/>
                      <a:pt x="2342" y="566"/>
                    </a:cubicBezTo>
                    <a:cubicBezTo>
                      <a:pt x="2342" y="569"/>
                      <a:pt x="2344" y="572"/>
                      <a:pt x="2345" y="575"/>
                    </a:cubicBezTo>
                    <a:cubicBezTo>
                      <a:pt x="2451" y="789"/>
                      <a:pt x="2409" y="1092"/>
                      <a:pt x="2243" y="1281"/>
                    </a:cubicBezTo>
                    <a:cubicBezTo>
                      <a:pt x="2065" y="1486"/>
                      <a:pt x="1547" y="1770"/>
                      <a:pt x="1542" y="1774"/>
                    </a:cubicBezTo>
                    <a:cubicBezTo>
                      <a:pt x="1537" y="1776"/>
                      <a:pt x="1534" y="1781"/>
                      <a:pt x="1532" y="1786"/>
                    </a:cubicBezTo>
                    <a:cubicBezTo>
                      <a:pt x="1530" y="1792"/>
                      <a:pt x="1376" y="2227"/>
                      <a:pt x="1252" y="2326"/>
                    </a:cubicBezTo>
                    <a:cubicBezTo>
                      <a:pt x="1246" y="2331"/>
                      <a:pt x="1242" y="2333"/>
                      <a:pt x="1238" y="2333"/>
                    </a:cubicBezTo>
                    <a:cubicBezTo>
                      <a:pt x="1236" y="2333"/>
                      <a:pt x="1234" y="2332"/>
                      <a:pt x="1232" y="2331"/>
                    </a:cubicBezTo>
                    <a:cubicBezTo>
                      <a:pt x="1166" y="2307"/>
                      <a:pt x="1088" y="2001"/>
                      <a:pt x="1055" y="1792"/>
                    </a:cubicBezTo>
                    <a:cubicBezTo>
                      <a:pt x="1054" y="1781"/>
                      <a:pt x="1045" y="1774"/>
                      <a:pt x="1037" y="1771"/>
                    </a:cubicBezTo>
                    <a:cubicBezTo>
                      <a:pt x="1034" y="1771"/>
                      <a:pt x="778" y="1718"/>
                      <a:pt x="550" y="1516"/>
                    </a:cubicBezTo>
                    <a:cubicBezTo>
                      <a:pt x="357" y="1343"/>
                      <a:pt x="54" y="980"/>
                      <a:pt x="217" y="494"/>
                    </a:cubicBezTo>
                    <a:cubicBezTo>
                      <a:pt x="318" y="188"/>
                      <a:pt x="592" y="87"/>
                      <a:pt x="856" y="87"/>
                    </a:cubicBezTo>
                    <a:cubicBezTo>
                      <a:pt x="978" y="87"/>
                      <a:pt x="1096" y="109"/>
                      <a:pt x="1193" y="140"/>
                    </a:cubicBezTo>
                    <a:cubicBezTo>
                      <a:pt x="1240" y="157"/>
                      <a:pt x="1284" y="163"/>
                      <a:pt x="1326" y="163"/>
                    </a:cubicBezTo>
                    <a:cubicBezTo>
                      <a:pt x="1415" y="163"/>
                      <a:pt x="1494" y="132"/>
                      <a:pt x="1571" y="103"/>
                    </a:cubicBezTo>
                    <a:cubicBezTo>
                      <a:pt x="1645" y="75"/>
                      <a:pt x="1716" y="48"/>
                      <a:pt x="1796" y="48"/>
                    </a:cubicBezTo>
                    <a:close/>
                    <a:moveTo>
                      <a:pt x="1798" y="1"/>
                    </a:moveTo>
                    <a:cubicBezTo>
                      <a:pt x="1710" y="1"/>
                      <a:pt x="1633" y="30"/>
                      <a:pt x="1557" y="59"/>
                    </a:cubicBezTo>
                    <a:cubicBezTo>
                      <a:pt x="1482" y="89"/>
                      <a:pt x="1411" y="116"/>
                      <a:pt x="1330" y="116"/>
                    </a:cubicBezTo>
                    <a:cubicBezTo>
                      <a:pt x="1293" y="116"/>
                      <a:pt x="1254" y="110"/>
                      <a:pt x="1213" y="97"/>
                    </a:cubicBezTo>
                    <a:cubicBezTo>
                      <a:pt x="1109" y="63"/>
                      <a:pt x="984" y="40"/>
                      <a:pt x="857" y="40"/>
                    </a:cubicBezTo>
                    <a:cubicBezTo>
                      <a:pt x="577" y="40"/>
                      <a:pt x="283" y="148"/>
                      <a:pt x="173" y="479"/>
                    </a:cubicBezTo>
                    <a:cubicBezTo>
                      <a:pt x="1" y="992"/>
                      <a:pt x="317" y="1372"/>
                      <a:pt x="520" y="1552"/>
                    </a:cubicBezTo>
                    <a:cubicBezTo>
                      <a:pt x="726" y="1735"/>
                      <a:pt x="949" y="1801"/>
                      <a:pt x="1011" y="1815"/>
                    </a:cubicBezTo>
                    <a:cubicBezTo>
                      <a:pt x="1031" y="1931"/>
                      <a:pt x="1106" y="2334"/>
                      <a:pt x="1216" y="2377"/>
                    </a:cubicBezTo>
                    <a:cubicBezTo>
                      <a:pt x="1223" y="2379"/>
                      <a:pt x="1230" y="2381"/>
                      <a:pt x="1239" y="2381"/>
                    </a:cubicBezTo>
                    <a:cubicBezTo>
                      <a:pt x="1252" y="2381"/>
                      <a:pt x="1267" y="2377"/>
                      <a:pt x="1285" y="2363"/>
                    </a:cubicBezTo>
                    <a:cubicBezTo>
                      <a:pt x="1411" y="2263"/>
                      <a:pt x="1555" y="1876"/>
                      <a:pt x="1577" y="1812"/>
                    </a:cubicBezTo>
                    <a:cubicBezTo>
                      <a:pt x="1645" y="1774"/>
                      <a:pt x="2109" y="1511"/>
                      <a:pt x="2282" y="1313"/>
                    </a:cubicBezTo>
                    <a:cubicBezTo>
                      <a:pt x="2461" y="1109"/>
                      <a:pt x="2508" y="794"/>
                      <a:pt x="2393" y="559"/>
                    </a:cubicBezTo>
                    <a:cubicBezTo>
                      <a:pt x="2388" y="518"/>
                      <a:pt x="2359" y="274"/>
                      <a:pt x="2035" y="74"/>
                    </a:cubicBezTo>
                    <a:cubicBezTo>
                      <a:pt x="1946" y="20"/>
                      <a:pt x="1869" y="1"/>
                      <a:pt x="17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2123;p62">
                <a:extLst>
                  <a:ext uri="{FF2B5EF4-FFF2-40B4-BE49-F238E27FC236}">
                    <a16:creationId xmlns:a16="http://schemas.microsoft.com/office/drawing/2014/main" id="{5876A8FB-21B8-E5CF-AB69-E20194C9A39F}"/>
                  </a:ext>
                </a:extLst>
              </p:cNvPr>
              <p:cNvSpPr/>
              <p:nvPr/>
            </p:nvSpPr>
            <p:spPr>
              <a:xfrm>
                <a:off x="4592418" y="2215383"/>
                <a:ext cx="239197" cy="237152"/>
              </a:xfrm>
              <a:custGeom>
                <a:avLst/>
                <a:gdLst/>
                <a:ahLst/>
                <a:cxnLst/>
                <a:rect l="l" t="t" r="r" b="b"/>
                <a:pathLst>
                  <a:path w="3977" h="3943" extrusionOk="0">
                    <a:moveTo>
                      <a:pt x="1665" y="0"/>
                    </a:moveTo>
                    <a:cubicBezTo>
                      <a:pt x="1241" y="0"/>
                      <a:pt x="851" y="164"/>
                      <a:pt x="851" y="164"/>
                    </a:cubicBezTo>
                    <a:cubicBezTo>
                      <a:pt x="851" y="164"/>
                      <a:pt x="80" y="529"/>
                      <a:pt x="40" y="1220"/>
                    </a:cubicBezTo>
                    <a:cubicBezTo>
                      <a:pt x="0" y="1909"/>
                      <a:pt x="242" y="2822"/>
                      <a:pt x="730" y="3146"/>
                    </a:cubicBezTo>
                    <a:cubicBezTo>
                      <a:pt x="1191" y="3454"/>
                      <a:pt x="2507" y="3943"/>
                      <a:pt x="3093" y="3943"/>
                    </a:cubicBezTo>
                    <a:cubicBezTo>
                      <a:pt x="3126" y="3943"/>
                      <a:pt x="3157" y="3941"/>
                      <a:pt x="3184" y="3938"/>
                    </a:cubicBezTo>
                    <a:cubicBezTo>
                      <a:pt x="3712" y="3876"/>
                      <a:pt x="3813" y="3533"/>
                      <a:pt x="3894" y="2983"/>
                    </a:cubicBezTo>
                    <a:cubicBezTo>
                      <a:pt x="3976" y="2436"/>
                      <a:pt x="3774" y="1826"/>
                      <a:pt x="3672" y="1503"/>
                    </a:cubicBezTo>
                    <a:cubicBezTo>
                      <a:pt x="3570" y="1178"/>
                      <a:pt x="3206" y="731"/>
                      <a:pt x="2942" y="488"/>
                    </a:cubicBezTo>
                    <a:cubicBezTo>
                      <a:pt x="2678" y="245"/>
                      <a:pt x="2537" y="185"/>
                      <a:pt x="2010" y="43"/>
                    </a:cubicBezTo>
                    <a:cubicBezTo>
                      <a:pt x="1897" y="12"/>
                      <a:pt x="1780" y="0"/>
                      <a:pt x="1665" y="0"/>
                    </a:cubicBezTo>
                    <a:close/>
                  </a:path>
                </a:pathLst>
              </a:custGeom>
              <a:solidFill>
                <a:srgbClr val="5AE4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2124;p62">
                <a:extLst>
                  <a:ext uri="{FF2B5EF4-FFF2-40B4-BE49-F238E27FC236}">
                    <a16:creationId xmlns:a16="http://schemas.microsoft.com/office/drawing/2014/main" id="{0241D606-F0DE-75BF-578F-C735B1743CE5}"/>
                  </a:ext>
                </a:extLst>
              </p:cNvPr>
              <p:cNvSpPr/>
              <p:nvPr/>
            </p:nvSpPr>
            <p:spPr>
              <a:xfrm>
                <a:off x="4592418" y="2215383"/>
                <a:ext cx="239197" cy="237152"/>
              </a:xfrm>
              <a:custGeom>
                <a:avLst/>
                <a:gdLst/>
                <a:ahLst/>
                <a:cxnLst/>
                <a:rect l="l" t="t" r="r" b="b"/>
                <a:pathLst>
                  <a:path w="3977" h="3943" extrusionOk="0">
                    <a:moveTo>
                      <a:pt x="1665" y="0"/>
                    </a:moveTo>
                    <a:cubicBezTo>
                      <a:pt x="1241" y="0"/>
                      <a:pt x="851" y="164"/>
                      <a:pt x="851" y="164"/>
                    </a:cubicBezTo>
                    <a:cubicBezTo>
                      <a:pt x="851" y="164"/>
                      <a:pt x="80" y="529"/>
                      <a:pt x="40" y="1220"/>
                    </a:cubicBezTo>
                    <a:cubicBezTo>
                      <a:pt x="0" y="1909"/>
                      <a:pt x="242" y="2822"/>
                      <a:pt x="730" y="3146"/>
                    </a:cubicBezTo>
                    <a:cubicBezTo>
                      <a:pt x="1191" y="3454"/>
                      <a:pt x="2507" y="3943"/>
                      <a:pt x="3093" y="3943"/>
                    </a:cubicBezTo>
                    <a:cubicBezTo>
                      <a:pt x="3126" y="3943"/>
                      <a:pt x="3157" y="3941"/>
                      <a:pt x="3184" y="3938"/>
                    </a:cubicBezTo>
                    <a:cubicBezTo>
                      <a:pt x="3712" y="3876"/>
                      <a:pt x="3813" y="3533"/>
                      <a:pt x="3894" y="2983"/>
                    </a:cubicBezTo>
                    <a:cubicBezTo>
                      <a:pt x="3976" y="2436"/>
                      <a:pt x="3774" y="1826"/>
                      <a:pt x="3672" y="1503"/>
                    </a:cubicBezTo>
                    <a:cubicBezTo>
                      <a:pt x="3570" y="1178"/>
                      <a:pt x="3206" y="731"/>
                      <a:pt x="2942" y="488"/>
                    </a:cubicBezTo>
                    <a:cubicBezTo>
                      <a:pt x="2678" y="245"/>
                      <a:pt x="2537" y="185"/>
                      <a:pt x="2010" y="43"/>
                    </a:cubicBezTo>
                    <a:cubicBezTo>
                      <a:pt x="1897" y="12"/>
                      <a:pt x="1780" y="0"/>
                      <a:pt x="16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2125;p62">
                <a:extLst>
                  <a:ext uri="{FF2B5EF4-FFF2-40B4-BE49-F238E27FC236}">
                    <a16:creationId xmlns:a16="http://schemas.microsoft.com/office/drawing/2014/main" id="{4A60A7EE-8C3C-EDDE-C364-9A8B1B254A1A}"/>
                  </a:ext>
                </a:extLst>
              </p:cNvPr>
              <p:cNvSpPr/>
              <p:nvPr/>
            </p:nvSpPr>
            <p:spPr>
              <a:xfrm>
                <a:off x="4590914" y="2214000"/>
                <a:ext cx="241963" cy="239918"/>
              </a:xfrm>
              <a:custGeom>
                <a:avLst/>
                <a:gdLst/>
                <a:ahLst/>
                <a:cxnLst/>
                <a:rect l="l" t="t" r="r" b="b"/>
                <a:pathLst>
                  <a:path w="4023" h="3989" extrusionOk="0">
                    <a:moveTo>
                      <a:pt x="1694" y="46"/>
                    </a:moveTo>
                    <a:cubicBezTo>
                      <a:pt x="1805" y="46"/>
                      <a:pt x="1919" y="58"/>
                      <a:pt x="2027" y="87"/>
                    </a:cubicBezTo>
                    <a:cubicBezTo>
                      <a:pt x="2569" y="233"/>
                      <a:pt x="2698" y="295"/>
                      <a:pt x="2951" y="528"/>
                    </a:cubicBezTo>
                    <a:cubicBezTo>
                      <a:pt x="3230" y="785"/>
                      <a:pt x="3578" y="1225"/>
                      <a:pt x="3674" y="1532"/>
                    </a:cubicBezTo>
                    <a:lnTo>
                      <a:pt x="3689" y="1576"/>
                    </a:lnTo>
                    <a:cubicBezTo>
                      <a:pt x="3796" y="1916"/>
                      <a:pt x="3975" y="2485"/>
                      <a:pt x="3897" y="3003"/>
                    </a:cubicBezTo>
                    <a:cubicBezTo>
                      <a:pt x="3820" y="3526"/>
                      <a:pt x="3730" y="3876"/>
                      <a:pt x="3208" y="3935"/>
                    </a:cubicBezTo>
                    <a:cubicBezTo>
                      <a:pt x="3181" y="3938"/>
                      <a:pt x="3151" y="3940"/>
                      <a:pt x="3119" y="3940"/>
                    </a:cubicBezTo>
                    <a:cubicBezTo>
                      <a:pt x="2539" y="3940"/>
                      <a:pt x="1223" y="3450"/>
                      <a:pt x="769" y="3148"/>
                    </a:cubicBezTo>
                    <a:cubicBezTo>
                      <a:pt x="293" y="2831"/>
                      <a:pt x="50" y="1930"/>
                      <a:pt x="90" y="1243"/>
                    </a:cubicBezTo>
                    <a:cubicBezTo>
                      <a:pt x="129" y="583"/>
                      <a:pt x="864" y="219"/>
                      <a:pt x="887" y="209"/>
                    </a:cubicBezTo>
                    <a:cubicBezTo>
                      <a:pt x="903" y="202"/>
                      <a:pt x="1285" y="46"/>
                      <a:pt x="1694" y="46"/>
                    </a:cubicBezTo>
                    <a:close/>
                    <a:moveTo>
                      <a:pt x="1688" y="0"/>
                    </a:moveTo>
                    <a:cubicBezTo>
                      <a:pt x="1270" y="0"/>
                      <a:pt x="889" y="158"/>
                      <a:pt x="868" y="166"/>
                    </a:cubicBezTo>
                    <a:lnTo>
                      <a:pt x="867" y="166"/>
                    </a:lnTo>
                    <a:cubicBezTo>
                      <a:pt x="859" y="169"/>
                      <a:pt x="84" y="546"/>
                      <a:pt x="42" y="1241"/>
                    </a:cubicBezTo>
                    <a:cubicBezTo>
                      <a:pt x="1" y="1942"/>
                      <a:pt x="251" y="2861"/>
                      <a:pt x="742" y="3189"/>
                    </a:cubicBezTo>
                    <a:cubicBezTo>
                      <a:pt x="985" y="3350"/>
                      <a:pt x="1461" y="3563"/>
                      <a:pt x="1960" y="3732"/>
                    </a:cubicBezTo>
                    <a:cubicBezTo>
                      <a:pt x="2450" y="3898"/>
                      <a:pt x="2863" y="3989"/>
                      <a:pt x="3119" y="3989"/>
                    </a:cubicBezTo>
                    <a:cubicBezTo>
                      <a:pt x="3152" y="3989"/>
                      <a:pt x="3184" y="3988"/>
                      <a:pt x="3215" y="3985"/>
                    </a:cubicBezTo>
                    <a:cubicBezTo>
                      <a:pt x="3768" y="3921"/>
                      <a:pt x="3866" y="3542"/>
                      <a:pt x="3945" y="3012"/>
                    </a:cubicBezTo>
                    <a:cubicBezTo>
                      <a:pt x="4023" y="2482"/>
                      <a:pt x="3843" y="1909"/>
                      <a:pt x="3735" y="1565"/>
                    </a:cubicBezTo>
                    <a:lnTo>
                      <a:pt x="3720" y="1520"/>
                    </a:lnTo>
                    <a:cubicBezTo>
                      <a:pt x="3621" y="1205"/>
                      <a:pt x="3267" y="758"/>
                      <a:pt x="2983" y="494"/>
                    </a:cubicBezTo>
                    <a:cubicBezTo>
                      <a:pt x="2708" y="242"/>
                      <a:pt x="2559" y="183"/>
                      <a:pt x="2040" y="43"/>
                    </a:cubicBezTo>
                    <a:cubicBezTo>
                      <a:pt x="1925" y="12"/>
                      <a:pt x="1805" y="0"/>
                      <a:pt x="16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2126;p62">
                <a:extLst>
                  <a:ext uri="{FF2B5EF4-FFF2-40B4-BE49-F238E27FC236}">
                    <a16:creationId xmlns:a16="http://schemas.microsoft.com/office/drawing/2014/main" id="{78A8C969-22BA-7F14-DE0E-DF3554796EAF}"/>
                  </a:ext>
                </a:extLst>
              </p:cNvPr>
              <p:cNvSpPr/>
              <p:nvPr/>
            </p:nvSpPr>
            <p:spPr>
              <a:xfrm>
                <a:off x="4642397" y="2099607"/>
                <a:ext cx="148859" cy="164677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738" extrusionOk="0">
                    <a:moveTo>
                      <a:pt x="527" y="0"/>
                    </a:moveTo>
                    <a:lnTo>
                      <a:pt x="225" y="120"/>
                    </a:lnTo>
                    <a:lnTo>
                      <a:pt x="407" y="446"/>
                    </a:lnTo>
                    <a:cubicBezTo>
                      <a:pt x="589" y="770"/>
                      <a:pt x="609" y="832"/>
                      <a:pt x="609" y="832"/>
                    </a:cubicBezTo>
                    <a:cubicBezTo>
                      <a:pt x="609" y="832"/>
                      <a:pt x="1" y="1500"/>
                      <a:pt x="20" y="2089"/>
                    </a:cubicBezTo>
                    <a:cubicBezTo>
                      <a:pt x="40" y="2677"/>
                      <a:pt x="446" y="2737"/>
                      <a:pt x="446" y="2737"/>
                    </a:cubicBezTo>
                    <a:cubicBezTo>
                      <a:pt x="446" y="2737"/>
                      <a:pt x="711" y="2636"/>
                      <a:pt x="912" y="2191"/>
                    </a:cubicBezTo>
                    <a:cubicBezTo>
                      <a:pt x="1115" y="1744"/>
                      <a:pt x="1074" y="1440"/>
                      <a:pt x="1378" y="1378"/>
                    </a:cubicBezTo>
                    <a:cubicBezTo>
                      <a:pt x="1390" y="1376"/>
                      <a:pt x="1401" y="1375"/>
                      <a:pt x="1411" y="1375"/>
                    </a:cubicBezTo>
                    <a:cubicBezTo>
                      <a:pt x="1678" y="1375"/>
                      <a:pt x="1622" y="2089"/>
                      <a:pt x="1622" y="2089"/>
                    </a:cubicBezTo>
                    <a:lnTo>
                      <a:pt x="2312" y="2597"/>
                    </a:lnTo>
                    <a:cubicBezTo>
                      <a:pt x="2312" y="2597"/>
                      <a:pt x="2475" y="2069"/>
                      <a:pt x="2455" y="1703"/>
                    </a:cubicBezTo>
                    <a:cubicBezTo>
                      <a:pt x="2434" y="1339"/>
                      <a:pt x="2252" y="872"/>
                      <a:pt x="1785" y="710"/>
                    </a:cubicBezTo>
                    <a:cubicBezTo>
                      <a:pt x="1616" y="651"/>
                      <a:pt x="1516" y="632"/>
                      <a:pt x="1458" y="632"/>
                    </a:cubicBezTo>
                    <a:cubicBezTo>
                      <a:pt x="1390" y="632"/>
                      <a:pt x="1378" y="658"/>
                      <a:pt x="1378" y="675"/>
                    </a:cubicBezTo>
                    <a:lnTo>
                      <a:pt x="1378" y="675"/>
                    </a:lnTo>
                    <a:lnTo>
                      <a:pt x="1279" y="101"/>
                    </a:lnTo>
                    <a:lnTo>
                      <a:pt x="954" y="120"/>
                    </a:lnTo>
                    <a:lnTo>
                      <a:pt x="954" y="629"/>
                    </a:lnTo>
                    <a:cubicBezTo>
                      <a:pt x="954" y="629"/>
                      <a:pt x="833" y="385"/>
                      <a:pt x="771" y="284"/>
                    </a:cubicBezTo>
                    <a:cubicBezTo>
                      <a:pt x="711" y="182"/>
                      <a:pt x="527" y="0"/>
                      <a:pt x="52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2127;p62">
                <a:extLst>
                  <a:ext uri="{FF2B5EF4-FFF2-40B4-BE49-F238E27FC236}">
                    <a16:creationId xmlns:a16="http://schemas.microsoft.com/office/drawing/2014/main" id="{B5288B58-E48B-ED20-967E-AD2CA315F353}"/>
                  </a:ext>
                </a:extLst>
              </p:cNvPr>
              <p:cNvSpPr/>
              <p:nvPr/>
            </p:nvSpPr>
            <p:spPr>
              <a:xfrm>
                <a:off x="4641014" y="2098103"/>
                <a:ext cx="151686" cy="167624"/>
              </a:xfrm>
              <a:custGeom>
                <a:avLst/>
                <a:gdLst/>
                <a:ahLst/>
                <a:cxnLst/>
                <a:rect l="l" t="t" r="r" b="b"/>
                <a:pathLst>
                  <a:path w="2522" h="2787" extrusionOk="0">
                    <a:moveTo>
                      <a:pt x="547" y="52"/>
                    </a:moveTo>
                    <a:cubicBezTo>
                      <a:pt x="587" y="91"/>
                      <a:pt x="725" y="235"/>
                      <a:pt x="776" y="319"/>
                    </a:cubicBezTo>
                    <a:cubicBezTo>
                      <a:pt x="835" y="419"/>
                      <a:pt x="955" y="660"/>
                      <a:pt x="958" y="662"/>
                    </a:cubicBezTo>
                    <a:cubicBezTo>
                      <a:pt x="962" y="671"/>
                      <a:pt x="971" y="676"/>
                      <a:pt x="979" y="676"/>
                    </a:cubicBezTo>
                    <a:cubicBezTo>
                      <a:pt x="981" y="676"/>
                      <a:pt x="983" y="676"/>
                      <a:pt x="984" y="675"/>
                    </a:cubicBezTo>
                    <a:cubicBezTo>
                      <a:pt x="995" y="672"/>
                      <a:pt x="1002" y="662"/>
                      <a:pt x="1002" y="652"/>
                    </a:cubicBezTo>
                    <a:lnTo>
                      <a:pt x="1002" y="167"/>
                    </a:lnTo>
                    <a:lnTo>
                      <a:pt x="1284" y="150"/>
                    </a:lnTo>
                    <a:lnTo>
                      <a:pt x="1379" y="700"/>
                    </a:lnTo>
                    <a:cubicBezTo>
                      <a:pt x="1379" y="709"/>
                      <a:pt x="1380" y="718"/>
                      <a:pt x="1382" y="723"/>
                    </a:cubicBezTo>
                    <a:cubicBezTo>
                      <a:pt x="1385" y="732"/>
                      <a:pt x="1394" y="737"/>
                      <a:pt x="1403" y="737"/>
                    </a:cubicBezTo>
                    <a:cubicBezTo>
                      <a:pt x="1406" y="737"/>
                      <a:pt x="1408" y="737"/>
                      <a:pt x="1411" y="736"/>
                    </a:cubicBezTo>
                    <a:cubicBezTo>
                      <a:pt x="1421" y="734"/>
                      <a:pt x="1429" y="721"/>
                      <a:pt x="1427" y="709"/>
                    </a:cubicBezTo>
                    <a:lnTo>
                      <a:pt x="1423" y="698"/>
                    </a:lnTo>
                    <a:cubicBezTo>
                      <a:pt x="1423" y="697"/>
                      <a:pt x="1424" y="693"/>
                      <a:pt x="1427" y="692"/>
                    </a:cubicBezTo>
                    <a:cubicBezTo>
                      <a:pt x="1430" y="689"/>
                      <a:pt x="1442" y="680"/>
                      <a:pt x="1480" y="680"/>
                    </a:cubicBezTo>
                    <a:cubicBezTo>
                      <a:pt x="1530" y="680"/>
                      <a:pt x="1624" y="695"/>
                      <a:pt x="1801" y="756"/>
                    </a:cubicBezTo>
                    <a:cubicBezTo>
                      <a:pt x="2251" y="912"/>
                      <a:pt x="2434" y="1361"/>
                      <a:pt x="2454" y="1728"/>
                    </a:cubicBezTo>
                    <a:cubicBezTo>
                      <a:pt x="2470" y="2035"/>
                      <a:pt x="2356" y="2462"/>
                      <a:pt x="2322" y="2581"/>
                    </a:cubicBezTo>
                    <a:lnTo>
                      <a:pt x="1671" y="2102"/>
                    </a:lnTo>
                    <a:cubicBezTo>
                      <a:pt x="1676" y="2015"/>
                      <a:pt x="1698" y="1556"/>
                      <a:pt x="1543" y="1417"/>
                    </a:cubicBezTo>
                    <a:cubicBezTo>
                      <a:pt x="1512" y="1389"/>
                      <a:pt x="1476" y="1376"/>
                      <a:pt x="1437" y="1376"/>
                    </a:cubicBezTo>
                    <a:cubicBezTo>
                      <a:pt x="1425" y="1376"/>
                      <a:pt x="1412" y="1377"/>
                      <a:pt x="1399" y="1380"/>
                    </a:cubicBezTo>
                    <a:cubicBezTo>
                      <a:pt x="1178" y="1424"/>
                      <a:pt x="1125" y="1592"/>
                      <a:pt x="1053" y="1824"/>
                    </a:cubicBezTo>
                    <a:cubicBezTo>
                      <a:pt x="1018" y="1935"/>
                      <a:pt x="979" y="2062"/>
                      <a:pt x="915" y="2205"/>
                    </a:cubicBezTo>
                    <a:cubicBezTo>
                      <a:pt x="735" y="2599"/>
                      <a:pt x="506" y="2719"/>
                      <a:pt x="467" y="2738"/>
                    </a:cubicBezTo>
                    <a:cubicBezTo>
                      <a:pt x="415" y="2727"/>
                      <a:pt x="86" y="2639"/>
                      <a:pt x="67" y="2112"/>
                    </a:cubicBezTo>
                    <a:cubicBezTo>
                      <a:pt x="47" y="1541"/>
                      <a:pt x="643" y="879"/>
                      <a:pt x="649" y="872"/>
                    </a:cubicBezTo>
                    <a:cubicBezTo>
                      <a:pt x="656" y="865"/>
                      <a:pt x="658" y="857"/>
                      <a:pt x="655" y="848"/>
                    </a:cubicBezTo>
                    <a:cubicBezTo>
                      <a:pt x="654" y="846"/>
                      <a:pt x="631" y="782"/>
                      <a:pt x="450" y="459"/>
                    </a:cubicBezTo>
                    <a:lnTo>
                      <a:pt x="281" y="158"/>
                    </a:lnTo>
                    <a:lnTo>
                      <a:pt x="547" y="52"/>
                    </a:lnTo>
                    <a:close/>
                    <a:moveTo>
                      <a:pt x="549" y="0"/>
                    </a:moveTo>
                    <a:cubicBezTo>
                      <a:pt x="547" y="0"/>
                      <a:pt x="544" y="1"/>
                      <a:pt x="542" y="2"/>
                    </a:cubicBezTo>
                    <a:lnTo>
                      <a:pt x="238" y="123"/>
                    </a:lnTo>
                    <a:cubicBezTo>
                      <a:pt x="231" y="126"/>
                      <a:pt x="227" y="132"/>
                      <a:pt x="224" y="138"/>
                    </a:cubicBezTo>
                    <a:cubicBezTo>
                      <a:pt x="222" y="144"/>
                      <a:pt x="222" y="153"/>
                      <a:pt x="225" y="158"/>
                    </a:cubicBezTo>
                    <a:lnTo>
                      <a:pt x="409" y="483"/>
                    </a:lnTo>
                    <a:cubicBezTo>
                      <a:pt x="547" y="730"/>
                      <a:pt x="591" y="822"/>
                      <a:pt x="605" y="852"/>
                    </a:cubicBezTo>
                    <a:cubicBezTo>
                      <a:pt x="522" y="945"/>
                      <a:pt x="0" y="1558"/>
                      <a:pt x="19" y="2115"/>
                    </a:cubicBezTo>
                    <a:cubicBezTo>
                      <a:pt x="30" y="2427"/>
                      <a:pt x="150" y="2594"/>
                      <a:pt x="249" y="2677"/>
                    </a:cubicBezTo>
                    <a:cubicBezTo>
                      <a:pt x="356" y="2770"/>
                      <a:pt x="462" y="2787"/>
                      <a:pt x="466" y="2787"/>
                    </a:cubicBezTo>
                    <a:lnTo>
                      <a:pt x="469" y="2787"/>
                    </a:lnTo>
                    <a:cubicBezTo>
                      <a:pt x="473" y="2787"/>
                      <a:pt x="475" y="2786"/>
                      <a:pt x="478" y="2785"/>
                    </a:cubicBezTo>
                    <a:cubicBezTo>
                      <a:pt x="489" y="2782"/>
                      <a:pt x="753" y="2676"/>
                      <a:pt x="958" y="2225"/>
                    </a:cubicBezTo>
                    <a:cubicBezTo>
                      <a:pt x="1024" y="2080"/>
                      <a:pt x="1064" y="1952"/>
                      <a:pt x="1098" y="1839"/>
                    </a:cubicBezTo>
                    <a:cubicBezTo>
                      <a:pt x="1172" y="1606"/>
                      <a:pt x="1214" y="1466"/>
                      <a:pt x="1407" y="1428"/>
                    </a:cubicBezTo>
                    <a:cubicBezTo>
                      <a:pt x="1417" y="1426"/>
                      <a:pt x="1427" y="1425"/>
                      <a:pt x="1436" y="1425"/>
                    </a:cubicBezTo>
                    <a:cubicBezTo>
                      <a:pt x="1465" y="1425"/>
                      <a:pt x="1489" y="1435"/>
                      <a:pt x="1512" y="1455"/>
                    </a:cubicBezTo>
                    <a:cubicBezTo>
                      <a:pt x="1663" y="1588"/>
                      <a:pt x="1624" y="2107"/>
                      <a:pt x="1624" y="2112"/>
                    </a:cubicBezTo>
                    <a:cubicBezTo>
                      <a:pt x="1622" y="2121"/>
                      <a:pt x="1626" y="2128"/>
                      <a:pt x="1632" y="2134"/>
                    </a:cubicBezTo>
                    <a:lnTo>
                      <a:pt x="2323" y="2641"/>
                    </a:lnTo>
                    <a:cubicBezTo>
                      <a:pt x="2327" y="2645"/>
                      <a:pt x="2332" y="2647"/>
                      <a:pt x="2337" y="2647"/>
                    </a:cubicBezTo>
                    <a:cubicBezTo>
                      <a:pt x="2339" y="2647"/>
                      <a:pt x="2342" y="2646"/>
                      <a:pt x="2344" y="2645"/>
                    </a:cubicBezTo>
                    <a:cubicBezTo>
                      <a:pt x="2351" y="2643"/>
                      <a:pt x="2356" y="2636"/>
                      <a:pt x="2359" y="2629"/>
                    </a:cubicBezTo>
                    <a:cubicBezTo>
                      <a:pt x="2366" y="2608"/>
                      <a:pt x="2521" y="2094"/>
                      <a:pt x="2501" y="1728"/>
                    </a:cubicBezTo>
                    <a:cubicBezTo>
                      <a:pt x="2480" y="1345"/>
                      <a:pt x="2290" y="877"/>
                      <a:pt x="1817" y="714"/>
                    </a:cubicBezTo>
                    <a:cubicBezTo>
                      <a:pt x="1666" y="660"/>
                      <a:pt x="1555" y="634"/>
                      <a:pt x="1483" y="634"/>
                    </a:cubicBezTo>
                    <a:cubicBezTo>
                      <a:pt x="1455" y="634"/>
                      <a:pt x="1433" y="638"/>
                      <a:pt x="1416" y="645"/>
                    </a:cubicBezTo>
                    <a:lnTo>
                      <a:pt x="1325" y="123"/>
                    </a:lnTo>
                    <a:cubicBezTo>
                      <a:pt x="1322" y="112"/>
                      <a:pt x="1313" y="103"/>
                      <a:pt x="1302" y="103"/>
                    </a:cubicBezTo>
                    <a:cubicBezTo>
                      <a:pt x="1301" y="103"/>
                      <a:pt x="1300" y="103"/>
                      <a:pt x="1300" y="103"/>
                    </a:cubicBezTo>
                    <a:lnTo>
                      <a:pt x="975" y="123"/>
                    </a:lnTo>
                    <a:cubicBezTo>
                      <a:pt x="961" y="124"/>
                      <a:pt x="952" y="135"/>
                      <a:pt x="952" y="147"/>
                    </a:cubicBezTo>
                    <a:lnTo>
                      <a:pt x="952" y="555"/>
                    </a:lnTo>
                    <a:cubicBezTo>
                      <a:pt x="911" y="474"/>
                      <a:pt x="851" y="359"/>
                      <a:pt x="814" y="296"/>
                    </a:cubicBezTo>
                    <a:cubicBezTo>
                      <a:pt x="752" y="192"/>
                      <a:pt x="575" y="15"/>
                      <a:pt x="566" y="7"/>
                    </a:cubicBezTo>
                    <a:cubicBezTo>
                      <a:pt x="562" y="3"/>
                      <a:pt x="555" y="0"/>
                      <a:pt x="5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2128;p62">
                <a:extLst>
                  <a:ext uri="{FF2B5EF4-FFF2-40B4-BE49-F238E27FC236}">
                    <a16:creationId xmlns:a16="http://schemas.microsoft.com/office/drawing/2014/main" id="{EB8E494D-F168-EF4B-7866-235972402C11}"/>
                  </a:ext>
                </a:extLst>
              </p:cNvPr>
              <p:cNvSpPr/>
              <p:nvPr/>
            </p:nvSpPr>
            <p:spPr>
              <a:xfrm>
                <a:off x="4688767" y="2173403"/>
                <a:ext cx="109885" cy="98277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634" extrusionOk="0">
                    <a:moveTo>
                      <a:pt x="1476" y="0"/>
                    </a:moveTo>
                    <a:cubicBezTo>
                      <a:pt x="1323" y="0"/>
                      <a:pt x="1104" y="29"/>
                      <a:pt x="813" y="132"/>
                    </a:cubicBezTo>
                    <a:cubicBezTo>
                      <a:pt x="406" y="273"/>
                      <a:pt x="0" y="1227"/>
                      <a:pt x="0" y="1227"/>
                    </a:cubicBezTo>
                    <a:lnTo>
                      <a:pt x="1034" y="1633"/>
                    </a:lnTo>
                    <a:cubicBezTo>
                      <a:pt x="1034" y="1633"/>
                      <a:pt x="995" y="1187"/>
                      <a:pt x="1217" y="943"/>
                    </a:cubicBezTo>
                    <a:cubicBezTo>
                      <a:pt x="1442" y="700"/>
                      <a:pt x="1826" y="822"/>
                      <a:pt x="1826" y="559"/>
                    </a:cubicBezTo>
                    <a:cubicBezTo>
                      <a:pt x="1826" y="294"/>
                      <a:pt x="1767" y="31"/>
                      <a:pt x="1624" y="11"/>
                    </a:cubicBezTo>
                    <a:cubicBezTo>
                      <a:pt x="1584" y="5"/>
                      <a:pt x="1535" y="0"/>
                      <a:pt x="14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2129;p62">
                <a:extLst>
                  <a:ext uri="{FF2B5EF4-FFF2-40B4-BE49-F238E27FC236}">
                    <a16:creationId xmlns:a16="http://schemas.microsoft.com/office/drawing/2014/main" id="{314AF0CC-16B2-5822-BFF7-F8B9A86C2895}"/>
                  </a:ext>
                </a:extLst>
              </p:cNvPr>
              <p:cNvSpPr/>
              <p:nvPr/>
            </p:nvSpPr>
            <p:spPr>
              <a:xfrm>
                <a:off x="4687144" y="2171899"/>
                <a:ext cx="112892" cy="101164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1682" extrusionOk="0">
                    <a:moveTo>
                      <a:pt x="1505" y="1"/>
                    </a:moveTo>
                    <a:cubicBezTo>
                      <a:pt x="1347" y="1"/>
                      <a:pt x="1125" y="31"/>
                      <a:pt x="831" y="134"/>
                    </a:cubicBezTo>
                    <a:cubicBezTo>
                      <a:pt x="421" y="278"/>
                      <a:pt x="24" y="1203"/>
                      <a:pt x="6" y="1242"/>
                    </a:cubicBezTo>
                    <a:cubicBezTo>
                      <a:pt x="1" y="1254"/>
                      <a:pt x="6" y="1268"/>
                      <a:pt x="19" y="1273"/>
                    </a:cubicBezTo>
                    <a:cubicBezTo>
                      <a:pt x="22" y="1275"/>
                      <a:pt x="25" y="1275"/>
                      <a:pt x="28" y="1275"/>
                    </a:cubicBezTo>
                    <a:cubicBezTo>
                      <a:pt x="37" y="1275"/>
                      <a:pt x="45" y="1270"/>
                      <a:pt x="49" y="1262"/>
                    </a:cubicBezTo>
                    <a:cubicBezTo>
                      <a:pt x="53" y="1252"/>
                      <a:pt x="454" y="317"/>
                      <a:pt x="846" y="180"/>
                    </a:cubicBezTo>
                    <a:cubicBezTo>
                      <a:pt x="1136" y="78"/>
                      <a:pt x="1352" y="48"/>
                      <a:pt x="1505" y="48"/>
                    </a:cubicBezTo>
                    <a:cubicBezTo>
                      <a:pt x="1560" y="48"/>
                      <a:pt x="1607" y="52"/>
                      <a:pt x="1647" y="58"/>
                    </a:cubicBezTo>
                    <a:cubicBezTo>
                      <a:pt x="1774" y="75"/>
                      <a:pt x="1829" y="334"/>
                      <a:pt x="1829" y="581"/>
                    </a:cubicBezTo>
                    <a:cubicBezTo>
                      <a:pt x="1829" y="702"/>
                      <a:pt x="1744" y="730"/>
                      <a:pt x="1593" y="768"/>
                    </a:cubicBezTo>
                    <a:cubicBezTo>
                      <a:pt x="1472" y="800"/>
                      <a:pt x="1333" y="836"/>
                      <a:pt x="1227" y="952"/>
                    </a:cubicBezTo>
                    <a:cubicBezTo>
                      <a:pt x="1000" y="1200"/>
                      <a:pt x="1037" y="1641"/>
                      <a:pt x="1038" y="1660"/>
                    </a:cubicBezTo>
                    <a:cubicBezTo>
                      <a:pt x="1039" y="1672"/>
                      <a:pt x="1050" y="1682"/>
                      <a:pt x="1061" y="1682"/>
                    </a:cubicBezTo>
                    <a:lnTo>
                      <a:pt x="1065" y="1680"/>
                    </a:lnTo>
                    <a:cubicBezTo>
                      <a:pt x="1077" y="1679"/>
                      <a:pt x="1087" y="1669"/>
                      <a:pt x="1086" y="1656"/>
                    </a:cubicBezTo>
                    <a:cubicBezTo>
                      <a:pt x="1085" y="1652"/>
                      <a:pt x="1049" y="1217"/>
                      <a:pt x="1262" y="984"/>
                    </a:cubicBezTo>
                    <a:cubicBezTo>
                      <a:pt x="1359" y="879"/>
                      <a:pt x="1490" y="844"/>
                      <a:pt x="1605" y="815"/>
                    </a:cubicBezTo>
                    <a:cubicBezTo>
                      <a:pt x="1746" y="779"/>
                      <a:pt x="1877" y="745"/>
                      <a:pt x="1877" y="582"/>
                    </a:cubicBezTo>
                    <a:cubicBezTo>
                      <a:pt x="1877" y="321"/>
                      <a:pt x="1818" y="36"/>
                      <a:pt x="1653" y="11"/>
                    </a:cubicBezTo>
                    <a:cubicBezTo>
                      <a:pt x="1612" y="5"/>
                      <a:pt x="1563" y="1"/>
                      <a:pt x="15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2130;p62">
                <a:extLst>
                  <a:ext uri="{FF2B5EF4-FFF2-40B4-BE49-F238E27FC236}">
                    <a16:creationId xmlns:a16="http://schemas.microsoft.com/office/drawing/2014/main" id="{0EDF0892-614A-0E04-662B-772D302BAB90}"/>
                  </a:ext>
                </a:extLst>
              </p:cNvPr>
              <p:cNvSpPr/>
              <p:nvPr/>
            </p:nvSpPr>
            <p:spPr>
              <a:xfrm>
                <a:off x="4753662" y="2272399"/>
                <a:ext cx="64596" cy="1494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2484" extrusionOk="0">
                    <a:moveTo>
                      <a:pt x="131" y="1"/>
                    </a:moveTo>
                    <a:lnTo>
                      <a:pt x="24" y="97"/>
                    </a:lnTo>
                    <a:cubicBezTo>
                      <a:pt x="112" y="186"/>
                      <a:pt x="203" y="267"/>
                      <a:pt x="302" y="343"/>
                    </a:cubicBezTo>
                    <a:cubicBezTo>
                      <a:pt x="313" y="352"/>
                      <a:pt x="326" y="358"/>
                      <a:pt x="337" y="365"/>
                    </a:cubicBezTo>
                    <a:lnTo>
                      <a:pt x="336" y="368"/>
                    </a:lnTo>
                    <a:cubicBezTo>
                      <a:pt x="225" y="474"/>
                      <a:pt x="140" y="600"/>
                      <a:pt x="80" y="743"/>
                    </a:cubicBezTo>
                    <a:cubicBezTo>
                      <a:pt x="0" y="927"/>
                      <a:pt x="2" y="1138"/>
                      <a:pt x="32" y="1322"/>
                    </a:cubicBezTo>
                    <a:cubicBezTo>
                      <a:pt x="56" y="1509"/>
                      <a:pt x="89" y="1693"/>
                      <a:pt x="109" y="1879"/>
                    </a:cubicBezTo>
                    <a:cubicBezTo>
                      <a:pt x="126" y="2060"/>
                      <a:pt x="139" y="2261"/>
                      <a:pt x="35" y="2423"/>
                    </a:cubicBezTo>
                    <a:cubicBezTo>
                      <a:pt x="147" y="2266"/>
                      <a:pt x="152" y="2060"/>
                      <a:pt x="145" y="1877"/>
                    </a:cubicBezTo>
                    <a:cubicBezTo>
                      <a:pt x="136" y="1687"/>
                      <a:pt x="114" y="1500"/>
                      <a:pt x="104" y="1314"/>
                    </a:cubicBezTo>
                    <a:cubicBezTo>
                      <a:pt x="87" y="1126"/>
                      <a:pt x="98" y="949"/>
                      <a:pt x="178" y="787"/>
                    </a:cubicBezTo>
                    <a:cubicBezTo>
                      <a:pt x="193" y="755"/>
                      <a:pt x="210" y="726"/>
                      <a:pt x="230" y="695"/>
                    </a:cubicBezTo>
                    <a:cubicBezTo>
                      <a:pt x="297" y="801"/>
                      <a:pt x="350" y="928"/>
                      <a:pt x="389" y="1052"/>
                    </a:cubicBezTo>
                    <a:cubicBezTo>
                      <a:pt x="435" y="1210"/>
                      <a:pt x="461" y="1373"/>
                      <a:pt x="467" y="1538"/>
                    </a:cubicBezTo>
                    <a:cubicBezTo>
                      <a:pt x="475" y="1709"/>
                      <a:pt x="491" y="1878"/>
                      <a:pt x="530" y="2044"/>
                    </a:cubicBezTo>
                    <a:cubicBezTo>
                      <a:pt x="550" y="2128"/>
                      <a:pt x="576" y="2210"/>
                      <a:pt x="611" y="2286"/>
                    </a:cubicBezTo>
                    <a:cubicBezTo>
                      <a:pt x="648" y="2362"/>
                      <a:pt x="695" y="2438"/>
                      <a:pt x="768" y="2484"/>
                    </a:cubicBezTo>
                    <a:cubicBezTo>
                      <a:pt x="700" y="2432"/>
                      <a:pt x="658" y="2356"/>
                      <a:pt x="629" y="2278"/>
                    </a:cubicBezTo>
                    <a:cubicBezTo>
                      <a:pt x="598" y="2201"/>
                      <a:pt x="579" y="2118"/>
                      <a:pt x="566" y="2037"/>
                    </a:cubicBezTo>
                    <a:cubicBezTo>
                      <a:pt x="540" y="1872"/>
                      <a:pt x="535" y="1703"/>
                      <a:pt x="541" y="1537"/>
                    </a:cubicBezTo>
                    <a:cubicBezTo>
                      <a:pt x="547" y="1366"/>
                      <a:pt x="531" y="1194"/>
                      <a:pt x="496" y="1023"/>
                    </a:cubicBezTo>
                    <a:cubicBezTo>
                      <a:pt x="459" y="866"/>
                      <a:pt x="407" y="719"/>
                      <a:pt x="322" y="573"/>
                    </a:cubicBezTo>
                    <a:cubicBezTo>
                      <a:pt x="364" y="525"/>
                      <a:pt x="408" y="481"/>
                      <a:pt x="456" y="443"/>
                    </a:cubicBezTo>
                    <a:lnTo>
                      <a:pt x="459" y="443"/>
                    </a:lnTo>
                    <a:cubicBezTo>
                      <a:pt x="460" y="444"/>
                      <a:pt x="461" y="445"/>
                      <a:pt x="462" y="445"/>
                    </a:cubicBezTo>
                    <a:cubicBezTo>
                      <a:pt x="491" y="460"/>
                      <a:pt x="520" y="474"/>
                      <a:pt x="551" y="486"/>
                    </a:cubicBezTo>
                    <a:cubicBezTo>
                      <a:pt x="587" y="497"/>
                      <a:pt x="614" y="503"/>
                      <a:pt x="640" y="512"/>
                    </a:cubicBezTo>
                    <a:cubicBezTo>
                      <a:pt x="744" y="545"/>
                      <a:pt x="840" y="616"/>
                      <a:pt x="914" y="707"/>
                    </a:cubicBezTo>
                    <a:cubicBezTo>
                      <a:pt x="987" y="797"/>
                      <a:pt x="1041" y="907"/>
                      <a:pt x="1074" y="1022"/>
                    </a:cubicBezTo>
                    <a:cubicBezTo>
                      <a:pt x="1052" y="903"/>
                      <a:pt x="1013" y="784"/>
                      <a:pt x="946" y="680"/>
                    </a:cubicBezTo>
                    <a:cubicBezTo>
                      <a:pt x="880" y="577"/>
                      <a:pt x="787" y="483"/>
                      <a:pt x="668" y="429"/>
                    </a:cubicBezTo>
                    <a:lnTo>
                      <a:pt x="583" y="396"/>
                    </a:lnTo>
                    <a:cubicBezTo>
                      <a:pt x="560" y="385"/>
                      <a:pt x="534" y="373"/>
                      <a:pt x="512" y="357"/>
                    </a:cubicBezTo>
                    <a:cubicBezTo>
                      <a:pt x="464" y="326"/>
                      <a:pt x="418" y="290"/>
                      <a:pt x="374" y="252"/>
                    </a:cubicBezTo>
                    <a:cubicBezTo>
                      <a:pt x="288" y="176"/>
                      <a:pt x="205" y="88"/>
                      <a:pt x="1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2131;p62">
                <a:extLst>
                  <a:ext uri="{FF2B5EF4-FFF2-40B4-BE49-F238E27FC236}">
                    <a16:creationId xmlns:a16="http://schemas.microsoft.com/office/drawing/2014/main" id="{DDE4E9F7-E481-70ED-7BC4-2A254313C15D}"/>
                  </a:ext>
                </a:extLst>
              </p:cNvPr>
              <p:cNvSpPr/>
              <p:nvPr/>
            </p:nvSpPr>
            <p:spPr>
              <a:xfrm>
                <a:off x="4600958" y="2257784"/>
                <a:ext cx="104893" cy="137070"/>
              </a:xfrm>
              <a:custGeom>
                <a:avLst/>
                <a:gdLst/>
                <a:ahLst/>
                <a:cxnLst/>
                <a:rect l="l" t="t" r="r" b="b"/>
                <a:pathLst>
                  <a:path w="1744" h="2279" extrusionOk="0">
                    <a:moveTo>
                      <a:pt x="1273" y="1"/>
                    </a:moveTo>
                    <a:lnTo>
                      <a:pt x="1065" y="120"/>
                    </a:lnTo>
                    <a:cubicBezTo>
                      <a:pt x="1054" y="217"/>
                      <a:pt x="1000" y="340"/>
                      <a:pt x="932" y="440"/>
                    </a:cubicBezTo>
                    <a:cubicBezTo>
                      <a:pt x="862" y="543"/>
                      <a:pt x="778" y="645"/>
                      <a:pt x="681" y="731"/>
                    </a:cubicBezTo>
                    <a:cubicBezTo>
                      <a:pt x="549" y="843"/>
                      <a:pt x="404" y="943"/>
                      <a:pt x="250" y="1033"/>
                    </a:cubicBezTo>
                    <a:cubicBezTo>
                      <a:pt x="202" y="1058"/>
                      <a:pt x="155" y="1085"/>
                      <a:pt x="107" y="1108"/>
                    </a:cubicBezTo>
                    <a:cubicBezTo>
                      <a:pt x="73" y="1128"/>
                      <a:pt x="36" y="1145"/>
                      <a:pt x="0" y="1162"/>
                    </a:cubicBezTo>
                    <a:cubicBezTo>
                      <a:pt x="36" y="1155"/>
                      <a:pt x="73" y="1147"/>
                      <a:pt x="109" y="1139"/>
                    </a:cubicBezTo>
                    <a:cubicBezTo>
                      <a:pt x="112" y="1230"/>
                      <a:pt x="130" y="1316"/>
                      <a:pt x="155" y="1403"/>
                    </a:cubicBezTo>
                    <a:cubicBezTo>
                      <a:pt x="192" y="1529"/>
                      <a:pt x="250" y="1650"/>
                      <a:pt x="328" y="1753"/>
                    </a:cubicBezTo>
                    <a:cubicBezTo>
                      <a:pt x="404" y="1858"/>
                      <a:pt x="488" y="1951"/>
                      <a:pt x="579" y="2040"/>
                    </a:cubicBezTo>
                    <a:cubicBezTo>
                      <a:pt x="670" y="2128"/>
                      <a:pt x="765" y="2212"/>
                      <a:pt x="872" y="2279"/>
                    </a:cubicBezTo>
                    <a:cubicBezTo>
                      <a:pt x="772" y="2201"/>
                      <a:pt x="687" y="2109"/>
                      <a:pt x="608" y="2013"/>
                    </a:cubicBezTo>
                    <a:cubicBezTo>
                      <a:pt x="528" y="1919"/>
                      <a:pt x="455" y="1816"/>
                      <a:pt x="392" y="1712"/>
                    </a:cubicBezTo>
                    <a:cubicBezTo>
                      <a:pt x="329" y="1608"/>
                      <a:pt x="287" y="1493"/>
                      <a:pt x="264" y="1378"/>
                    </a:cubicBezTo>
                    <a:cubicBezTo>
                      <a:pt x="245" y="1288"/>
                      <a:pt x="236" y="1188"/>
                      <a:pt x="244" y="1099"/>
                    </a:cubicBezTo>
                    <a:cubicBezTo>
                      <a:pt x="296" y="1083"/>
                      <a:pt x="348" y="1065"/>
                      <a:pt x="399" y="1043"/>
                    </a:cubicBezTo>
                    <a:cubicBezTo>
                      <a:pt x="528" y="990"/>
                      <a:pt x="655" y="926"/>
                      <a:pt x="771" y="842"/>
                    </a:cubicBezTo>
                    <a:cubicBezTo>
                      <a:pt x="788" y="830"/>
                      <a:pt x="804" y="816"/>
                      <a:pt x="820" y="805"/>
                    </a:cubicBezTo>
                    <a:cubicBezTo>
                      <a:pt x="850" y="870"/>
                      <a:pt x="889" y="928"/>
                      <a:pt x="937" y="979"/>
                    </a:cubicBezTo>
                    <a:cubicBezTo>
                      <a:pt x="1013" y="1058"/>
                      <a:pt x="1112" y="1113"/>
                      <a:pt x="1208" y="1146"/>
                    </a:cubicBezTo>
                    <a:cubicBezTo>
                      <a:pt x="1392" y="1216"/>
                      <a:pt x="1573" y="1301"/>
                      <a:pt x="1744" y="1406"/>
                    </a:cubicBezTo>
                    <a:cubicBezTo>
                      <a:pt x="1586" y="1282"/>
                      <a:pt x="1416" y="1173"/>
                      <a:pt x="1236" y="1081"/>
                    </a:cubicBezTo>
                    <a:cubicBezTo>
                      <a:pt x="1146" y="1037"/>
                      <a:pt x="1071" y="982"/>
                      <a:pt x="1017" y="909"/>
                    </a:cubicBezTo>
                    <a:cubicBezTo>
                      <a:pt x="973" y="852"/>
                      <a:pt x="941" y="778"/>
                      <a:pt x="930" y="713"/>
                    </a:cubicBezTo>
                    <a:cubicBezTo>
                      <a:pt x="985" y="661"/>
                      <a:pt x="1036" y="605"/>
                      <a:pt x="1081" y="541"/>
                    </a:cubicBezTo>
                    <a:cubicBezTo>
                      <a:pt x="1165" y="417"/>
                      <a:pt x="1301" y="181"/>
                      <a:pt x="12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3" name="Google Shape;2144;p62">
              <a:extLst>
                <a:ext uri="{FF2B5EF4-FFF2-40B4-BE49-F238E27FC236}">
                  <a16:creationId xmlns:a16="http://schemas.microsoft.com/office/drawing/2014/main" id="{2AF9C2CC-2173-A895-B069-F8437AA715DA}"/>
                </a:ext>
              </a:extLst>
            </p:cNvPr>
            <p:cNvCxnSpPr/>
            <p:nvPr/>
          </p:nvCxnSpPr>
          <p:spPr>
            <a:xfrm>
              <a:off x="3753125" y="1800750"/>
              <a:ext cx="658800" cy="5355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2145;p62">
              <a:extLst>
                <a:ext uri="{FF2B5EF4-FFF2-40B4-BE49-F238E27FC236}">
                  <a16:creationId xmlns:a16="http://schemas.microsoft.com/office/drawing/2014/main" id="{37CD5947-4ADE-7705-210F-5F87CB682193}"/>
                </a:ext>
              </a:extLst>
            </p:cNvPr>
            <p:cNvCxnSpPr/>
            <p:nvPr/>
          </p:nvCxnSpPr>
          <p:spPr>
            <a:xfrm rot="10800000" flipH="1">
              <a:off x="3767350" y="2625200"/>
              <a:ext cx="649200" cy="1233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2146;p62">
              <a:extLst>
                <a:ext uri="{FF2B5EF4-FFF2-40B4-BE49-F238E27FC236}">
                  <a16:creationId xmlns:a16="http://schemas.microsoft.com/office/drawing/2014/main" id="{2E8ECBB7-02A1-9DC8-8C2C-AB4F7034B35D}"/>
                </a:ext>
              </a:extLst>
            </p:cNvPr>
            <p:cNvCxnSpPr/>
            <p:nvPr/>
          </p:nvCxnSpPr>
          <p:spPr>
            <a:xfrm rot="-5400000">
              <a:off x="3686775" y="3047050"/>
              <a:ext cx="815100" cy="7203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2147;p62">
              <a:extLst>
                <a:ext uri="{FF2B5EF4-FFF2-40B4-BE49-F238E27FC236}">
                  <a16:creationId xmlns:a16="http://schemas.microsoft.com/office/drawing/2014/main" id="{8AB014D6-EFFD-2E24-7645-5C253631173A}"/>
                </a:ext>
              </a:extLst>
            </p:cNvPr>
            <p:cNvCxnSpPr/>
            <p:nvPr/>
          </p:nvCxnSpPr>
          <p:spPr>
            <a:xfrm rot="10800000">
              <a:off x="4748250" y="1573350"/>
              <a:ext cx="815100" cy="2037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2148;p62">
              <a:extLst>
                <a:ext uri="{FF2B5EF4-FFF2-40B4-BE49-F238E27FC236}">
                  <a16:creationId xmlns:a16="http://schemas.microsoft.com/office/drawing/2014/main" id="{0198996A-23DA-154C-880E-308D00B903C3}"/>
                </a:ext>
              </a:extLst>
            </p:cNvPr>
            <p:cNvCxnSpPr/>
            <p:nvPr/>
          </p:nvCxnSpPr>
          <p:spPr>
            <a:xfrm rot="10800000">
              <a:off x="4800500" y="2255775"/>
              <a:ext cx="805500" cy="5496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2149;p62">
              <a:extLst>
                <a:ext uri="{FF2B5EF4-FFF2-40B4-BE49-F238E27FC236}">
                  <a16:creationId xmlns:a16="http://schemas.microsoft.com/office/drawing/2014/main" id="{8B7C3777-E5BF-2E60-159B-529DA5532BB9}"/>
                </a:ext>
              </a:extLst>
            </p:cNvPr>
            <p:cNvCxnSpPr/>
            <p:nvPr/>
          </p:nvCxnSpPr>
          <p:spPr>
            <a:xfrm rot="5400000" flipH="1">
              <a:off x="4637000" y="2893125"/>
              <a:ext cx="966600" cy="762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49092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мультфильм, Человеческое лиц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06580D8-1091-E3EA-87E6-BB2F83E813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6" r="4262" b="158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67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CDFBB8-962E-075D-D5CB-89D65C8DF295}"/>
              </a:ext>
            </a:extLst>
          </p:cNvPr>
          <p:cNvSpPr txBox="1"/>
          <p:nvPr/>
        </p:nvSpPr>
        <p:spPr>
          <a:xfrm>
            <a:off x="0" y="801169"/>
            <a:ext cx="5763718" cy="3611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Распад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происходит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главным образом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печени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помощью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двух ферментов 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алкогольдегидрогеназы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и </a:t>
            </a:r>
            <a:r>
              <a:rPr lang="ru-RU" sz="1600" b="1" dirty="0" err="1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альдегиддегидрогеназы</a:t>
            </a:r>
            <a:r>
              <a:rPr lang="ru-RU" sz="16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.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Молекула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спирта превращается сначала в уксусную кислоту, которая распадается на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воду</a:t>
            </a:r>
            <a:r>
              <a:rPr lang="ru-RU" sz="14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углекислый газ.</a:t>
            </a:r>
          </a:p>
          <a:p>
            <a:pPr marL="302260" marR="337185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Вред,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наркотическим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действием,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приводящими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изменению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поведения;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токсическим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воздействием алкоголя на различные органы и ткани человека (приводящее,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например, к заболеваниям печени, сердца или раку); развитием алкогольной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зависимости,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которой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происходит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утрата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количественного   контроля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 потреблением, часто сопровождающееся психическими расстройствами,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вызванными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алкоголем,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такими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депрессия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психозы.</a:t>
            </a:r>
          </a:p>
        </p:txBody>
      </p:sp>
      <p:pic>
        <p:nvPicPr>
          <p:cNvPr id="5" name="Рисунок 4" descr="Изображение выглядит как рисунок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1FD2A37-2647-CE17-FEB3-3395E0FE52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9" b="89956" l="4570" r="90000">
                        <a14:foregroundMark x1="59453" y1="35840" x2="78828" y2="24479"/>
                        <a14:foregroundMark x1="78828" y1="24479" x2="78828" y2="24479"/>
                        <a14:foregroundMark x1="64102" y1="22613" x2="68867" y2="18935"/>
                        <a14:foregroundMark x1="74883" y1="37596" x2="75391" y2="51756"/>
                        <a14:foregroundMark x1="63086" y1="84248" x2="83906" y2="68222"/>
                        <a14:foregroundMark x1="4570" y1="86114" x2="10156" y2="64819"/>
                        <a14:foregroundMark x1="10156" y1="64819" x2="10156" y2="60593"/>
                      </a14:backgroundRemoval>
                    </a14:imgEffect>
                  </a14:imgLayer>
                </a14:imgProps>
              </a:ext>
            </a:extLst>
          </a:blip>
          <a:srcRect r="6452"/>
          <a:stretch/>
        </p:blipFill>
        <p:spPr>
          <a:xfrm>
            <a:off x="5381469" y="869428"/>
            <a:ext cx="3762531" cy="33503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D71798-9760-0F14-3C44-2CCDA9C47F56}"/>
              </a:ext>
            </a:extLst>
          </p:cNvPr>
          <p:cNvSpPr txBox="1"/>
          <p:nvPr/>
        </p:nvSpPr>
        <p:spPr>
          <a:xfrm>
            <a:off x="373891" y="162482"/>
            <a:ext cx="812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Информационная часть</a:t>
            </a:r>
            <a:endParaRPr lang="ru-RU" sz="2800" b="1" dirty="0"/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CCC266F-0A88-B274-D45A-AF3659E0D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064" y="101273"/>
            <a:ext cx="1073448" cy="72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55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C9463-FF4B-4E6D-E699-4F3D9D08A215}"/>
              </a:ext>
            </a:extLst>
          </p:cNvPr>
          <p:cNvSpPr txBox="1"/>
          <p:nvPr/>
        </p:nvSpPr>
        <p:spPr>
          <a:xfrm>
            <a:off x="-78" y="983894"/>
            <a:ext cx="5927653" cy="3546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Выделяют кратко- и долгосрочные риски, связанные с потреблением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алкоголя.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marL="302260" marR="337820" indent="448945" algn="just">
              <a:lnSpc>
                <a:spcPct val="115000"/>
              </a:lnSpc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Чрезмерное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употребление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алкоголя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имеет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немедленные</a:t>
            </a:r>
            <a:r>
              <a:rPr lang="ru-RU" sz="1400" spc="-33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последствия,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которые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повышают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риск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многих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опасных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последствий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для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здоровья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и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жизни.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Они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чаще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всего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являются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результатом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употребления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больших</a:t>
            </a:r>
            <a:r>
              <a:rPr lang="ru-RU" sz="1400" spc="17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количеств</a:t>
            </a:r>
            <a:r>
              <a:rPr lang="ru-RU" sz="1400" spc="15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алкоголя</a:t>
            </a:r>
            <a:r>
              <a:rPr lang="ru-RU" sz="1400" spc="17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</a:t>
            </a:r>
            <a:r>
              <a:rPr lang="ru-RU" sz="1400" spc="16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течение</a:t>
            </a:r>
            <a:r>
              <a:rPr lang="ru-RU" sz="1400" spc="17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короткого</a:t>
            </a:r>
            <a:r>
              <a:rPr lang="ru-RU" sz="1400" spc="16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промежутка</a:t>
            </a:r>
            <a:r>
              <a:rPr lang="ru-RU" sz="1400" spc="17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времени, сопровождающиеся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выраженным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опьянением,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и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включают: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травмы,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автомобильные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аварии,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падения,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утопления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и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ожоги,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насилие,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включая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убийства,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самоубийства,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сексуальное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насилие,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алкогольное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отравление,</a:t>
            </a:r>
            <a:r>
              <a:rPr lang="ru-RU" sz="1400" spc="-33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незащищенный секс или секс с несколькими партнерами, что может привести</a:t>
            </a:r>
            <a:r>
              <a:rPr lang="ru-RU" sz="1400" spc="-33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к нежелательной беременности или заболеваниям, передающимся половым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путем,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включая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ВИЧ),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выкидыши,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мертворождение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или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различные</a:t>
            </a:r>
            <a:r>
              <a:rPr lang="ru-RU" sz="1400" spc="5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заболевания</a:t>
            </a:r>
            <a:r>
              <a:rPr lang="ru-RU" sz="1400" spc="-1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effectLst/>
                <a:latin typeface="Fira Sans Condensed" panose="020B05030500000200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плода.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1B32887-1FDB-15B5-0FB4-B610E7861141}"/>
              </a:ext>
            </a:extLst>
          </p:cNvPr>
          <p:cNvGrpSpPr/>
          <p:nvPr/>
        </p:nvGrpSpPr>
        <p:grpSpPr>
          <a:xfrm>
            <a:off x="5614054" y="1432885"/>
            <a:ext cx="3487845" cy="3695388"/>
            <a:chOff x="5265797" y="1154626"/>
            <a:chExt cx="3790894" cy="4292649"/>
          </a:xfrm>
        </p:grpSpPr>
        <p:sp>
          <p:nvSpPr>
            <p:cNvPr id="5" name="Google Shape;531;p37">
              <a:extLst>
                <a:ext uri="{FF2B5EF4-FFF2-40B4-BE49-F238E27FC236}">
                  <a16:creationId xmlns:a16="http://schemas.microsoft.com/office/drawing/2014/main" id="{C556D65D-8912-C319-C356-8101503F7668}"/>
                </a:ext>
              </a:extLst>
            </p:cNvPr>
            <p:cNvSpPr/>
            <p:nvPr/>
          </p:nvSpPr>
          <p:spPr>
            <a:xfrm>
              <a:off x="5265797" y="1955676"/>
              <a:ext cx="3790894" cy="3491599"/>
            </a:xfrm>
            <a:custGeom>
              <a:avLst/>
              <a:gdLst/>
              <a:ahLst/>
              <a:cxnLst/>
              <a:rect l="l" t="t" r="r" b="b"/>
              <a:pathLst>
                <a:path w="22381" h="20614" extrusionOk="0">
                  <a:moveTo>
                    <a:pt x="12669" y="1"/>
                  </a:moveTo>
                  <a:cubicBezTo>
                    <a:pt x="9970" y="1"/>
                    <a:pt x="8108" y="1108"/>
                    <a:pt x="7031" y="3142"/>
                  </a:cubicBezTo>
                  <a:cubicBezTo>
                    <a:pt x="5563" y="5922"/>
                    <a:pt x="1343" y="5442"/>
                    <a:pt x="672" y="10237"/>
                  </a:cubicBezTo>
                  <a:cubicBezTo>
                    <a:pt x="0" y="15031"/>
                    <a:pt x="3261" y="20304"/>
                    <a:pt x="8789" y="20592"/>
                  </a:cubicBezTo>
                  <a:cubicBezTo>
                    <a:pt x="9061" y="20606"/>
                    <a:pt x="9318" y="20613"/>
                    <a:pt x="9560" y="20613"/>
                  </a:cubicBezTo>
                  <a:cubicBezTo>
                    <a:pt x="14256" y="20613"/>
                    <a:pt x="13755" y="18068"/>
                    <a:pt x="16631" y="16946"/>
                  </a:cubicBezTo>
                  <a:cubicBezTo>
                    <a:pt x="18944" y="16042"/>
                    <a:pt x="21657" y="13344"/>
                    <a:pt x="22090" y="9538"/>
                  </a:cubicBezTo>
                  <a:cubicBezTo>
                    <a:pt x="22380" y="6986"/>
                    <a:pt x="21517" y="4424"/>
                    <a:pt x="19706" y="2604"/>
                  </a:cubicBezTo>
                  <a:cubicBezTo>
                    <a:pt x="18816" y="1708"/>
                    <a:pt x="17598" y="864"/>
                    <a:pt x="15980" y="457"/>
                  </a:cubicBezTo>
                  <a:cubicBezTo>
                    <a:pt x="14762" y="150"/>
                    <a:pt x="13659" y="1"/>
                    <a:pt x="12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535;p37">
              <a:extLst>
                <a:ext uri="{FF2B5EF4-FFF2-40B4-BE49-F238E27FC236}">
                  <a16:creationId xmlns:a16="http://schemas.microsoft.com/office/drawing/2014/main" id="{2D7645F3-F920-D4D6-C2A3-269F4E673CC0}"/>
                </a:ext>
              </a:extLst>
            </p:cNvPr>
            <p:cNvGrpSpPr/>
            <p:nvPr/>
          </p:nvGrpSpPr>
          <p:grpSpPr>
            <a:xfrm>
              <a:off x="5634150" y="1154626"/>
              <a:ext cx="2530038" cy="4019476"/>
              <a:chOff x="5634150" y="1154626"/>
              <a:chExt cx="2530038" cy="4019476"/>
            </a:xfrm>
          </p:grpSpPr>
          <p:sp>
            <p:nvSpPr>
              <p:cNvPr id="7" name="Google Shape;536;p37">
                <a:extLst>
                  <a:ext uri="{FF2B5EF4-FFF2-40B4-BE49-F238E27FC236}">
                    <a16:creationId xmlns:a16="http://schemas.microsoft.com/office/drawing/2014/main" id="{F92BD5D1-744D-B55F-EBEF-D5B9C5A67A24}"/>
                  </a:ext>
                </a:extLst>
              </p:cNvPr>
              <p:cNvSpPr/>
              <p:nvPr/>
            </p:nvSpPr>
            <p:spPr>
              <a:xfrm>
                <a:off x="6354355" y="1154626"/>
                <a:ext cx="1809833" cy="1388513"/>
              </a:xfrm>
              <a:custGeom>
                <a:avLst/>
                <a:gdLst/>
                <a:ahLst/>
                <a:cxnLst/>
                <a:rect l="l" t="t" r="r" b="b"/>
                <a:pathLst>
                  <a:path w="17088" h="13110" extrusionOk="0">
                    <a:moveTo>
                      <a:pt x="9212" y="1004"/>
                    </a:moveTo>
                    <a:cubicBezTo>
                      <a:pt x="9248" y="1008"/>
                      <a:pt x="9284" y="1011"/>
                      <a:pt x="9323" y="1014"/>
                    </a:cubicBezTo>
                    <a:cubicBezTo>
                      <a:pt x="9402" y="1032"/>
                      <a:pt x="9472" y="1074"/>
                      <a:pt x="9533" y="1137"/>
                    </a:cubicBezTo>
                    <a:cubicBezTo>
                      <a:pt x="9686" y="1296"/>
                      <a:pt x="9777" y="1586"/>
                      <a:pt x="9815" y="1955"/>
                    </a:cubicBezTo>
                    <a:cubicBezTo>
                      <a:pt x="9322" y="1971"/>
                      <a:pt x="8787" y="2045"/>
                      <a:pt x="8294" y="2160"/>
                    </a:cubicBezTo>
                    <a:cubicBezTo>
                      <a:pt x="8293" y="2156"/>
                      <a:pt x="8293" y="2151"/>
                      <a:pt x="8293" y="2147"/>
                    </a:cubicBezTo>
                    <a:cubicBezTo>
                      <a:pt x="8270" y="1761"/>
                      <a:pt x="8376" y="1256"/>
                      <a:pt x="9014" y="1042"/>
                    </a:cubicBezTo>
                    <a:cubicBezTo>
                      <a:pt x="9084" y="1018"/>
                      <a:pt x="9151" y="1005"/>
                      <a:pt x="9212" y="1004"/>
                    </a:cubicBezTo>
                    <a:close/>
                    <a:moveTo>
                      <a:pt x="7832" y="935"/>
                    </a:moveTo>
                    <a:cubicBezTo>
                      <a:pt x="8198" y="935"/>
                      <a:pt x="8575" y="950"/>
                      <a:pt x="8956" y="982"/>
                    </a:cubicBezTo>
                    <a:cubicBezTo>
                      <a:pt x="8303" y="1218"/>
                      <a:pt x="8193" y="1746"/>
                      <a:pt x="8216" y="2151"/>
                    </a:cubicBezTo>
                    <a:cubicBezTo>
                      <a:pt x="8216" y="2160"/>
                      <a:pt x="8217" y="2168"/>
                      <a:pt x="8217" y="2177"/>
                    </a:cubicBezTo>
                    <a:cubicBezTo>
                      <a:pt x="7519" y="2348"/>
                      <a:pt x="6914" y="2603"/>
                      <a:pt x="6633" y="2898"/>
                    </a:cubicBezTo>
                    <a:cubicBezTo>
                      <a:pt x="6385" y="2879"/>
                      <a:pt x="6142" y="2870"/>
                      <a:pt x="5909" y="2870"/>
                    </a:cubicBezTo>
                    <a:cubicBezTo>
                      <a:pt x="5552" y="2870"/>
                      <a:pt x="5216" y="2892"/>
                      <a:pt x="4910" y="2941"/>
                    </a:cubicBezTo>
                    <a:cubicBezTo>
                      <a:pt x="4890" y="2944"/>
                      <a:pt x="4872" y="2949"/>
                      <a:pt x="4853" y="2951"/>
                    </a:cubicBezTo>
                    <a:cubicBezTo>
                      <a:pt x="4645" y="2391"/>
                      <a:pt x="4639" y="1951"/>
                      <a:pt x="4840" y="1687"/>
                    </a:cubicBezTo>
                    <a:cubicBezTo>
                      <a:pt x="5234" y="1170"/>
                      <a:pt x="6431" y="935"/>
                      <a:pt x="7832" y="935"/>
                    </a:cubicBezTo>
                    <a:close/>
                    <a:moveTo>
                      <a:pt x="9537" y="1041"/>
                    </a:moveTo>
                    <a:lnTo>
                      <a:pt x="9537" y="1041"/>
                    </a:lnTo>
                    <a:cubicBezTo>
                      <a:pt x="10090" y="1107"/>
                      <a:pt x="10640" y="1203"/>
                      <a:pt x="11153" y="1328"/>
                    </a:cubicBezTo>
                    <a:cubicBezTo>
                      <a:pt x="12408" y="1633"/>
                      <a:pt x="13170" y="2047"/>
                      <a:pt x="13241" y="2461"/>
                    </a:cubicBezTo>
                    <a:cubicBezTo>
                      <a:pt x="13268" y="2608"/>
                      <a:pt x="13162" y="2786"/>
                      <a:pt x="12958" y="2986"/>
                    </a:cubicBezTo>
                    <a:cubicBezTo>
                      <a:pt x="12795" y="2907"/>
                      <a:pt x="12629" y="2837"/>
                      <a:pt x="12462" y="2774"/>
                    </a:cubicBezTo>
                    <a:cubicBezTo>
                      <a:pt x="12298" y="2713"/>
                      <a:pt x="12117" y="2684"/>
                      <a:pt x="11920" y="2684"/>
                    </a:cubicBezTo>
                    <a:cubicBezTo>
                      <a:pt x="11737" y="2684"/>
                      <a:pt x="11541" y="2710"/>
                      <a:pt x="11333" y="2757"/>
                    </a:cubicBezTo>
                    <a:cubicBezTo>
                      <a:pt x="11423" y="2615"/>
                      <a:pt x="11464" y="2493"/>
                      <a:pt x="11449" y="2389"/>
                    </a:cubicBezTo>
                    <a:cubicBezTo>
                      <a:pt x="11434" y="2288"/>
                      <a:pt x="11366" y="2209"/>
                      <a:pt x="11247" y="2155"/>
                    </a:cubicBezTo>
                    <a:cubicBezTo>
                      <a:pt x="10942" y="2015"/>
                      <a:pt x="10501" y="1953"/>
                      <a:pt x="10009" y="1953"/>
                    </a:cubicBezTo>
                    <a:cubicBezTo>
                      <a:pt x="9969" y="1953"/>
                      <a:pt x="9930" y="1953"/>
                      <a:pt x="9890" y="1954"/>
                    </a:cubicBezTo>
                    <a:cubicBezTo>
                      <a:pt x="9849" y="1549"/>
                      <a:pt x="9746" y="1251"/>
                      <a:pt x="9586" y="1085"/>
                    </a:cubicBezTo>
                    <a:cubicBezTo>
                      <a:pt x="9570" y="1069"/>
                      <a:pt x="9554" y="1053"/>
                      <a:pt x="9537" y="1041"/>
                    </a:cubicBezTo>
                    <a:close/>
                    <a:moveTo>
                      <a:pt x="10963" y="2706"/>
                    </a:moveTo>
                    <a:cubicBezTo>
                      <a:pt x="10987" y="2706"/>
                      <a:pt x="11009" y="2714"/>
                      <a:pt x="11027" y="2730"/>
                    </a:cubicBezTo>
                    <a:cubicBezTo>
                      <a:pt x="11050" y="2750"/>
                      <a:pt x="11068" y="2780"/>
                      <a:pt x="11082" y="2821"/>
                    </a:cubicBezTo>
                    <a:cubicBezTo>
                      <a:pt x="10921" y="2868"/>
                      <a:pt x="10752" y="2926"/>
                      <a:pt x="10579" y="2994"/>
                    </a:cubicBezTo>
                    <a:cubicBezTo>
                      <a:pt x="10662" y="2897"/>
                      <a:pt x="10747" y="2817"/>
                      <a:pt x="10830" y="2759"/>
                    </a:cubicBezTo>
                    <a:cubicBezTo>
                      <a:pt x="10881" y="2724"/>
                      <a:pt x="10926" y="2706"/>
                      <a:pt x="10963" y="2706"/>
                    </a:cubicBezTo>
                    <a:close/>
                    <a:moveTo>
                      <a:pt x="8226" y="2260"/>
                    </a:moveTo>
                    <a:cubicBezTo>
                      <a:pt x="8256" y="2508"/>
                      <a:pt x="8337" y="2775"/>
                      <a:pt x="8453" y="3036"/>
                    </a:cubicBezTo>
                    <a:cubicBezTo>
                      <a:pt x="8298" y="3044"/>
                      <a:pt x="8144" y="3055"/>
                      <a:pt x="7990" y="3072"/>
                    </a:cubicBezTo>
                    <a:cubicBezTo>
                      <a:pt x="7563" y="2997"/>
                      <a:pt x="7139" y="2939"/>
                      <a:pt x="6732" y="2906"/>
                    </a:cubicBezTo>
                    <a:cubicBezTo>
                      <a:pt x="7015" y="2644"/>
                      <a:pt x="7579" y="2416"/>
                      <a:pt x="8226" y="2260"/>
                    </a:cubicBezTo>
                    <a:close/>
                    <a:moveTo>
                      <a:pt x="9821" y="2036"/>
                    </a:moveTo>
                    <a:lnTo>
                      <a:pt x="9821" y="2036"/>
                    </a:lnTo>
                    <a:cubicBezTo>
                      <a:pt x="9846" y="2345"/>
                      <a:pt x="9837" y="2703"/>
                      <a:pt x="9798" y="3079"/>
                    </a:cubicBezTo>
                    <a:cubicBezTo>
                      <a:pt x="9499" y="3044"/>
                      <a:pt x="9181" y="3024"/>
                      <a:pt x="8859" y="3024"/>
                    </a:cubicBezTo>
                    <a:cubicBezTo>
                      <a:pt x="8753" y="3024"/>
                      <a:pt x="8648" y="3028"/>
                      <a:pt x="8540" y="3030"/>
                    </a:cubicBezTo>
                    <a:cubicBezTo>
                      <a:pt x="8416" y="2757"/>
                      <a:pt x="8328" y="2482"/>
                      <a:pt x="8299" y="2240"/>
                    </a:cubicBezTo>
                    <a:cubicBezTo>
                      <a:pt x="8791" y="2125"/>
                      <a:pt x="9326" y="2052"/>
                      <a:pt x="9821" y="2036"/>
                    </a:cubicBezTo>
                    <a:close/>
                    <a:moveTo>
                      <a:pt x="10025" y="2033"/>
                    </a:moveTo>
                    <a:cubicBezTo>
                      <a:pt x="10503" y="2033"/>
                      <a:pt x="10928" y="2090"/>
                      <a:pt x="11217" y="2223"/>
                    </a:cubicBezTo>
                    <a:cubicBezTo>
                      <a:pt x="11313" y="2267"/>
                      <a:pt x="11365" y="2325"/>
                      <a:pt x="11376" y="2400"/>
                    </a:cubicBezTo>
                    <a:cubicBezTo>
                      <a:pt x="11391" y="2501"/>
                      <a:pt x="11336" y="2630"/>
                      <a:pt x="11228" y="2780"/>
                    </a:cubicBezTo>
                    <a:cubicBezTo>
                      <a:pt x="11204" y="2786"/>
                      <a:pt x="11179" y="2793"/>
                      <a:pt x="11154" y="2800"/>
                    </a:cubicBezTo>
                    <a:cubicBezTo>
                      <a:pt x="11136" y="2745"/>
                      <a:pt x="11109" y="2703"/>
                      <a:pt x="11076" y="2673"/>
                    </a:cubicBezTo>
                    <a:cubicBezTo>
                      <a:pt x="11050" y="2650"/>
                      <a:pt x="11013" y="2631"/>
                      <a:pt x="10963" y="2631"/>
                    </a:cubicBezTo>
                    <a:cubicBezTo>
                      <a:pt x="10916" y="2631"/>
                      <a:pt x="10857" y="2649"/>
                      <a:pt x="10785" y="2698"/>
                    </a:cubicBezTo>
                    <a:cubicBezTo>
                      <a:pt x="10666" y="2780"/>
                      <a:pt x="10544" y="2902"/>
                      <a:pt x="10433" y="3052"/>
                    </a:cubicBezTo>
                    <a:cubicBezTo>
                      <a:pt x="10364" y="3080"/>
                      <a:pt x="10295" y="3111"/>
                      <a:pt x="10225" y="3143"/>
                    </a:cubicBezTo>
                    <a:cubicBezTo>
                      <a:pt x="10110" y="3121"/>
                      <a:pt x="9993" y="3104"/>
                      <a:pt x="9873" y="3088"/>
                    </a:cubicBezTo>
                    <a:cubicBezTo>
                      <a:pt x="9881" y="3020"/>
                      <a:pt x="9887" y="2953"/>
                      <a:pt x="9894" y="2886"/>
                    </a:cubicBezTo>
                    <a:cubicBezTo>
                      <a:pt x="9919" y="2569"/>
                      <a:pt x="9920" y="2284"/>
                      <a:pt x="9899" y="2034"/>
                    </a:cubicBezTo>
                    <a:cubicBezTo>
                      <a:pt x="9941" y="2033"/>
                      <a:pt x="9983" y="2033"/>
                      <a:pt x="10025" y="2033"/>
                    </a:cubicBezTo>
                    <a:close/>
                    <a:moveTo>
                      <a:pt x="10357" y="3167"/>
                    </a:moveTo>
                    <a:lnTo>
                      <a:pt x="10356" y="3168"/>
                    </a:lnTo>
                    <a:lnTo>
                      <a:pt x="10352" y="3168"/>
                    </a:lnTo>
                    <a:cubicBezTo>
                      <a:pt x="10354" y="3167"/>
                      <a:pt x="10356" y="3167"/>
                      <a:pt x="10357" y="3167"/>
                    </a:cubicBezTo>
                    <a:close/>
                    <a:moveTo>
                      <a:pt x="8493" y="3121"/>
                    </a:moveTo>
                    <a:cubicBezTo>
                      <a:pt x="8502" y="3140"/>
                      <a:pt x="8509" y="3157"/>
                      <a:pt x="8519" y="3174"/>
                    </a:cubicBezTo>
                    <a:cubicBezTo>
                      <a:pt x="8450" y="3161"/>
                      <a:pt x="8381" y="3146"/>
                      <a:pt x="8314" y="3132"/>
                    </a:cubicBezTo>
                    <a:cubicBezTo>
                      <a:pt x="8374" y="3128"/>
                      <a:pt x="8433" y="3125"/>
                      <a:pt x="8493" y="3121"/>
                    </a:cubicBezTo>
                    <a:close/>
                    <a:moveTo>
                      <a:pt x="11099" y="2891"/>
                    </a:moveTo>
                    <a:cubicBezTo>
                      <a:pt x="11102" y="2906"/>
                      <a:pt x="11104" y="2921"/>
                      <a:pt x="11105" y="2935"/>
                    </a:cubicBezTo>
                    <a:cubicBezTo>
                      <a:pt x="11018" y="3040"/>
                      <a:pt x="10908" y="3153"/>
                      <a:pt x="10785" y="3275"/>
                    </a:cubicBezTo>
                    <a:cubicBezTo>
                      <a:pt x="10673" y="3243"/>
                      <a:pt x="10558" y="3212"/>
                      <a:pt x="10436" y="3185"/>
                    </a:cubicBezTo>
                    <a:lnTo>
                      <a:pt x="10487" y="3110"/>
                    </a:lnTo>
                    <a:cubicBezTo>
                      <a:pt x="10698" y="3022"/>
                      <a:pt x="10902" y="2949"/>
                      <a:pt x="11099" y="2891"/>
                    </a:cubicBezTo>
                    <a:close/>
                    <a:moveTo>
                      <a:pt x="9866" y="3163"/>
                    </a:moveTo>
                    <a:cubicBezTo>
                      <a:pt x="9947" y="3174"/>
                      <a:pt x="10028" y="3184"/>
                      <a:pt x="10108" y="3198"/>
                    </a:cubicBezTo>
                    <a:cubicBezTo>
                      <a:pt x="10022" y="3238"/>
                      <a:pt x="9936" y="3280"/>
                      <a:pt x="9846" y="3324"/>
                    </a:cubicBezTo>
                    <a:cubicBezTo>
                      <a:pt x="9855" y="3270"/>
                      <a:pt x="9861" y="3216"/>
                      <a:pt x="9866" y="3163"/>
                    </a:cubicBezTo>
                    <a:close/>
                    <a:moveTo>
                      <a:pt x="11115" y="3041"/>
                    </a:moveTo>
                    <a:lnTo>
                      <a:pt x="11115" y="3041"/>
                    </a:lnTo>
                    <a:cubicBezTo>
                      <a:pt x="11116" y="3141"/>
                      <a:pt x="11105" y="3254"/>
                      <a:pt x="11084" y="3375"/>
                    </a:cubicBezTo>
                    <a:cubicBezTo>
                      <a:pt x="11014" y="3348"/>
                      <a:pt x="10943" y="3324"/>
                      <a:pt x="10868" y="3301"/>
                    </a:cubicBezTo>
                    <a:cubicBezTo>
                      <a:pt x="10959" y="3210"/>
                      <a:pt x="11041" y="3124"/>
                      <a:pt x="11115" y="3041"/>
                    </a:cubicBezTo>
                    <a:close/>
                    <a:moveTo>
                      <a:pt x="6665" y="2975"/>
                    </a:moveTo>
                    <a:cubicBezTo>
                      <a:pt x="7012" y="3002"/>
                      <a:pt x="7372" y="3046"/>
                      <a:pt x="7735" y="3104"/>
                    </a:cubicBezTo>
                    <a:cubicBezTo>
                      <a:pt x="7334" y="3163"/>
                      <a:pt x="6940" y="3254"/>
                      <a:pt x="6575" y="3383"/>
                    </a:cubicBezTo>
                    <a:cubicBezTo>
                      <a:pt x="6532" y="3288"/>
                      <a:pt x="6535" y="3191"/>
                      <a:pt x="6584" y="3094"/>
                    </a:cubicBezTo>
                    <a:cubicBezTo>
                      <a:pt x="6606" y="3053"/>
                      <a:pt x="6632" y="3014"/>
                      <a:pt x="6665" y="2975"/>
                    </a:cubicBezTo>
                    <a:close/>
                    <a:moveTo>
                      <a:pt x="8939" y="3109"/>
                    </a:moveTo>
                    <a:cubicBezTo>
                      <a:pt x="9228" y="3109"/>
                      <a:pt x="9515" y="3123"/>
                      <a:pt x="9792" y="3153"/>
                    </a:cubicBezTo>
                    <a:cubicBezTo>
                      <a:pt x="9785" y="3225"/>
                      <a:pt x="9776" y="3294"/>
                      <a:pt x="9766" y="3364"/>
                    </a:cubicBezTo>
                    <a:cubicBezTo>
                      <a:pt x="9717" y="3390"/>
                      <a:pt x="9668" y="3415"/>
                      <a:pt x="9618" y="3441"/>
                    </a:cubicBezTo>
                    <a:cubicBezTo>
                      <a:pt x="9290" y="3351"/>
                      <a:pt x="8956" y="3269"/>
                      <a:pt x="8623" y="3196"/>
                    </a:cubicBezTo>
                    <a:cubicBezTo>
                      <a:pt x="8609" y="3169"/>
                      <a:pt x="8595" y="3143"/>
                      <a:pt x="8583" y="3116"/>
                    </a:cubicBezTo>
                    <a:cubicBezTo>
                      <a:pt x="8701" y="3111"/>
                      <a:pt x="8820" y="3109"/>
                      <a:pt x="8939" y="3109"/>
                    </a:cubicBezTo>
                    <a:close/>
                    <a:moveTo>
                      <a:pt x="9753" y="3455"/>
                    </a:moveTo>
                    <a:lnTo>
                      <a:pt x="9749" y="3479"/>
                    </a:lnTo>
                    <a:cubicBezTo>
                      <a:pt x="9741" y="3476"/>
                      <a:pt x="9732" y="3473"/>
                      <a:pt x="9722" y="3471"/>
                    </a:cubicBezTo>
                    <a:cubicBezTo>
                      <a:pt x="9732" y="3466"/>
                      <a:pt x="9743" y="3460"/>
                      <a:pt x="9753" y="3455"/>
                    </a:cubicBezTo>
                    <a:close/>
                    <a:moveTo>
                      <a:pt x="10238" y="3217"/>
                    </a:moveTo>
                    <a:cubicBezTo>
                      <a:pt x="10263" y="3223"/>
                      <a:pt x="10288" y="3227"/>
                      <a:pt x="10314" y="3232"/>
                    </a:cubicBezTo>
                    <a:cubicBezTo>
                      <a:pt x="10247" y="3343"/>
                      <a:pt x="10187" y="3465"/>
                      <a:pt x="10137" y="3594"/>
                    </a:cubicBezTo>
                    <a:cubicBezTo>
                      <a:pt x="10033" y="3562"/>
                      <a:pt x="9927" y="3530"/>
                      <a:pt x="9821" y="3499"/>
                    </a:cubicBezTo>
                    <a:cubicBezTo>
                      <a:pt x="9826" y="3471"/>
                      <a:pt x="9830" y="3441"/>
                      <a:pt x="9833" y="3412"/>
                    </a:cubicBezTo>
                    <a:cubicBezTo>
                      <a:pt x="9970" y="3343"/>
                      <a:pt x="10105" y="3278"/>
                      <a:pt x="10238" y="3217"/>
                    </a:cubicBezTo>
                    <a:close/>
                    <a:moveTo>
                      <a:pt x="10395" y="3249"/>
                    </a:moveTo>
                    <a:cubicBezTo>
                      <a:pt x="10510" y="3274"/>
                      <a:pt x="10622" y="3301"/>
                      <a:pt x="10729" y="3331"/>
                    </a:cubicBezTo>
                    <a:cubicBezTo>
                      <a:pt x="10618" y="3439"/>
                      <a:pt x="10496" y="3551"/>
                      <a:pt x="10367" y="3667"/>
                    </a:cubicBezTo>
                    <a:cubicBezTo>
                      <a:pt x="10315" y="3651"/>
                      <a:pt x="10263" y="3633"/>
                      <a:pt x="10212" y="3617"/>
                    </a:cubicBezTo>
                    <a:cubicBezTo>
                      <a:pt x="10265" y="3484"/>
                      <a:pt x="10327" y="3360"/>
                      <a:pt x="10395" y="3249"/>
                    </a:cubicBezTo>
                    <a:close/>
                    <a:moveTo>
                      <a:pt x="8668" y="3281"/>
                    </a:moveTo>
                    <a:cubicBezTo>
                      <a:pt x="8954" y="3344"/>
                      <a:pt x="9240" y="3415"/>
                      <a:pt x="9522" y="3492"/>
                    </a:cubicBezTo>
                    <a:cubicBezTo>
                      <a:pt x="9349" y="3584"/>
                      <a:pt x="9175" y="3682"/>
                      <a:pt x="8998" y="3786"/>
                    </a:cubicBezTo>
                    <a:cubicBezTo>
                      <a:pt x="8876" y="3628"/>
                      <a:pt x="8765" y="3457"/>
                      <a:pt x="8668" y="3281"/>
                    </a:cubicBezTo>
                    <a:close/>
                    <a:moveTo>
                      <a:pt x="11918" y="2760"/>
                    </a:moveTo>
                    <a:cubicBezTo>
                      <a:pt x="12106" y="2760"/>
                      <a:pt x="12279" y="2787"/>
                      <a:pt x="12435" y="2845"/>
                    </a:cubicBezTo>
                    <a:cubicBezTo>
                      <a:pt x="12591" y="2905"/>
                      <a:pt x="12746" y="2970"/>
                      <a:pt x="12898" y="3041"/>
                    </a:cubicBezTo>
                    <a:cubicBezTo>
                      <a:pt x="12644" y="3274"/>
                      <a:pt x="12264" y="3534"/>
                      <a:pt x="11798" y="3811"/>
                    </a:cubicBezTo>
                    <a:lnTo>
                      <a:pt x="11796" y="3811"/>
                    </a:lnTo>
                    <a:cubicBezTo>
                      <a:pt x="11732" y="3740"/>
                      <a:pt x="11652" y="3674"/>
                      <a:pt x="11555" y="3610"/>
                    </a:cubicBezTo>
                    <a:cubicBezTo>
                      <a:pt x="11441" y="3535"/>
                      <a:pt x="11308" y="3467"/>
                      <a:pt x="11156" y="3404"/>
                    </a:cubicBezTo>
                    <a:cubicBezTo>
                      <a:pt x="11188" y="3239"/>
                      <a:pt x="11199" y="3084"/>
                      <a:pt x="11185" y="2957"/>
                    </a:cubicBezTo>
                    <a:cubicBezTo>
                      <a:pt x="11217" y="2920"/>
                      <a:pt x="11246" y="2884"/>
                      <a:pt x="11272" y="2847"/>
                    </a:cubicBezTo>
                    <a:cubicBezTo>
                      <a:pt x="11502" y="2791"/>
                      <a:pt x="11718" y="2760"/>
                      <a:pt x="11918" y="2760"/>
                    </a:cubicBezTo>
                    <a:close/>
                    <a:moveTo>
                      <a:pt x="10812" y="3356"/>
                    </a:moveTo>
                    <a:cubicBezTo>
                      <a:pt x="10901" y="3385"/>
                      <a:pt x="10987" y="3415"/>
                      <a:pt x="11070" y="3447"/>
                    </a:cubicBezTo>
                    <a:cubicBezTo>
                      <a:pt x="11040" y="3583"/>
                      <a:pt x="10996" y="3724"/>
                      <a:pt x="10938" y="3862"/>
                    </a:cubicBezTo>
                    <a:cubicBezTo>
                      <a:pt x="10778" y="3804"/>
                      <a:pt x="10615" y="3748"/>
                      <a:pt x="10449" y="3694"/>
                    </a:cubicBezTo>
                    <a:cubicBezTo>
                      <a:pt x="10581" y="3577"/>
                      <a:pt x="10702" y="3463"/>
                      <a:pt x="10812" y="3356"/>
                    </a:cubicBezTo>
                    <a:close/>
                    <a:moveTo>
                      <a:pt x="10186" y="3685"/>
                    </a:moveTo>
                    <a:cubicBezTo>
                      <a:pt x="10225" y="3699"/>
                      <a:pt x="10265" y="3711"/>
                      <a:pt x="10304" y="3723"/>
                    </a:cubicBezTo>
                    <a:cubicBezTo>
                      <a:pt x="10246" y="3776"/>
                      <a:pt x="10185" y="3829"/>
                      <a:pt x="10123" y="3884"/>
                    </a:cubicBezTo>
                    <a:cubicBezTo>
                      <a:pt x="10140" y="3816"/>
                      <a:pt x="10162" y="3749"/>
                      <a:pt x="10186" y="3685"/>
                    </a:cubicBezTo>
                    <a:close/>
                    <a:moveTo>
                      <a:pt x="11141" y="3474"/>
                    </a:moveTo>
                    <a:cubicBezTo>
                      <a:pt x="11278" y="3532"/>
                      <a:pt x="11402" y="3597"/>
                      <a:pt x="11513" y="3670"/>
                    </a:cubicBezTo>
                    <a:cubicBezTo>
                      <a:pt x="11585" y="3718"/>
                      <a:pt x="11648" y="3767"/>
                      <a:pt x="11700" y="3819"/>
                    </a:cubicBezTo>
                    <a:cubicBezTo>
                      <a:pt x="11483" y="3840"/>
                      <a:pt x="11260" y="3867"/>
                      <a:pt x="11028" y="3894"/>
                    </a:cubicBezTo>
                    <a:cubicBezTo>
                      <a:pt x="11023" y="3893"/>
                      <a:pt x="11017" y="3891"/>
                      <a:pt x="11009" y="3888"/>
                    </a:cubicBezTo>
                    <a:cubicBezTo>
                      <a:pt x="11067" y="3752"/>
                      <a:pt x="11110" y="3612"/>
                      <a:pt x="11141" y="3474"/>
                    </a:cubicBezTo>
                    <a:close/>
                    <a:moveTo>
                      <a:pt x="10388" y="3750"/>
                    </a:moveTo>
                    <a:cubicBezTo>
                      <a:pt x="10550" y="3804"/>
                      <a:pt x="10710" y="3859"/>
                      <a:pt x="10868" y="3915"/>
                    </a:cubicBezTo>
                    <a:cubicBezTo>
                      <a:pt x="10841" y="3919"/>
                      <a:pt x="10812" y="3921"/>
                      <a:pt x="10784" y="3925"/>
                    </a:cubicBezTo>
                    <a:cubicBezTo>
                      <a:pt x="10559" y="3953"/>
                      <a:pt x="10330" y="3983"/>
                      <a:pt x="10098" y="4007"/>
                    </a:cubicBezTo>
                    <a:cubicBezTo>
                      <a:pt x="10198" y="3920"/>
                      <a:pt x="10294" y="3835"/>
                      <a:pt x="10388" y="3750"/>
                    </a:cubicBezTo>
                    <a:close/>
                    <a:moveTo>
                      <a:pt x="11645" y="3900"/>
                    </a:moveTo>
                    <a:lnTo>
                      <a:pt x="11645" y="3900"/>
                    </a:lnTo>
                    <a:cubicBezTo>
                      <a:pt x="11567" y="3947"/>
                      <a:pt x="11487" y="3992"/>
                      <a:pt x="11403" y="4038"/>
                    </a:cubicBezTo>
                    <a:cubicBezTo>
                      <a:pt x="11331" y="4009"/>
                      <a:pt x="11256" y="3980"/>
                      <a:pt x="11182" y="3952"/>
                    </a:cubicBezTo>
                    <a:cubicBezTo>
                      <a:pt x="11338" y="3934"/>
                      <a:pt x="11493" y="3916"/>
                      <a:pt x="11645" y="3900"/>
                    </a:cubicBezTo>
                    <a:close/>
                    <a:moveTo>
                      <a:pt x="9810" y="3572"/>
                    </a:moveTo>
                    <a:cubicBezTo>
                      <a:pt x="9911" y="3601"/>
                      <a:pt x="10011" y="3632"/>
                      <a:pt x="10113" y="3663"/>
                    </a:cubicBezTo>
                    <a:cubicBezTo>
                      <a:pt x="10076" y="3763"/>
                      <a:pt x="10048" y="3867"/>
                      <a:pt x="10023" y="3973"/>
                    </a:cubicBezTo>
                    <a:lnTo>
                      <a:pt x="9968" y="4021"/>
                    </a:lnTo>
                    <a:lnTo>
                      <a:pt x="9724" y="4046"/>
                    </a:lnTo>
                    <a:cubicBezTo>
                      <a:pt x="9755" y="3888"/>
                      <a:pt x="9785" y="3729"/>
                      <a:pt x="9810" y="3572"/>
                    </a:cubicBezTo>
                    <a:close/>
                    <a:moveTo>
                      <a:pt x="9628" y="3519"/>
                    </a:moveTo>
                    <a:cubicBezTo>
                      <a:pt x="9664" y="3530"/>
                      <a:pt x="9701" y="3540"/>
                      <a:pt x="9738" y="3551"/>
                    </a:cubicBezTo>
                    <a:cubicBezTo>
                      <a:pt x="9713" y="3717"/>
                      <a:pt x="9681" y="3885"/>
                      <a:pt x="9647" y="4052"/>
                    </a:cubicBezTo>
                    <a:cubicBezTo>
                      <a:pt x="9516" y="4064"/>
                      <a:pt x="9386" y="4073"/>
                      <a:pt x="9254" y="4081"/>
                    </a:cubicBezTo>
                    <a:cubicBezTo>
                      <a:pt x="9181" y="4007"/>
                      <a:pt x="9112" y="3927"/>
                      <a:pt x="9044" y="3844"/>
                    </a:cubicBezTo>
                    <a:cubicBezTo>
                      <a:pt x="9240" y="3731"/>
                      <a:pt x="9436" y="3621"/>
                      <a:pt x="9628" y="3519"/>
                    </a:cubicBezTo>
                    <a:close/>
                    <a:moveTo>
                      <a:pt x="8044" y="3154"/>
                    </a:moveTo>
                    <a:cubicBezTo>
                      <a:pt x="8216" y="3185"/>
                      <a:pt x="8390" y="3221"/>
                      <a:pt x="8565" y="3258"/>
                    </a:cubicBezTo>
                    <a:cubicBezTo>
                      <a:pt x="8669" y="3457"/>
                      <a:pt x="8795" y="3649"/>
                      <a:pt x="8930" y="3824"/>
                    </a:cubicBezTo>
                    <a:cubicBezTo>
                      <a:pt x="8781" y="3910"/>
                      <a:pt x="8632" y="4000"/>
                      <a:pt x="8483" y="4091"/>
                    </a:cubicBezTo>
                    <a:cubicBezTo>
                      <a:pt x="7913" y="4071"/>
                      <a:pt x="7389" y="3974"/>
                      <a:pt x="6969" y="3739"/>
                    </a:cubicBezTo>
                    <a:cubicBezTo>
                      <a:pt x="6801" y="3644"/>
                      <a:pt x="6681" y="3547"/>
                      <a:pt x="6614" y="3448"/>
                    </a:cubicBezTo>
                    <a:cubicBezTo>
                      <a:pt x="7020" y="3310"/>
                      <a:pt x="7516" y="3210"/>
                      <a:pt x="8044" y="3154"/>
                    </a:cubicBezTo>
                    <a:close/>
                    <a:moveTo>
                      <a:pt x="8975" y="3885"/>
                    </a:moveTo>
                    <a:cubicBezTo>
                      <a:pt x="9032" y="3956"/>
                      <a:pt x="9092" y="4024"/>
                      <a:pt x="9153" y="4087"/>
                    </a:cubicBezTo>
                    <a:cubicBezTo>
                      <a:pt x="9014" y="4094"/>
                      <a:pt x="8875" y="4098"/>
                      <a:pt x="8738" y="4098"/>
                    </a:cubicBezTo>
                    <a:cubicBezTo>
                      <a:pt x="8698" y="4098"/>
                      <a:pt x="8659" y="4098"/>
                      <a:pt x="8619" y="4097"/>
                    </a:cubicBezTo>
                    <a:cubicBezTo>
                      <a:pt x="8739" y="4024"/>
                      <a:pt x="8858" y="3953"/>
                      <a:pt x="8975" y="3885"/>
                    </a:cubicBezTo>
                    <a:close/>
                    <a:moveTo>
                      <a:pt x="5923" y="2945"/>
                    </a:moveTo>
                    <a:cubicBezTo>
                      <a:pt x="6134" y="2945"/>
                      <a:pt x="6351" y="2953"/>
                      <a:pt x="6574" y="2968"/>
                    </a:cubicBezTo>
                    <a:cubicBezTo>
                      <a:pt x="6551" y="2999"/>
                      <a:pt x="6532" y="3029"/>
                      <a:pt x="6516" y="3059"/>
                    </a:cubicBezTo>
                    <a:cubicBezTo>
                      <a:pt x="6468" y="3153"/>
                      <a:pt x="6445" y="3275"/>
                      <a:pt x="6503" y="3408"/>
                    </a:cubicBezTo>
                    <a:cubicBezTo>
                      <a:pt x="6489" y="3412"/>
                      <a:pt x="6477" y="3418"/>
                      <a:pt x="6463" y="3423"/>
                    </a:cubicBezTo>
                    <a:cubicBezTo>
                      <a:pt x="6057" y="3578"/>
                      <a:pt x="5730" y="3841"/>
                      <a:pt x="5507" y="4179"/>
                    </a:cubicBezTo>
                    <a:cubicBezTo>
                      <a:pt x="5326" y="3910"/>
                      <a:pt x="5171" y="3646"/>
                      <a:pt x="5044" y="3391"/>
                    </a:cubicBezTo>
                    <a:cubicBezTo>
                      <a:pt x="4981" y="3263"/>
                      <a:pt x="4927" y="3141"/>
                      <a:pt x="4880" y="3023"/>
                    </a:cubicBezTo>
                    <a:cubicBezTo>
                      <a:pt x="4895" y="3020"/>
                      <a:pt x="4909" y="3018"/>
                      <a:pt x="4921" y="3017"/>
                    </a:cubicBezTo>
                    <a:cubicBezTo>
                      <a:pt x="5228" y="2968"/>
                      <a:pt x="5565" y="2945"/>
                      <a:pt x="5923" y="2945"/>
                    </a:cubicBezTo>
                    <a:close/>
                    <a:moveTo>
                      <a:pt x="11780" y="3908"/>
                    </a:moveTo>
                    <a:cubicBezTo>
                      <a:pt x="11854" y="4005"/>
                      <a:pt x="11894" y="4106"/>
                      <a:pt x="11898" y="4212"/>
                    </a:cubicBezTo>
                    <a:cubicBezTo>
                      <a:pt x="11898" y="4224"/>
                      <a:pt x="11899" y="4235"/>
                      <a:pt x="11899" y="4247"/>
                    </a:cubicBezTo>
                    <a:cubicBezTo>
                      <a:pt x="11768" y="4190"/>
                      <a:pt x="11631" y="4131"/>
                      <a:pt x="11492" y="4074"/>
                    </a:cubicBezTo>
                    <a:cubicBezTo>
                      <a:pt x="11592" y="4019"/>
                      <a:pt x="11688" y="3964"/>
                      <a:pt x="11780" y="3908"/>
                    </a:cubicBezTo>
                    <a:close/>
                    <a:moveTo>
                      <a:pt x="9868" y="4107"/>
                    </a:moveTo>
                    <a:lnTo>
                      <a:pt x="9777" y="4187"/>
                    </a:lnTo>
                    <a:cubicBezTo>
                      <a:pt x="9741" y="4218"/>
                      <a:pt x="9706" y="4250"/>
                      <a:pt x="9670" y="4281"/>
                    </a:cubicBezTo>
                    <a:cubicBezTo>
                      <a:pt x="9682" y="4229"/>
                      <a:pt x="9695" y="4177"/>
                      <a:pt x="9706" y="4123"/>
                    </a:cubicBezTo>
                    <a:cubicBezTo>
                      <a:pt x="9761" y="4118"/>
                      <a:pt x="9815" y="4113"/>
                      <a:pt x="9868" y="4107"/>
                    </a:cubicBezTo>
                    <a:close/>
                    <a:moveTo>
                      <a:pt x="9629" y="4131"/>
                    </a:moveTo>
                    <a:lnTo>
                      <a:pt x="9629" y="4131"/>
                    </a:lnTo>
                    <a:cubicBezTo>
                      <a:pt x="9612" y="4207"/>
                      <a:pt x="9595" y="4282"/>
                      <a:pt x="9575" y="4358"/>
                    </a:cubicBezTo>
                    <a:cubicBezTo>
                      <a:pt x="9492" y="4299"/>
                      <a:pt x="9408" y="4230"/>
                      <a:pt x="9327" y="4153"/>
                    </a:cubicBezTo>
                    <a:cubicBezTo>
                      <a:pt x="9426" y="4147"/>
                      <a:pt x="9527" y="4138"/>
                      <a:pt x="9629" y="4131"/>
                    </a:cubicBezTo>
                    <a:close/>
                    <a:moveTo>
                      <a:pt x="11023" y="3973"/>
                    </a:moveTo>
                    <a:cubicBezTo>
                      <a:pt x="11123" y="4010"/>
                      <a:pt x="11222" y="4048"/>
                      <a:pt x="11320" y="4086"/>
                    </a:cubicBezTo>
                    <a:cubicBezTo>
                      <a:pt x="11099" y="4211"/>
                      <a:pt x="10864" y="4336"/>
                      <a:pt x="10620" y="4464"/>
                    </a:cubicBezTo>
                    <a:cubicBezTo>
                      <a:pt x="10777" y="4328"/>
                      <a:pt x="10886" y="4145"/>
                      <a:pt x="10956" y="4005"/>
                    </a:cubicBezTo>
                    <a:cubicBezTo>
                      <a:pt x="10960" y="3996"/>
                      <a:pt x="10964" y="3988"/>
                      <a:pt x="10969" y="3978"/>
                    </a:cubicBezTo>
                    <a:cubicBezTo>
                      <a:pt x="10987" y="3976"/>
                      <a:pt x="11004" y="3973"/>
                      <a:pt x="11023" y="3973"/>
                    </a:cubicBezTo>
                    <a:close/>
                    <a:moveTo>
                      <a:pt x="10000" y="4095"/>
                    </a:moveTo>
                    <a:lnTo>
                      <a:pt x="10000" y="4095"/>
                    </a:lnTo>
                    <a:cubicBezTo>
                      <a:pt x="9983" y="4195"/>
                      <a:pt x="9973" y="4297"/>
                      <a:pt x="9969" y="4401"/>
                    </a:cubicBezTo>
                    <a:cubicBezTo>
                      <a:pt x="9968" y="4449"/>
                      <a:pt x="9968" y="4500"/>
                      <a:pt x="9969" y="4552"/>
                    </a:cubicBezTo>
                    <a:cubicBezTo>
                      <a:pt x="9861" y="4522"/>
                      <a:pt x="9753" y="4472"/>
                      <a:pt x="9645" y="4404"/>
                    </a:cubicBezTo>
                    <a:cubicBezTo>
                      <a:pt x="9706" y="4351"/>
                      <a:pt x="9767" y="4297"/>
                      <a:pt x="9828" y="4245"/>
                    </a:cubicBezTo>
                    <a:cubicBezTo>
                      <a:pt x="9887" y="4195"/>
                      <a:pt x="9943" y="4144"/>
                      <a:pt x="10000" y="4095"/>
                    </a:cubicBezTo>
                    <a:close/>
                    <a:moveTo>
                      <a:pt x="10879" y="3989"/>
                    </a:moveTo>
                    <a:cubicBezTo>
                      <a:pt x="10758" y="4226"/>
                      <a:pt x="10517" y="4578"/>
                      <a:pt x="10146" y="4578"/>
                    </a:cubicBezTo>
                    <a:cubicBezTo>
                      <a:pt x="10113" y="4578"/>
                      <a:pt x="10079" y="4575"/>
                      <a:pt x="10044" y="4569"/>
                    </a:cubicBezTo>
                    <a:cubicBezTo>
                      <a:pt x="10042" y="4510"/>
                      <a:pt x="10042" y="4456"/>
                      <a:pt x="10043" y="4402"/>
                    </a:cubicBezTo>
                    <a:cubicBezTo>
                      <a:pt x="10047" y="4294"/>
                      <a:pt x="10058" y="4188"/>
                      <a:pt x="10076" y="4085"/>
                    </a:cubicBezTo>
                    <a:cubicBezTo>
                      <a:pt x="10318" y="4058"/>
                      <a:pt x="10558" y="4030"/>
                      <a:pt x="10793" y="4000"/>
                    </a:cubicBezTo>
                    <a:cubicBezTo>
                      <a:pt x="10821" y="3996"/>
                      <a:pt x="10849" y="3993"/>
                      <a:pt x="10879" y="3989"/>
                    </a:cubicBezTo>
                    <a:close/>
                    <a:moveTo>
                      <a:pt x="10277" y="4639"/>
                    </a:moveTo>
                    <a:lnTo>
                      <a:pt x="10277" y="4639"/>
                    </a:lnTo>
                    <a:cubicBezTo>
                      <a:pt x="10206" y="4676"/>
                      <a:pt x="10134" y="4713"/>
                      <a:pt x="10062" y="4749"/>
                    </a:cubicBezTo>
                    <a:cubicBezTo>
                      <a:pt x="10057" y="4713"/>
                      <a:pt x="10053" y="4678"/>
                      <a:pt x="10050" y="4645"/>
                    </a:cubicBezTo>
                    <a:lnTo>
                      <a:pt x="10050" y="4645"/>
                    </a:lnTo>
                    <a:cubicBezTo>
                      <a:pt x="10085" y="4650"/>
                      <a:pt x="10119" y="4652"/>
                      <a:pt x="10152" y="4652"/>
                    </a:cubicBezTo>
                    <a:cubicBezTo>
                      <a:pt x="10195" y="4652"/>
                      <a:pt x="10237" y="4648"/>
                      <a:pt x="10277" y="4639"/>
                    </a:cubicBezTo>
                    <a:close/>
                    <a:moveTo>
                      <a:pt x="5511" y="4317"/>
                    </a:moveTo>
                    <a:cubicBezTo>
                      <a:pt x="5599" y="4446"/>
                      <a:pt x="5695" y="4576"/>
                      <a:pt x="5794" y="4709"/>
                    </a:cubicBezTo>
                    <a:cubicBezTo>
                      <a:pt x="5591" y="4794"/>
                      <a:pt x="5413" y="4879"/>
                      <a:pt x="5310" y="4930"/>
                    </a:cubicBezTo>
                    <a:cubicBezTo>
                      <a:pt x="5299" y="4936"/>
                      <a:pt x="5287" y="4942"/>
                      <a:pt x="5274" y="4947"/>
                    </a:cubicBezTo>
                    <a:cubicBezTo>
                      <a:pt x="5320" y="4719"/>
                      <a:pt x="5399" y="4507"/>
                      <a:pt x="5511" y="4317"/>
                    </a:cubicBezTo>
                    <a:close/>
                    <a:moveTo>
                      <a:pt x="9623" y="4477"/>
                    </a:moveTo>
                    <a:cubicBezTo>
                      <a:pt x="9741" y="4549"/>
                      <a:pt x="9860" y="4602"/>
                      <a:pt x="9975" y="4632"/>
                    </a:cubicBezTo>
                    <a:cubicBezTo>
                      <a:pt x="9979" y="4682"/>
                      <a:pt x="9985" y="4733"/>
                      <a:pt x="9993" y="4786"/>
                    </a:cubicBezTo>
                    <a:cubicBezTo>
                      <a:pt x="9817" y="4874"/>
                      <a:pt x="9637" y="4963"/>
                      <a:pt x="9456" y="5053"/>
                    </a:cubicBezTo>
                    <a:cubicBezTo>
                      <a:pt x="9517" y="4868"/>
                      <a:pt x="9573" y="4674"/>
                      <a:pt x="9623" y="4477"/>
                    </a:cubicBezTo>
                    <a:close/>
                    <a:moveTo>
                      <a:pt x="6770" y="4508"/>
                    </a:moveTo>
                    <a:cubicBezTo>
                      <a:pt x="6850" y="4508"/>
                      <a:pt x="6909" y="4523"/>
                      <a:pt x="6943" y="4553"/>
                    </a:cubicBezTo>
                    <a:cubicBezTo>
                      <a:pt x="6985" y="4589"/>
                      <a:pt x="6990" y="4654"/>
                      <a:pt x="6958" y="4747"/>
                    </a:cubicBezTo>
                    <a:cubicBezTo>
                      <a:pt x="6894" y="4933"/>
                      <a:pt x="6707" y="5140"/>
                      <a:pt x="6409" y="5335"/>
                    </a:cubicBezTo>
                    <a:cubicBezTo>
                      <a:pt x="6234" y="5136"/>
                      <a:pt x="6068" y="4937"/>
                      <a:pt x="5914" y="4739"/>
                    </a:cubicBezTo>
                    <a:cubicBezTo>
                      <a:pt x="6285" y="4588"/>
                      <a:pt x="6584" y="4508"/>
                      <a:pt x="6770" y="4508"/>
                    </a:cubicBezTo>
                    <a:close/>
                    <a:moveTo>
                      <a:pt x="6539" y="3475"/>
                    </a:moveTo>
                    <a:cubicBezTo>
                      <a:pt x="6606" y="3580"/>
                      <a:pt x="6727" y="3692"/>
                      <a:pt x="6930" y="3806"/>
                    </a:cubicBezTo>
                    <a:cubicBezTo>
                      <a:pt x="7328" y="4030"/>
                      <a:pt x="7813" y="4131"/>
                      <a:pt x="8341" y="4163"/>
                    </a:cubicBezTo>
                    <a:cubicBezTo>
                      <a:pt x="8278" y="4185"/>
                      <a:pt x="8203" y="4233"/>
                      <a:pt x="8117" y="4321"/>
                    </a:cubicBezTo>
                    <a:cubicBezTo>
                      <a:pt x="7568" y="4667"/>
                      <a:pt x="7015" y="5038"/>
                      <a:pt x="6481" y="5396"/>
                    </a:cubicBezTo>
                    <a:cubicBezTo>
                      <a:pt x="6477" y="5397"/>
                      <a:pt x="6473" y="5400"/>
                      <a:pt x="6470" y="5403"/>
                    </a:cubicBezTo>
                    <a:cubicBezTo>
                      <a:pt x="6468" y="5400"/>
                      <a:pt x="6466" y="5397"/>
                      <a:pt x="6463" y="5395"/>
                    </a:cubicBezTo>
                    <a:cubicBezTo>
                      <a:pt x="6743" y="5214"/>
                      <a:pt x="6951" y="5003"/>
                      <a:pt x="7028" y="4773"/>
                    </a:cubicBezTo>
                    <a:cubicBezTo>
                      <a:pt x="7070" y="4649"/>
                      <a:pt x="7059" y="4555"/>
                      <a:pt x="6992" y="4497"/>
                    </a:cubicBezTo>
                    <a:cubicBezTo>
                      <a:pt x="6943" y="4453"/>
                      <a:pt x="6865" y="4434"/>
                      <a:pt x="6769" y="4434"/>
                    </a:cubicBezTo>
                    <a:cubicBezTo>
                      <a:pt x="6528" y="4434"/>
                      <a:pt x="6174" y="4552"/>
                      <a:pt x="5865" y="4678"/>
                    </a:cubicBezTo>
                    <a:cubicBezTo>
                      <a:pt x="5754" y="4533"/>
                      <a:pt x="5649" y="4389"/>
                      <a:pt x="5551" y="4246"/>
                    </a:cubicBezTo>
                    <a:cubicBezTo>
                      <a:pt x="5768" y="3910"/>
                      <a:pt x="6087" y="3647"/>
                      <a:pt x="6489" y="3493"/>
                    </a:cubicBezTo>
                    <a:cubicBezTo>
                      <a:pt x="6505" y="3487"/>
                      <a:pt x="6523" y="3482"/>
                      <a:pt x="6539" y="3475"/>
                    </a:cubicBezTo>
                    <a:close/>
                    <a:moveTo>
                      <a:pt x="12489" y="3851"/>
                    </a:moveTo>
                    <a:cubicBezTo>
                      <a:pt x="13018" y="3851"/>
                      <a:pt x="13448" y="3933"/>
                      <a:pt x="13690" y="4181"/>
                    </a:cubicBezTo>
                    <a:cubicBezTo>
                      <a:pt x="13922" y="4417"/>
                      <a:pt x="13948" y="4870"/>
                      <a:pt x="13794" y="5415"/>
                    </a:cubicBezTo>
                    <a:cubicBezTo>
                      <a:pt x="13717" y="5339"/>
                      <a:pt x="13629" y="5260"/>
                      <a:pt x="13530" y="5182"/>
                    </a:cubicBezTo>
                    <a:cubicBezTo>
                      <a:pt x="13146" y="4875"/>
                      <a:pt x="12608" y="4567"/>
                      <a:pt x="11977" y="4282"/>
                    </a:cubicBezTo>
                    <a:cubicBezTo>
                      <a:pt x="11976" y="4259"/>
                      <a:pt x="11974" y="4233"/>
                      <a:pt x="11974" y="4209"/>
                    </a:cubicBezTo>
                    <a:cubicBezTo>
                      <a:pt x="11968" y="4095"/>
                      <a:pt x="11929" y="3985"/>
                      <a:pt x="11854" y="3881"/>
                    </a:cubicBezTo>
                    <a:cubicBezTo>
                      <a:pt x="12077" y="3863"/>
                      <a:pt x="12290" y="3851"/>
                      <a:pt x="12489" y="3851"/>
                    </a:cubicBezTo>
                    <a:close/>
                    <a:moveTo>
                      <a:pt x="9541" y="4495"/>
                    </a:moveTo>
                    <a:lnTo>
                      <a:pt x="9541" y="4495"/>
                    </a:lnTo>
                    <a:cubicBezTo>
                      <a:pt x="9487" y="4703"/>
                      <a:pt x="9426" y="4905"/>
                      <a:pt x="9360" y="5099"/>
                    </a:cubicBezTo>
                    <a:cubicBezTo>
                      <a:pt x="9039" y="5257"/>
                      <a:pt x="8711" y="5415"/>
                      <a:pt x="8381" y="5572"/>
                    </a:cubicBezTo>
                    <a:cubicBezTo>
                      <a:pt x="8747" y="5203"/>
                      <a:pt x="9151" y="4839"/>
                      <a:pt x="9541" y="4495"/>
                    </a:cubicBezTo>
                    <a:close/>
                    <a:moveTo>
                      <a:pt x="9226" y="4160"/>
                    </a:moveTo>
                    <a:cubicBezTo>
                      <a:pt x="9323" y="4256"/>
                      <a:pt x="9422" y="4340"/>
                      <a:pt x="9524" y="4411"/>
                    </a:cubicBezTo>
                    <a:cubicBezTo>
                      <a:pt x="9098" y="4784"/>
                      <a:pt x="8653" y="5184"/>
                      <a:pt x="8259" y="5589"/>
                    </a:cubicBezTo>
                    <a:cubicBezTo>
                      <a:pt x="8525" y="5235"/>
                      <a:pt x="8652" y="4870"/>
                      <a:pt x="8669" y="4594"/>
                    </a:cubicBezTo>
                    <a:cubicBezTo>
                      <a:pt x="8683" y="4380"/>
                      <a:pt x="8631" y="4228"/>
                      <a:pt x="8527" y="4170"/>
                    </a:cubicBezTo>
                    <a:lnTo>
                      <a:pt x="8527" y="4170"/>
                    </a:lnTo>
                    <a:cubicBezTo>
                      <a:pt x="8594" y="4172"/>
                      <a:pt x="8661" y="4173"/>
                      <a:pt x="8728" y="4173"/>
                    </a:cubicBezTo>
                    <a:cubicBezTo>
                      <a:pt x="8891" y="4173"/>
                      <a:pt x="9057" y="4168"/>
                      <a:pt x="9226" y="4160"/>
                    </a:cubicBezTo>
                    <a:close/>
                    <a:moveTo>
                      <a:pt x="11409" y="4121"/>
                    </a:moveTo>
                    <a:cubicBezTo>
                      <a:pt x="11578" y="4188"/>
                      <a:pt x="11744" y="4260"/>
                      <a:pt x="11902" y="4330"/>
                    </a:cubicBezTo>
                    <a:cubicBezTo>
                      <a:pt x="11913" y="4613"/>
                      <a:pt x="11924" y="4995"/>
                      <a:pt x="11889" y="5343"/>
                    </a:cubicBezTo>
                    <a:cubicBezTo>
                      <a:pt x="11486" y="5387"/>
                      <a:pt x="11017" y="5519"/>
                      <a:pt x="10542" y="5738"/>
                    </a:cubicBezTo>
                    <a:cubicBezTo>
                      <a:pt x="10262" y="5444"/>
                      <a:pt x="10130" y="5120"/>
                      <a:pt x="10075" y="4827"/>
                    </a:cubicBezTo>
                    <a:cubicBezTo>
                      <a:pt x="10554" y="4586"/>
                      <a:pt x="11006" y="4349"/>
                      <a:pt x="11409" y="4121"/>
                    </a:cubicBezTo>
                    <a:close/>
                    <a:moveTo>
                      <a:pt x="5842" y="4768"/>
                    </a:moveTo>
                    <a:cubicBezTo>
                      <a:pt x="5998" y="4971"/>
                      <a:pt x="6167" y="5176"/>
                      <a:pt x="6345" y="5376"/>
                    </a:cubicBezTo>
                    <a:cubicBezTo>
                      <a:pt x="6068" y="5547"/>
                      <a:pt x="5708" y="5706"/>
                      <a:pt x="5274" y="5831"/>
                    </a:cubicBezTo>
                    <a:cubicBezTo>
                      <a:pt x="5268" y="5790"/>
                      <a:pt x="5261" y="5749"/>
                      <a:pt x="5256" y="5710"/>
                    </a:cubicBezTo>
                    <a:cubicBezTo>
                      <a:pt x="5225" y="5476"/>
                      <a:pt x="5228" y="5251"/>
                      <a:pt x="5260" y="5038"/>
                    </a:cubicBezTo>
                    <a:cubicBezTo>
                      <a:pt x="5288" y="5024"/>
                      <a:pt x="5316" y="5010"/>
                      <a:pt x="5344" y="4996"/>
                    </a:cubicBezTo>
                    <a:cubicBezTo>
                      <a:pt x="5519" y="4910"/>
                      <a:pt x="5688" y="4833"/>
                      <a:pt x="5842" y="4768"/>
                    </a:cubicBezTo>
                    <a:close/>
                    <a:moveTo>
                      <a:pt x="8432" y="4223"/>
                    </a:moveTo>
                    <a:cubicBezTo>
                      <a:pt x="8449" y="4223"/>
                      <a:pt x="8465" y="4226"/>
                      <a:pt x="8480" y="4232"/>
                    </a:cubicBezTo>
                    <a:cubicBezTo>
                      <a:pt x="8562" y="4266"/>
                      <a:pt x="8606" y="4404"/>
                      <a:pt x="8595" y="4590"/>
                    </a:cubicBezTo>
                    <a:cubicBezTo>
                      <a:pt x="8575" y="4904"/>
                      <a:pt x="8407" y="5338"/>
                      <a:pt x="8042" y="5735"/>
                    </a:cubicBezTo>
                    <a:cubicBezTo>
                      <a:pt x="7874" y="5815"/>
                      <a:pt x="7707" y="5895"/>
                      <a:pt x="7539" y="5973"/>
                    </a:cubicBezTo>
                    <a:cubicBezTo>
                      <a:pt x="7458" y="5534"/>
                      <a:pt x="7682" y="4921"/>
                      <a:pt x="8126" y="4421"/>
                    </a:cubicBezTo>
                    <a:cubicBezTo>
                      <a:pt x="8139" y="4406"/>
                      <a:pt x="8152" y="4392"/>
                      <a:pt x="8166" y="4378"/>
                    </a:cubicBezTo>
                    <a:cubicBezTo>
                      <a:pt x="8250" y="4326"/>
                      <a:pt x="8332" y="4274"/>
                      <a:pt x="8417" y="4224"/>
                    </a:cubicBezTo>
                    <a:cubicBezTo>
                      <a:pt x="8422" y="4223"/>
                      <a:pt x="8427" y="4223"/>
                      <a:pt x="8432" y="4223"/>
                    </a:cubicBezTo>
                    <a:close/>
                    <a:moveTo>
                      <a:pt x="5177" y="5082"/>
                    </a:moveTo>
                    <a:cubicBezTo>
                      <a:pt x="5152" y="5285"/>
                      <a:pt x="5152" y="5501"/>
                      <a:pt x="5181" y="5720"/>
                    </a:cubicBezTo>
                    <a:cubicBezTo>
                      <a:pt x="5188" y="5764"/>
                      <a:pt x="5194" y="5808"/>
                      <a:pt x="5203" y="5852"/>
                    </a:cubicBezTo>
                    <a:cubicBezTo>
                      <a:pt x="5033" y="5897"/>
                      <a:pt x="4855" y="5938"/>
                      <a:pt x="4667" y="5971"/>
                    </a:cubicBezTo>
                    <a:cubicBezTo>
                      <a:pt x="4356" y="6025"/>
                      <a:pt x="4064" y="6053"/>
                      <a:pt x="3801" y="6053"/>
                    </a:cubicBezTo>
                    <a:cubicBezTo>
                      <a:pt x="3761" y="6053"/>
                      <a:pt x="3721" y="6052"/>
                      <a:pt x="3683" y="6051"/>
                    </a:cubicBezTo>
                    <a:cubicBezTo>
                      <a:pt x="4045" y="5736"/>
                      <a:pt x="4611" y="5375"/>
                      <a:pt x="5177" y="5082"/>
                    </a:cubicBezTo>
                    <a:close/>
                    <a:moveTo>
                      <a:pt x="7883" y="5893"/>
                    </a:moveTo>
                    <a:cubicBezTo>
                      <a:pt x="7793" y="5975"/>
                      <a:pt x="7694" y="6055"/>
                      <a:pt x="7585" y="6130"/>
                    </a:cubicBezTo>
                    <a:cubicBezTo>
                      <a:pt x="7575" y="6104"/>
                      <a:pt x="7565" y="6076"/>
                      <a:pt x="7557" y="6048"/>
                    </a:cubicBezTo>
                    <a:cubicBezTo>
                      <a:pt x="7665" y="5997"/>
                      <a:pt x="7774" y="5945"/>
                      <a:pt x="7883" y="5893"/>
                    </a:cubicBezTo>
                    <a:close/>
                    <a:moveTo>
                      <a:pt x="7950" y="4518"/>
                    </a:moveTo>
                    <a:lnTo>
                      <a:pt x="7950" y="4518"/>
                    </a:lnTo>
                    <a:cubicBezTo>
                      <a:pt x="7568" y="5011"/>
                      <a:pt x="7385" y="5585"/>
                      <a:pt x="7470" y="6008"/>
                    </a:cubicBezTo>
                    <a:cubicBezTo>
                      <a:pt x="7462" y="6011"/>
                      <a:pt x="7453" y="6016"/>
                      <a:pt x="7443" y="6020"/>
                    </a:cubicBezTo>
                    <a:cubicBezTo>
                      <a:pt x="7357" y="6061"/>
                      <a:pt x="7272" y="6101"/>
                      <a:pt x="7186" y="6142"/>
                    </a:cubicBezTo>
                    <a:cubicBezTo>
                      <a:pt x="6953" y="5919"/>
                      <a:pt x="6731" y="5690"/>
                      <a:pt x="6521" y="5460"/>
                    </a:cubicBezTo>
                    <a:cubicBezTo>
                      <a:pt x="6522" y="5460"/>
                      <a:pt x="6523" y="5459"/>
                      <a:pt x="6523" y="5459"/>
                    </a:cubicBezTo>
                    <a:cubicBezTo>
                      <a:pt x="6524" y="5459"/>
                      <a:pt x="6524" y="5460"/>
                      <a:pt x="6525" y="5460"/>
                    </a:cubicBezTo>
                    <a:cubicBezTo>
                      <a:pt x="6990" y="5147"/>
                      <a:pt x="7472" y="4826"/>
                      <a:pt x="7950" y="4518"/>
                    </a:cubicBezTo>
                    <a:close/>
                    <a:moveTo>
                      <a:pt x="6399" y="5437"/>
                    </a:moveTo>
                    <a:cubicBezTo>
                      <a:pt x="6402" y="5439"/>
                      <a:pt x="6404" y="5443"/>
                      <a:pt x="6407" y="5445"/>
                    </a:cubicBezTo>
                    <a:cubicBezTo>
                      <a:pt x="6049" y="5685"/>
                      <a:pt x="5694" y="5923"/>
                      <a:pt x="5353" y="6143"/>
                    </a:cubicBezTo>
                    <a:cubicBezTo>
                      <a:pt x="5327" y="6064"/>
                      <a:pt x="5306" y="5983"/>
                      <a:pt x="5289" y="5903"/>
                    </a:cubicBezTo>
                    <a:cubicBezTo>
                      <a:pt x="5692" y="5786"/>
                      <a:pt x="6084" y="5629"/>
                      <a:pt x="6399" y="5437"/>
                    </a:cubicBezTo>
                    <a:close/>
                    <a:moveTo>
                      <a:pt x="11881" y="5415"/>
                    </a:moveTo>
                    <a:lnTo>
                      <a:pt x="11881" y="5415"/>
                    </a:lnTo>
                    <a:cubicBezTo>
                      <a:pt x="11838" y="5780"/>
                      <a:pt x="11742" y="6096"/>
                      <a:pt x="11541" y="6198"/>
                    </a:cubicBezTo>
                    <a:cubicBezTo>
                      <a:pt x="11494" y="6221"/>
                      <a:pt x="11442" y="6233"/>
                      <a:pt x="11385" y="6233"/>
                    </a:cubicBezTo>
                    <a:cubicBezTo>
                      <a:pt x="11218" y="6233"/>
                      <a:pt x="11006" y="6132"/>
                      <a:pt x="10753" y="5931"/>
                    </a:cubicBezTo>
                    <a:cubicBezTo>
                      <a:pt x="10698" y="5887"/>
                      <a:pt x="10645" y="5840"/>
                      <a:pt x="10597" y="5793"/>
                    </a:cubicBezTo>
                    <a:cubicBezTo>
                      <a:pt x="11051" y="5586"/>
                      <a:pt x="11496" y="5458"/>
                      <a:pt x="11881" y="5415"/>
                    </a:cubicBezTo>
                    <a:close/>
                    <a:moveTo>
                      <a:pt x="7901" y="5977"/>
                    </a:moveTo>
                    <a:cubicBezTo>
                      <a:pt x="7816" y="6074"/>
                      <a:pt x="7735" y="6172"/>
                      <a:pt x="7661" y="6268"/>
                    </a:cubicBezTo>
                    <a:cubicBezTo>
                      <a:pt x="7645" y="6247"/>
                      <a:pt x="7630" y="6222"/>
                      <a:pt x="7617" y="6199"/>
                    </a:cubicBezTo>
                    <a:cubicBezTo>
                      <a:pt x="7719" y="6127"/>
                      <a:pt x="7814" y="6055"/>
                      <a:pt x="7901" y="5977"/>
                    </a:cubicBezTo>
                    <a:close/>
                    <a:moveTo>
                      <a:pt x="7488" y="6082"/>
                    </a:moveTo>
                    <a:cubicBezTo>
                      <a:pt x="7497" y="6114"/>
                      <a:pt x="7509" y="6143"/>
                      <a:pt x="7521" y="6173"/>
                    </a:cubicBezTo>
                    <a:cubicBezTo>
                      <a:pt x="7463" y="6212"/>
                      <a:pt x="7401" y="6248"/>
                      <a:pt x="7337" y="6284"/>
                    </a:cubicBezTo>
                    <a:cubicBezTo>
                      <a:pt x="7307" y="6254"/>
                      <a:pt x="7276" y="6227"/>
                      <a:pt x="7245" y="6197"/>
                    </a:cubicBezTo>
                    <a:cubicBezTo>
                      <a:pt x="7321" y="6159"/>
                      <a:pt x="7399" y="6124"/>
                      <a:pt x="7475" y="6087"/>
                    </a:cubicBezTo>
                    <a:cubicBezTo>
                      <a:pt x="7480" y="6085"/>
                      <a:pt x="7484" y="6083"/>
                      <a:pt x="7488" y="6082"/>
                    </a:cubicBezTo>
                    <a:close/>
                    <a:moveTo>
                      <a:pt x="7554" y="6242"/>
                    </a:moveTo>
                    <a:cubicBezTo>
                      <a:pt x="7570" y="6270"/>
                      <a:pt x="7591" y="6301"/>
                      <a:pt x="7613" y="6330"/>
                    </a:cubicBezTo>
                    <a:cubicBezTo>
                      <a:pt x="7581" y="6372"/>
                      <a:pt x="7552" y="6412"/>
                      <a:pt x="7522" y="6453"/>
                    </a:cubicBezTo>
                    <a:cubicBezTo>
                      <a:pt x="7479" y="6414"/>
                      <a:pt x="7437" y="6376"/>
                      <a:pt x="7394" y="6337"/>
                    </a:cubicBezTo>
                    <a:cubicBezTo>
                      <a:pt x="7451" y="6307"/>
                      <a:pt x="7502" y="6275"/>
                      <a:pt x="7554" y="6242"/>
                    </a:cubicBezTo>
                    <a:close/>
                    <a:moveTo>
                      <a:pt x="9325" y="5200"/>
                    </a:moveTo>
                    <a:lnTo>
                      <a:pt x="9325" y="5200"/>
                    </a:lnTo>
                    <a:cubicBezTo>
                      <a:pt x="9315" y="5226"/>
                      <a:pt x="9307" y="5250"/>
                      <a:pt x="9297" y="5275"/>
                    </a:cubicBezTo>
                    <a:cubicBezTo>
                      <a:pt x="9009" y="6043"/>
                      <a:pt x="8678" y="6500"/>
                      <a:pt x="8386" y="6525"/>
                    </a:cubicBezTo>
                    <a:cubicBezTo>
                      <a:pt x="8346" y="6528"/>
                      <a:pt x="8307" y="6530"/>
                      <a:pt x="8269" y="6530"/>
                    </a:cubicBezTo>
                    <a:cubicBezTo>
                      <a:pt x="8027" y="6530"/>
                      <a:pt x="7837" y="6461"/>
                      <a:pt x="7709" y="6326"/>
                    </a:cubicBezTo>
                    <a:cubicBezTo>
                      <a:pt x="7863" y="6127"/>
                      <a:pt x="8039" y="5928"/>
                      <a:pt x="8231" y="5728"/>
                    </a:cubicBezTo>
                    <a:cubicBezTo>
                      <a:pt x="8600" y="5552"/>
                      <a:pt x="8968" y="5375"/>
                      <a:pt x="9325" y="5200"/>
                    </a:cubicBezTo>
                    <a:close/>
                    <a:moveTo>
                      <a:pt x="7172" y="6232"/>
                    </a:moveTo>
                    <a:cubicBezTo>
                      <a:pt x="7204" y="6261"/>
                      <a:pt x="7234" y="6292"/>
                      <a:pt x="7266" y="6322"/>
                    </a:cubicBezTo>
                    <a:cubicBezTo>
                      <a:pt x="7069" y="6424"/>
                      <a:pt x="6846" y="6512"/>
                      <a:pt x="6598" y="6583"/>
                    </a:cubicBezTo>
                    <a:cubicBezTo>
                      <a:pt x="6471" y="6617"/>
                      <a:pt x="6349" y="6650"/>
                      <a:pt x="6230" y="6682"/>
                    </a:cubicBezTo>
                    <a:cubicBezTo>
                      <a:pt x="6536" y="6535"/>
                      <a:pt x="6852" y="6383"/>
                      <a:pt x="7172" y="6232"/>
                    </a:cubicBezTo>
                    <a:close/>
                    <a:moveTo>
                      <a:pt x="6457" y="5502"/>
                    </a:moveTo>
                    <a:cubicBezTo>
                      <a:pt x="6665" y="5730"/>
                      <a:pt x="6884" y="5955"/>
                      <a:pt x="7113" y="6175"/>
                    </a:cubicBezTo>
                    <a:cubicBezTo>
                      <a:pt x="6683" y="6381"/>
                      <a:pt x="6260" y="6584"/>
                      <a:pt x="5857" y="6779"/>
                    </a:cubicBezTo>
                    <a:cubicBezTo>
                      <a:pt x="5800" y="6793"/>
                      <a:pt x="5743" y="6808"/>
                      <a:pt x="5689" y="6820"/>
                    </a:cubicBezTo>
                    <a:cubicBezTo>
                      <a:pt x="5557" y="6632"/>
                      <a:pt x="5453" y="6426"/>
                      <a:pt x="5379" y="6217"/>
                    </a:cubicBezTo>
                    <a:cubicBezTo>
                      <a:pt x="5724" y="5993"/>
                      <a:pt x="6086" y="5752"/>
                      <a:pt x="6457" y="5502"/>
                    </a:cubicBezTo>
                    <a:close/>
                    <a:moveTo>
                      <a:pt x="5216" y="5924"/>
                    </a:moveTo>
                    <a:cubicBezTo>
                      <a:pt x="5235" y="6011"/>
                      <a:pt x="5258" y="6100"/>
                      <a:pt x="5288" y="6188"/>
                    </a:cubicBezTo>
                    <a:cubicBezTo>
                      <a:pt x="4735" y="6544"/>
                      <a:pt x="4218" y="6858"/>
                      <a:pt x="3774" y="7072"/>
                    </a:cubicBezTo>
                    <a:cubicBezTo>
                      <a:pt x="3651" y="7052"/>
                      <a:pt x="3555" y="7014"/>
                      <a:pt x="3480" y="6962"/>
                    </a:cubicBezTo>
                    <a:cubicBezTo>
                      <a:pt x="3366" y="6881"/>
                      <a:pt x="3305" y="6760"/>
                      <a:pt x="3294" y="6589"/>
                    </a:cubicBezTo>
                    <a:cubicBezTo>
                      <a:pt x="3285" y="6470"/>
                      <a:pt x="3403" y="6307"/>
                      <a:pt x="3605" y="6120"/>
                    </a:cubicBezTo>
                    <a:cubicBezTo>
                      <a:pt x="3668" y="6123"/>
                      <a:pt x="3733" y="6125"/>
                      <a:pt x="3798" y="6125"/>
                    </a:cubicBezTo>
                    <a:cubicBezTo>
                      <a:pt x="4092" y="6125"/>
                      <a:pt x="4397" y="6094"/>
                      <a:pt x="4679" y="6045"/>
                    </a:cubicBezTo>
                    <a:cubicBezTo>
                      <a:pt x="4855" y="6013"/>
                      <a:pt x="5036" y="5973"/>
                      <a:pt x="5216" y="5924"/>
                    </a:cubicBezTo>
                    <a:close/>
                    <a:moveTo>
                      <a:pt x="5314" y="6261"/>
                    </a:moveTo>
                    <a:cubicBezTo>
                      <a:pt x="5386" y="6461"/>
                      <a:pt x="5485" y="6658"/>
                      <a:pt x="5610" y="6841"/>
                    </a:cubicBezTo>
                    <a:cubicBezTo>
                      <a:pt x="4909" y="7009"/>
                      <a:pt x="4405" y="7091"/>
                      <a:pt x="4048" y="7091"/>
                    </a:cubicBezTo>
                    <a:cubicBezTo>
                      <a:pt x="4001" y="7091"/>
                      <a:pt x="3956" y="7090"/>
                      <a:pt x="3914" y="7087"/>
                    </a:cubicBezTo>
                    <a:cubicBezTo>
                      <a:pt x="4330" y="6877"/>
                      <a:pt x="4803" y="6589"/>
                      <a:pt x="5314" y="6261"/>
                    </a:cubicBezTo>
                    <a:close/>
                    <a:moveTo>
                      <a:pt x="10005" y="4863"/>
                    </a:moveTo>
                    <a:cubicBezTo>
                      <a:pt x="10062" y="5156"/>
                      <a:pt x="10196" y="5478"/>
                      <a:pt x="10470" y="5774"/>
                    </a:cubicBezTo>
                    <a:cubicBezTo>
                      <a:pt x="10054" y="5973"/>
                      <a:pt x="9636" y="6239"/>
                      <a:pt x="9253" y="6573"/>
                    </a:cubicBezTo>
                    <a:cubicBezTo>
                      <a:pt x="8981" y="6810"/>
                      <a:pt x="8714" y="7026"/>
                      <a:pt x="8454" y="7222"/>
                    </a:cubicBezTo>
                    <a:cubicBezTo>
                      <a:pt x="8450" y="7218"/>
                      <a:pt x="8445" y="7215"/>
                      <a:pt x="8442" y="7213"/>
                    </a:cubicBezTo>
                    <a:cubicBezTo>
                      <a:pt x="8146" y="6989"/>
                      <a:pt x="7857" y="6750"/>
                      <a:pt x="7579" y="6503"/>
                    </a:cubicBezTo>
                    <a:cubicBezTo>
                      <a:pt x="7605" y="6465"/>
                      <a:pt x="7633" y="6426"/>
                      <a:pt x="7661" y="6388"/>
                    </a:cubicBezTo>
                    <a:cubicBezTo>
                      <a:pt x="7779" y="6509"/>
                      <a:pt x="7965" y="6607"/>
                      <a:pt x="8262" y="6607"/>
                    </a:cubicBezTo>
                    <a:cubicBezTo>
                      <a:pt x="8303" y="6607"/>
                      <a:pt x="8346" y="6605"/>
                      <a:pt x="8391" y="6601"/>
                    </a:cubicBezTo>
                    <a:cubicBezTo>
                      <a:pt x="8833" y="6562"/>
                      <a:pt x="9192" y="5770"/>
                      <a:pt x="9366" y="5303"/>
                    </a:cubicBezTo>
                    <a:cubicBezTo>
                      <a:pt x="9383" y="5253"/>
                      <a:pt x="9403" y="5204"/>
                      <a:pt x="9420" y="5153"/>
                    </a:cubicBezTo>
                    <a:cubicBezTo>
                      <a:pt x="9618" y="5056"/>
                      <a:pt x="9814" y="4959"/>
                      <a:pt x="10005" y="4863"/>
                    </a:cubicBezTo>
                    <a:close/>
                    <a:moveTo>
                      <a:pt x="11977" y="4366"/>
                    </a:moveTo>
                    <a:lnTo>
                      <a:pt x="11977" y="4366"/>
                    </a:lnTo>
                    <a:cubicBezTo>
                      <a:pt x="12587" y="4645"/>
                      <a:pt x="13107" y="4943"/>
                      <a:pt x="13481" y="5242"/>
                    </a:cubicBezTo>
                    <a:cubicBezTo>
                      <a:pt x="13592" y="5330"/>
                      <a:pt x="13686" y="5415"/>
                      <a:pt x="13768" y="5499"/>
                    </a:cubicBezTo>
                    <a:cubicBezTo>
                      <a:pt x="13649" y="5882"/>
                      <a:pt x="13444" y="6309"/>
                      <a:pt x="13161" y="6733"/>
                    </a:cubicBezTo>
                    <a:cubicBezTo>
                      <a:pt x="13021" y="6945"/>
                      <a:pt x="12863" y="7151"/>
                      <a:pt x="12692" y="7346"/>
                    </a:cubicBezTo>
                    <a:cubicBezTo>
                      <a:pt x="12539" y="7298"/>
                      <a:pt x="12390" y="7244"/>
                      <a:pt x="12246" y="7183"/>
                    </a:cubicBezTo>
                    <a:cubicBezTo>
                      <a:pt x="12536" y="6975"/>
                      <a:pt x="12767" y="6729"/>
                      <a:pt x="12938" y="6442"/>
                    </a:cubicBezTo>
                    <a:cubicBezTo>
                      <a:pt x="13172" y="6060"/>
                      <a:pt x="13170" y="5738"/>
                      <a:pt x="12932" y="5539"/>
                    </a:cubicBezTo>
                    <a:cubicBezTo>
                      <a:pt x="12765" y="5398"/>
                      <a:pt x="12499" y="5329"/>
                      <a:pt x="12171" y="5329"/>
                    </a:cubicBezTo>
                    <a:cubicBezTo>
                      <a:pt x="12104" y="5329"/>
                      <a:pt x="12034" y="5332"/>
                      <a:pt x="11962" y="5338"/>
                    </a:cubicBezTo>
                    <a:cubicBezTo>
                      <a:pt x="11989" y="5046"/>
                      <a:pt x="11989" y="4712"/>
                      <a:pt x="11977" y="4366"/>
                    </a:cubicBezTo>
                    <a:close/>
                    <a:moveTo>
                      <a:pt x="4804" y="3036"/>
                    </a:moveTo>
                    <a:cubicBezTo>
                      <a:pt x="4852" y="3159"/>
                      <a:pt x="4911" y="3288"/>
                      <a:pt x="4976" y="3424"/>
                    </a:cubicBezTo>
                    <a:cubicBezTo>
                      <a:pt x="5108" y="3690"/>
                      <a:pt x="5272" y="3967"/>
                      <a:pt x="5463" y="4248"/>
                    </a:cubicBezTo>
                    <a:cubicBezTo>
                      <a:pt x="5327" y="4470"/>
                      <a:pt x="5235" y="4720"/>
                      <a:pt x="5189" y="4990"/>
                    </a:cubicBezTo>
                    <a:cubicBezTo>
                      <a:pt x="4571" y="5307"/>
                      <a:pt x="3950" y="5701"/>
                      <a:pt x="3574" y="6046"/>
                    </a:cubicBezTo>
                    <a:cubicBezTo>
                      <a:pt x="3093" y="6018"/>
                      <a:pt x="2730" y="5888"/>
                      <a:pt x="2551" y="5668"/>
                    </a:cubicBezTo>
                    <a:cubicBezTo>
                      <a:pt x="2438" y="5528"/>
                      <a:pt x="2403" y="5385"/>
                      <a:pt x="2446" y="5230"/>
                    </a:cubicBezTo>
                    <a:cubicBezTo>
                      <a:pt x="2639" y="4529"/>
                      <a:pt x="4341" y="3897"/>
                      <a:pt x="4360" y="3891"/>
                    </a:cubicBezTo>
                    <a:cubicBezTo>
                      <a:pt x="4379" y="3884"/>
                      <a:pt x="4388" y="3862"/>
                      <a:pt x="4382" y="3843"/>
                    </a:cubicBezTo>
                    <a:cubicBezTo>
                      <a:pt x="4377" y="3827"/>
                      <a:pt x="4362" y="3818"/>
                      <a:pt x="4347" y="3818"/>
                    </a:cubicBezTo>
                    <a:cubicBezTo>
                      <a:pt x="4342" y="3818"/>
                      <a:pt x="4338" y="3818"/>
                      <a:pt x="4334" y="3820"/>
                    </a:cubicBezTo>
                    <a:cubicBezTo>
                      <a:pt x="4261" y="3846"/>
                      <a:pt x="2576" y="4472"/>
                      <a:pt x="2374" y="5210"/>
                    </a:cubicBezTo>
                    <a:cubicBezTo>
                      <a:pt x="2325" y="5387"/>
                      <a:pt x="2366" y="5557"/>
                      <a:pt x="2494" y="5716"/>
                    </a:cubicBezTo>
                    <a:cubicBezTo>
                      <a:pt x="2693" y="5961"/>
                      <a:pt x="3072" y="6080"/>
                      <a:pt x="3504" y="6115"/>
                    </a:cubicBezTo>
                    <a:cubicBezTo>
                      <a:pt x="3316" y="6298"/>
                      <a:pt x="3206" y="6466"/>
                      <a:pt x="3216" y="6594"/>
                    </a:cubicBezTo>
                    <a:cubicBezTo>
                      <a:pt x="3231" y="6788"/>
                      <a:pt x="3301" y="6929"/>
                      <a:pt x="3434" y="7023"/>
                    </a:cubicBezTo>
                    <a:cubicBezTo>
                      <a:pt x="3496" y="7066"/>
                      <a:pt x="3571" y="7100"/>
                      <a:pt x="3662" y="7123"/>
                    </a:cubicBezTo>
                    <a:cubicBezTo>
                      <a:pt x="3317" y="7282"/>
                      <a:pt x="3021" y="7375"/>
                      <a:pt x="2794" y="7375"/>
                    </a:cubicBezTo>
                    <a:cubicBezTo>
                      <a:pt x="2647" y="7375"/>
                      <a:pt x="2528" y="7336"/>
                      <a:pt x="2443" y="7250"/>
                    </a:cubicBezTo>
                    <a:cubicBezTo>
                      <a:pt x="1927" y="6729"/>
                      <a:pt x="1769" y="5912"/>
                      <a:pt x="2028" y="5122"/>
                    </a:cubicBezTo>
                    <a:cubicBezTo>
                      <a:pt x="2197" y="4611"/>
                      <a:pt x="2801" y="3398"/>
                      <a:pt x="4804" y="3036"/>
                    </a:cubicBezTo>
                    <a:close/>
                    <a:moveTo>
                      <a:pt x="13830" y="5563"/>
                    </a:moveTo>
                    <a:cubicBezTo>
                      <a:pt x="14007" y="5760"/>
                      <a:pt x="14099" y="5946"/>
                      <a:pt x="14111" y="6121"/>
                    </a:cubicBezTo>
                    <a:cubicBezTo>
                      <a:pt x="14138" y="6529"/>
                      <a:pt x="13938" y="7026"/>
                      <a:pt x="13586" y="7505"/>
                    </a:cubicBezTo>
                    <a:cubicBezTo>
                      <a:pt x="13306" y="7495"/>
                      <a:pt x="13033" y="7443"/>
                      <a:pt x="12772" y="7368"/>
                    </a:cubicBezTo>
                    <a:cubicBezTo>
                      <a:pt x="12936" y="7179"/>
                      <a:pt x="13088" y="6979"/>
                      <a:pt x="13225" y="6772"/>
                    </a:cubicBezTo>
                    <a:cubicBezTo>
                      <a:pt x="13503" y="6356"/>
                      <a:pt x="13708" y="5941"/>
                      <a:pt x="13830" y="5563"/>
                    </a:cubicBezTo>
                    <a:close/>
                    <a:moveTo>
                      <a:pt x="12965" y="3076"/>
                    </a:moveTo>
                    <a:cubicBezTo>
                      <a:pt x="14435" y="3795"/>
                      <a:pt x="15602" y="5090"/>
                      <a:pt x="15617" y="6092"/>
                    </a:cubicBezTo>
                    <a:cubicBezTo>
                      <a:pt x="15625" y="6636"/>
                      <a:pt x="15292" y="7062"/>
                      <a:pt x="14653" y="7321"/>
                    </a:cubicBezTo>
                    <a:cubicBezTo>
                      <a:pt x="14329" y="7453"/>
                      <a:pt x="14004" y="7507"/>
                      <a:pt x="13689" y="7507"/>
                    </a:cubicBezTo>
                    <a:lnTo>
                      <a:pt x="13674" y="7507"/>
                    </a:lnTo>
                    <a:cubicBezTo>
                      <a:pt x="14019" y="7026"/>
                      <a:pt x="14214" y="6529"/>
                      <a:pt x="14185" y="6117"/>
                    </a:cubicBezTo>
                    <a:cubicBezTo>
                      <a:pt x="14171" y="5916"/>
                      <a:pt x="14061" y="5703"/>
                      <a:pt x="13854" y="5480"/>
                    </a:cubicBezTo>
                    <a:cubicBezTo>
                      <a:pt x="14031" y="4889"/>
                      <a:pt x="14002" y="4394"/>
                      <a:pt x="13742" y="4129"/>
                    </a:cubicBezTo>
                    <a:cubicBezTo>
                      <a:pt x="13481" y="3863"/>
                      <a:pt x="13045" y="3775"/>
                      <a:pt x="12498" y="3775"/>
                    </a:cubicBezTo>
                    <a:cubicBezTo>
                      <a:pt x="12330" y="3775"/>
                      <a:pt x="12151" y="3783"/>
                      <a:pt x="11964" y="3797"/>
                    </a:cubicBezTo>
                    <a:cubicBezTo>
                      <a:pt x="12386" y="3539"/>
                      <a:pt x="12730" y="3296"/>
                      <a:pt x="12965" y="3076"/>
                    </a:cubicBezTo>
                    <a:close/>
                    <a:moveTo>
                      <a:pt x="10341" y="6381"/>
                    </a:moveTo>
                    <a:cubicBezTo>
                      <a:pt x="10526" y="6381"/>
                      <a:pt x="10836" y="6551"/>
                      <a:pt x="11212" y="6754"/>
                    </a:cubicBezTo>
                    <a:cubicBezTo>
                      <a:pt x="11471" y="6894"/>
                      <a:pt x="11766" y="7055"/>
                      <a:pt x="12091" y="7198"/>
                    </a:cubicBezTo>
                    <a:cubicBezTo>
                      <a:pt x="11733" y="7428"/>
                      <a:pt x="11294" y="7603"/>
                      <a:pt x="10772" y="7719"/>
                    </a:cubicBezTo>
                    <a:cubicBezTo>
                      <a:pt x="10404" y="7371"/>
                      <a:pt x="10107" y="7005"/>
                      <a:pt x="10137" y="6643"/>
                    </a:cubicBezTo>
                    <a:cubicBezTo>
                      <a:pt x="10148" y="6516"/>
                      <a:pt x="10182" y="6436"/>
                      <a:pt x="10245" y="6403"/>
                    </a:cubicBezTo>
                    <a:cubicBezTo>
                      <a:pt x="10271" y="6388"/>
                      <a:pt x="10303" y="6381"/>
                      <a:pt x="10341" y="6381"/>
                    </a:cubicBezTo>
                    <a:close/>
                    <a:moveTo>
                      <a:pt x="7326" y="6376"/>
                    </a:moveTo>
                    <a:cubicBezTo>
                      <a:pt x="7377" y="6423"/>
                      <a:pt x="7427" y="6469"/>
                      <a:pt x="7480" y="6516"/>
                    </a:cubicBezTo>
                    <a:cubicBezTo>
                      <a:pt x="7188" y="6939"/>
                      <a:pt x="7010" y="7357"/>
                      <a:pt x="7024" y="7741"/>
                    </a:cubicBezTo>
                    <a:cubicBezTo>
                      <a:pt x="6473" y="7601"/>
                      <a:pt x="6052" y="7293"/>
                      <a:pt x="5757" y="6911"/>
                    </a:cubicBezTo>
                    <a:cubicBezTo>
                      <a:pt x="5799" y="6892"/>
                      <a:pt x="5841" y="6870"/>
                      <a:pt x="5885" y="6851"/>
                    </a:cubicBezTo>
                    <a:cubicBezTo>
                      <a:pt x="6111" y="6794"/>
                      <a:pt x="6355" y="6729"/>
                      <a:pt x="6619" y="6655"/>
                    </a:cubicBezTo>
                    <a:cubicBezTo>
                      <a:pt x="6883" y="6583"/>
                      <a:pt x="7118" y="6486"/>
                      <a:pt x="7326" y="6376"/>
                    </a:cubicBezTo>
                    <a:close/>
                    <a:moveTo>
                      <a:pt x="7534" y="6567"/>
                    </a:moveTo>
                    <a:cubicBezTo>
                      <a:pt x="7810" y="6812"/>
                      <a:pt x="8097" y="7047"/>
                      <a:pt x="8390" y="7270"/>
                    </a:cubicBezTo>
                    <a:cubicBezTo>
                      <a:pt x="8106" y="7480"/>
                      <a:pt x="7830" y="7666"/>
                      <a:pt x="7561" y="7826"/>
                    </a:cubicBezTo>
                    <a:cubicBezTo>
                      <a:pt x="7509" y="7820"/>
                      <a:pt x="7456" y="7815"/>
                      <a:pt x="7403" y="7810"/>
                    </a:cubicBezTo>
                    <a:cubicBezTo>
                      <a:pt x="7297" y="7799"/>
                      <a:pt x="7196" y="7782"/>
                      <a:pt x="7099" y="7761"/>
                    </a:cubicBezTo>
                    <a:cubicBezTo>
                      <a:pt x="7078" y="7389"/>
                      <a:pt x="7249" y="6982"/>
                      <a:pt x="7534" y="6567"/>
                    </a:cubicBezTo>
                    <a:close/>
                    <a:moveTo>
                      <a:pt x="12173" y="5397"/>
                    </a:moveTo>
                    <a:cubicBezTo>
                      <a:pt x="12481" y="5397"/>
                      <a:pt x="12732" y="5463"/>
                      <a:pt x="12888" y="5595"/>
                    </a:cubicBezTo>
                    <a:cubicBezTo>
                      <a:pt x="13096" y="5770"/>
                      <a:pt x="13092" y="6049"/>
                      <a:pt x="12879" y="6403"/>
                    </a:cubicBezTo>
                    <a:cubicBezTo>
                      <a:pt x="12702" y="6692"/>
                      <a:pt x="12464" y="6942"/>
                      <a:pt x="12166" y="7149"/>
                    </a:cubicBezTo>
                    <a:cubicBezTo>
                      <a:pt x="11825" y="7002"/>
                      <a:pt x="11514" y="6832"/>
                      <a:pt x="11248" y="6687"/>
                    </a:cubicBezTo>
                    <a:cubicBezTo>
                      <a:pt x="10853" y="6473"/>
                      <a:pt x="10547" y="6306"/>
                      <a:pt x="10340" y="6306"/>
                    </a:cubicBezTo>
                    <a:cubicBezTo>
                      <a:pt x="10290" y="6306"/>
                      <a:pt x="10247" y="6316"/>
                      <a:pt x="10209" y="6336"/>
                    </a:cubicBezTo>
                    <a:cubicBezTo>
                      <a:pt x="10122" y="6383"/>
                      <a:pt x="10074" y="6482"/>
                      <a:pt x="10060" y="6638"/>
                    </a:cubicBezTo>
                    <a:cubicBezTo>
                      <a:pt x="10031" y="7017"/>
                      <a:pt x="10316" y="7389"/>
                      <a:pt x="10682" y="7738"/>
                    </a:cubicBezTo>
                    <a:cubicBezTo>
                      <a:pt x="10302" y="7817"/>
                      <a:pt x="9879" y="7867"/>
                      <a:pt x="9418" y="7885"/>
                    </a:cubicBezTo>
                    <a:cubicBezTo>
                      <a:pt x="9116" y="7698"/>
                      <a:pt x="8815" y="7491"/>
                      <a:pt x="8517" y="7268"/>
                    </a:cubicBezTo>
                    <a:cubicBezTo>
                      <a:pt x="8773" y="7075"/>
                      <a:pt x="9034" y="6862"/>
                      <a:pt x="9304" y="6627"/>
                    </a:cubicBezTo>
                    <a:cubicBezTo>
                      <a:pt x="9689" y="6293"/>
                      <a:pt x="10108" y="6025"/>
                      <a:pt x="10524" y="5827"/>
                    </a:cubicBezTo>
                    <a:cubicBezTo>
                      <a:pt x="10581" y="5882"/>
                      <a:pt x="10641" y="5937"/>
                      <a:pt x="10708" y="5990"/>
                    </a:cubicBezTo>
                    <a:cubicBezTo>
                      <a:pt x="10974" y="6202"/>
                      <a:pt x="11201" y="6309"/>
                      <a:pt x="11387" y="6309"/>
                    </a:cubicBezTo>
                    <a:cubicBezTo>
                      <a:pt x="11456" y="6309"/>
                      <a:pt x="11520" y="6294"/>
                      <a:pt x="11577" y="6265"/>
                    </a:cubicBezTo>
                    <a:cubicBezTo>
                      <a:pt x="11803" y="6150"/>
                      <a:pt x="11913" y="5829"/>
                      <a:pt x="11960" y="5407"/>
                    </a:cubicBezTo>
                    <a:cubicBezTo>
                      <a:pt x="12033" y="5401"/>
                      <a:pt x="12104" y="5397"/>
                      <a:pt x="12173" y="5397"/>
                    </a:cubicBezTo>
                    <a:close/>
                    <a:moveTo>
                      <a:pt x="8454" y="7316"/>
                    </a:moveTo>
                    <a:cubicBezTo>
                      <a:pt x="8729" y="7523"/>
                      <a:pt x="9006" y="7715"/>
                      <a:pt x="9284" y="7891"/>
                    </a:cubicBezTo>
                    <a:cubicBezTo>
                      <a:pt x="9179" y="7894"/>
                      <a:pt x="9071" y="7895"/>
                      <a:pt x="8961" y="7895"/>
                    </a:cubicBezTo>
                    <a:cubicBezTo>
                      <a:pt x="8564" y="7895"/>
                      <a:pt x="8139" y="7876"/>
                      <a:pt x="7689" y="7836"/>
                    </a:cubicBezTo>
                    <a:cubicBezTo>
                      <a:pt x="7938" y="7683"/>
                      <a:pt x="8193" y="7510"/>
                      <a:pt x="8454" y="7316"/>
                    </a:cubicBezTo>
                    <a:close/>
                    <a:moveTo>
                      <a:pt x="7108" y="7838"/>
                    </a:moveTo>
                    <a:lnTo>
                      <a:pt x="7108" y="7838"/>
                    </a:lnTo>
                    <a:cubicBezTo>
                      <a:pt x="7201" y="7859"/>
                      <a:pt x="7297" y="7874"/>
                      <a:pt x="7398" y="7884"/>
                    </a:cubicBezTo>
                    <a:cubicBezTo>
                      <a:pt x="7415" y="7885"/>
                      <a:pt x="7433" y="7888"/>
                      <a:pt x="7452" y="7890"/>
                    </a:cubicBezTo>
                    <a:cubicBezTo>
                      <a:pt x="7357" y="7944"/>
                      <a:pt x="7264" y="7995"/>
                      <a:pt x="7171" y="8043"/>
                    </a:cubicBezTo>
                    <a:cubicBezTo>
                      <a:pt x="7166" y="8041"/>
                      <a:pt x="7161" y="8041"/>
                      <a:pt x="7158" y="8041"/>
                    </a:cubicBezTo>
                    <a:cubicBezTo>
                      <a:pt x="7133" y="7976"/>
                      <a:pt x="7116" y="7908"/>
                      <a:pt x="7108" y="7838"/>
                    </a:cubicBezTo>
                    <a:close/>
                    <a:moveTo>
                      <a:pt x="12171" y="7232"/>
                    </a:moveTo>
                    <a:cubicBezTo>
                      <a:pt x="12320" y="7296"/>
                      <a:pt x="12477" y="7356"/>
                      <a:pt x="12637" y="7406"/>
                    </a:cubicBezTo>
                    <a:cubicBezTo>
                      <a:pt x="12293" y="7788"/>
                      <a:pt x="11898" y="8116"/>
                      <a:pt x="11486" y="8339"/>
                    </a:cubicBezTo>
                    <a:cubicBezTo>
                      <a:pt x="11417" y="8281"/>
                      <a:pt x="11345" y="8221"/>
                      <a:pt x="11273" y="8160"/>
                    </a:cubicBezTo>
                    <a:cubicBezTo>
                      <a:pt x="11128" y="8038"/>
                      <a:pt x="10977" y="7911"/>
                      <a:pt x="10836" y="7782"/>
                    </a:cubicBezTo>
                    <a:cubicBezTo>
                      <a:pt x="11365" y="7657"/>
                      <a:pt x="11811" y="7475"/>
                      <a:pt x="12171" y="7232"/>
                    </a:cubicBezTo>
                    <a:close/>
                    <a:moveTo>
                      <a:pt x="10748" y="7801"/>
                    </a:moveTo>
                    <a:cubicBezTo>
                      <a:pt x="10901" y="7944"/>
                      <a:pt x="11067" y="8082"/>
                      <a:pt x="11225" y="8217"/>
                    </a:cubicBezTo>
                    <a:cubicBezTo>
                      <a:pt x="11289" y="8270"/>
                      <a:pt x="11353" y="8323"/>
                      <a:pt x="11414" y="8377"/>
                    </a:cubicBezTo>
                    <a:cubicBezTo>
                      <a:pt x="11205" y="8483"/>
                      <a:pt x="10992" y="8562"/>
                      <a:pt x="10778" y="8608"/>
                    </a:cubicBezTo>
                    <a:cubicBezTo>
                      <a:pt x="10364" y="8427"/>
                      <a:pt x="9947" y="8208"/>
                      <a:pt x="9531" y="7955"/>
                    </a:cubicBezTo>
                    <a:cubicBezTo>
                      <a:pt x="9974" y="7932"/>
                      <a:pt x="10380" y="7880"/>
                      <a:pt x="10748" y="7801"/>
                    </a:cubicBezTo>
                    <a:close/>
                    <a:moveTo>
                      <a:pt x="6174" y="8080"/>
                    </a:moveTo>
                    <a:cubicBezTo>
                      <a:pt x="6456" y="8080"/>
                      <a:pt x="6751" y="8088"/>
                      <a:pt x="7047" y="8104"/>
                    </a:cubicBezTo>
                    <a:cubicBezTo>
                      <a:pt x="6346" y="8449"/>
                      <a:pt x="5689" y="8619"/>
                      <a:pt x="5059" y="8619"/>
                    </a:cubicBezTo>
                    <a:cubicBezTo>
                      <a:pt x="4759" y="8619"/>
                      <a:pt x="4464" y="8580"/>
                      <a:pt x="4174" y="8504"/>
                    </a:cubicBezTo>
                    <a:cubicBezTo>
                      <a:pt x="3922" y="8437"/>
                      <a:pt x="3898" y="8384"/>
                      <a:pt x="3896" y="8375"/>
                    </a:cubicBezTo>
                    <a:cubicBezTo>
                      <a:pt x="3894" y="8365"/>
                      <a:pt x="3905" y="8353"/>
                      <a:pt x="3914" y="8347"/>
                    </a:cubicBezTo>
                    <a:cubicBezTo>
                      <a:pt x="4077" y="8208"/>
                      <a:pt x="5024" y="8080"/>
                      <a:pt x="6174" y="8080"/>
                    </a:cubicBezTo>
                    <a:close/>
                    <a:moveTo>
                      <a:pt x="7579" y="7901"/>
                    </a:moveTo>
                    <a:cubicBezTo>
                      <a:pt x="8068" y="7947"/>
                      <a:pt x="8525" y="7969"/>
                      <a:pt x="8953" y="7969"/>
                    </a:cubicBezTo>
                    <a:cubicBezTo>
                      <a:pt x="9105" y="7969"/>
                      <a:pt x="9252" y="7967"/>
                      <a:pt x="9396" y="7961"/>
                    </a:cubicBezTo>
                    <a:cubicBezTo>
                      <a:pt x="9813" y="8220"/>
                      <a:pt x="10231" y="8444"/>
                      <a:pt x="10646" y="8631"/>
                    </a:cubicBezTo>
                    <a:cubicBezTo>
                      <a:pt x="10552" y="8646"/>
                      <a:pt x="10459" y="8653"/>
                      <a:pt x="10366" y="8653"/>
                    </a:cubicBezTo>
                    <a:cubicBezTo>
                      <a:pt x="10149" y="8653"/>
                      <a:pt x="9934" y="8614"/>
                      <a:pt x="9724" y="8530"/>
                    </a:cubicBezTo>
                    <a:cubicBezTo>
                      <a:pt x="9064" y="8269"/>
                      <a:pt x="8187" y="8120"/>
                      <a:pt x="7312" y="8054"/>
                    </a:cubicBezTo>
                    <a:cubicBezTo>
                      <a:pt x="7401" y="8005"/>
                      <a:pt x="7489" y="7955"/>
                      <a:pt x="7579" y="7901"/>
                    </a:cubicBezTo>
                    <a:close/>
                    <a:moveTo>
                      <a:pt x="12716" y="7430"/>
                    </a:moveTo>
                    <a:cubicBezTo>
                      <a:pt x="12977" y="7507"/>
                      <a:pt x="13249" y="7561"/>
                      <a:pt x="13529" y="7576"/>
                    </a:cubicBezTo>
                    <a:cubicBezTo>
                      <a:pt x="13214" y="7985"/>
                      <a:pt x="12788" y="8376"/>
                      <a:pt x="12300" y="8683"/>
                    </a:cubicBezTo>
                    <a:cubicBezTo>
                      <a:pt x="12211" y="8738"/>
                      <a:pt x="12112" y="8797"/>
                      <a:pt x="12005" y="8854"/>
                    </a:cubicBezTo>
                    <a:cubicBezTo>
                      <a:pt x="11896" y="8708"/>
                      <a:pt x="11733" y="8555"/>
                      <a:pt x="11546" y="8392"/>
                    </a:cubicBezTo>
                    <a:cubicBezTo>
                      <a:pt x="11967" y="8158"/>
                      <a:pt x="12367" y="7821"/>
                      <a:pt x="12716" y="7430"/>
                    </a:cubicBezTo>
                    <a:close/>
                    <a:moveTo>
                      <a:pt x="11475" y="8430"/>
                    </a:moveTo>
                    <a:cubicBezTo>
                      <a:pt x="11659" y="8591"/>
                      <a:pt x="11825" y="8748"/>
                      <a:pt x="11935" y="8892"/>
                    </a:cubicBezTo>
                    <a:cubicBezTo>
                      <a:pt x="11880" y="8919"/>
                      <a:pt x="11822" y="8947"/>
                      <a:pt x="11763" y="8975"/>
                    </a:cubicBezTo>
                    <a:cubicBezTo>
                      <a:pt x="11476" y="8888"/>
                      <a:pt x="11185" y="8782"/>
                      <a:pt x="10892" y="8658"/>
                    </a:cubicBezTo>
                    <a:cubicBezTo>
                      <a:pt x="11089" y="8608"/>
                      <a:pt x="11284" y="8530"/>
                      <a:pt x="11475" y="8430"/>
                    </a:cubicBezTo>
                    <a:close/>
                    <a:moveTo>
                      <a:pt x="11981" y="8952"/>
                    </a:moveTo>
                    <a:cubicBezTo>
                      <a:pt x="12004" y="8986"/>
                      <a:pt x="12022" y="9019"/>
                      <a:pt x="12038" y="9053"/>
                    </a:cubicBezTo>
                    <a:cubicBezTo>
                      <a:pt x="11983" y="9038"/>
                      <a:pt x="11928" y="9024"/>
                      <a:pt x="11871" y="9008"/>
                    </a:cubicBezTo>
                    <a:cubicBezTo>
                      <a:pt x="11909" y="8989"/>
                      <a:pt x="11945" y="8972"/>
                      <a:pt x="11981" y="8952"/>
                    </a:cubicBezTo>
                    <a:close/>
                    <a:moveTo>
                      <a:pt x="7198" y="8113"/>
                    </a:moveTo>
                    <a:cubicBezTo>
                      <a:pt x="8087" y="8173"/>
                      <a:pt x="8997" y="8321"/>
                      <a:pt x="9697" y="8599"/>
                    </a:cubicBezTo>
                    <a:cubicBezTo>
                      <a:pt x="9917" y="8687"/>
                      <a:pt x="10141" y="8727"/>
                      <a:pt x="10366" y="8727"/>
                    </a:cubicBezTo>
                    <a:cubicBezTo>
                      <a:pt x="10500" y="8727"/>
                      <a:pt x="10635" y="8713"/>
                      <a:pt x="10769" y="8686"/>
                    </a:cubicBezTo>
                    <a:cubicBezTo>
                      <a:pt x="11070" y="8817"/>
                      <a:pt x="11366" y="8929"/>
                      <a:pt x="11659" y="9021"/>
                    </a:cubicBezTo>
                    <a:cubicBezTo>
                      <a:pt x="11205" y="9217"/>
                      <a:pt x="10638" y="9376"/>
                      <a:pt x="9994" y="9376"/>
                    </a:cubicBezTo>
                    <a:cubicBezTo>
                      <a:pt x="9744" y="9376"/>
                      <a:pt x="9484" y="9352"/>
                      <a:pt x="9213" y="9298"/>
                    </a:cubicBezTo>
                    <a:cubicBezTo>
                      <a:pt x="8968" y="9221"/>
                      <a:pt x="8723" y="9143"/>
                      <a:pt x="8477" y="9078"/>
                    </a:cubicBezTo>
                    <a:cubicBezTo>
                      <a:pt x="8280" y="8999"/>
                      <a:pt x="8080" y="8903"/>
                      <a:pt x="7875" y="8787"/>
                    </a:cubicBezTo>
                    <a:cubicBezTo>
                      <a:pt x="7537" y="8595"/>
                      <a:pt x="7308" y="8371"/>
                      <a:pt x="7191" y="8117"/>
                    </a:cubicBezTo>
                    <a:lnTo>
                      <a:pt x="7198" y="8113"/>
                    </a:lnTo>
                    <a:close/>
                    <a:moveTo>
                      <a:pt x="5688" y="6946"/>
                    </a:moveTo>
                    <a:cubicBezTo>
                      <a:pt x="5997" y="7351"/>
                      <a:pt x="6444" y="7677"/>
                      <a:pt x="7030" y="7821"/>
                    </a:cubicBezTo>
                    <a:cubicBezTo>
                      <a:pt x="7037" y="7895"/>
                      <a:pt x="7053" y="7967"/>
                      <a:pt x="7076" y="8037"/>
                    </a:cubicBezTo>
                    <a:cubicBezTo>
                      <a:pt x="6753" y="8017"/>
                      <a:pt x="6434" y="8008"/>
                      <a:pt x="6128" y="8008"/>
                    </a:cubicBezTo>
                    <a:cubicBezTo>
                      <a:pt x="4994" y="8008"/>
                      <a:pt x="4052" y="8131"/>
                      <a:pt x="3866" y="8290"/>
                    </a:cubicBezTo>
                    <a:cubicBezTo>
                      <a:pt x="3821" y="8330"/>
                      <a:pt x="3818" y="8367"/>
                      <a:pt x="3823" y="8393"/>
                    </a:cubicBezTo>
                    <a:cubicBezTo>
                      <a:pt x="3834" y="8436"/>
                      <a:pt x="3880" y="8505"/>
                      <a:pt x="4157" y="8578"/>
                    </a:cubicBezTo>
                    <a:cubicBezTo>
                      <a:pt x="4453" y="8656"/>
                      <a:pt x="4753" y="8696"/>
                      <a:pt x="5060" y="8696"/>
                    </a:cubicBezTo>
                    <a:cubicBezTo>
                      <a:pt x="5713" y="8696"/>
                      <a:pt x="6395" y="8516"/>
                      <a:pt x="7121" y="8153"/>
                    </a:cubicBezTo>
                    <a:cubicBezTo>
                      <a:pt x="7245" y="8420"/>
                      <a:pt x="7485" y="8655"/>
                      <a:pt x="7837" y="8855"/>
                    </a:cubicBezTo>
                    <a:cubicBezTo>
                      <a:pt x="7921" y="8903"/>
                      <a:pt x="8005" y="8947"/>
                      <a:pt x="8087" y="8989"/>
                    </a:cubicBezTo>
                    <a:cubicBezTo>
                      <a:pt x="7828" y="8936"/>
                      <a:pt x="7569" y="8904"/>
                      <a:pt x="7313" y="8904"/>
                    </a:cubicBezTo>
                    <a:cubicBezTo>
                      <a:pt x="6979" y="8904"/>
                      <a:pt x="6649" y="8959"/>
                      <a:pt x="6327" y="9099"/>
                    </a:cubicBezTo>
                    <a:cubicBezTo>
                      <a:pt x="5483" y="9466"/>
                      <a:pt x="4523" y="9663"/>
                      <a:pt x="3794" y="9663"/>
                    </a:cubicBezTo>
                    <a:cubicBezTo>
                      <a:pt x="3300" y="9663"/>
                      <a:pt x="2912" y="9572"/>
                      <a:pt x="2740" y="9382"/>
                    </a:cubicBezTo>
                    <a:cubicBezTo>
                      <a:pt x="2599" y="9226"/>
                      <a:pt x="2606" y="9009"/>
                      <a:pt x="2757" y="8737"/>
                    </a:cubicBezTo>
                    <a:cubicBezTo>
                      <a:pt x="2984" y="8334"/>
                      <a:pt x="4179" y="7685"/>
                      <a:pt x="5688" y="6946"/>
                    </a:cubicBezTo>
                    <a:close/>
                    <a:moveTo>
                      <a:pt x="11768" y="9057"/>
                    </a:moveTo>
                    <a:cubicBezTo>
                      <a:pt x="11869" y="9086"/>
                      <a:pt x="11968" y="9113"/>
                      <a:pt x="12069" y="9139"/>
                    </a:cubicBezTo>
                    <a:cubicBezTo>
                      <a:pt x="12079" y="9177"/>
                      <a:pt x="12083" y="9217"/>
                      <a:pt x="12077" y="9254"/>
                    </a:cubicBezTo>
                    <a:cubicBezTo>
                      <a:pt x="12058" y="9382"/>
                      <a:pt x="11942" y="9491"/>
                      <a:pt x="11722" y="9588"/>
                    </a:cubicBezTo>
                    <a:cubicBezTo>
                      <a:pt x="11513" y="9680"/>
                      <a:pt x="11288" y="9718"/>
                      <a:pt x="11051" y="9718"/>
                    </a:cubicBezTo>
                    <a:cubicBezTo>
                      <a:pt x="10618" y="9718"/>
                      <a:pt x="10144" y="9591"/>
                      <a:pt x="9650" y="9437"/>
                    </a:cubicBezTo>
                    <a:lnTo>
                      <a:pt x="9650" y="9437"/>
                    </a:lnTo>
                    <a:cubicBezTo>
                      <a:pt x="9767" y="9447"/>
                      <a:pt x="9882" y="9452"/>
                      <a:pt x="9994" y="9452"/>
                    </a:cubicBezTo>
                    <a:cubicBezTo>
                      <a:pt x="10689" y="9452"/>
                      <a:pt x="11294" y="9271"/>
                      <a:pt x="11768" y="9057"/>
                    </a:cubicBezTo>
                    <a:close/>
                    <a:moveTo>
                      <a:pt x="8229" y="0"/>
                    </a:moveTo>
                    <a:cubicBezTo>
                      <a:pt x="8049" y="0"/>
                      <a:pt x="7866" y="3"/>
                      <a:pt x="7681" y="9"/>
                    </a:cubicBezTo>
                    <a:cubicBezTo>
                      <a:pt x="6041" y="61"/>
                      <a:pt x="4285" y="641"/>
                      <a:pt x="2863" y="1598"/>
                    </a:cubicBezTo>
                    <a:cubicBezTo>
                      <a:pt x="1419" y="2574"/>
                      <a:pt x="498" y="3829"/>
                      <a:pt x="339" y="5044"/>
                    </a:cubicBezTo>
                    <a:cubicBezTo>
                      <a:pt x="1" y="7628"/>
                      <a:pt x="1259" y="9728"/>
                      <a:pt x="3542" y="10396"/>
                    </a:cubicBezTo>
                    <a:cubicBezTo>
                      <a:pt x="4168" y="10578"/>
                      <a:pt x="4862" y="10610"/>
                      <a:pt x="5473" y="10639"/>
                    </a:cubicBezTo>
                    <a:cubicBezTo>
                      <a:pt x="6231" y="10673"/>
                      <a:pt x="6886" y="10704"/>
                      <a:pt x="7232" y="10989"/>
                    </a:cubicBezTo>
                    <a:cubicBezTo>
                      <a:pt x="7863" y="11514"/>
                      <a:pt x="8403" y="13069"/>
                      <a:pt x="8408" y="13085"/>
                    </a:cubicBezTo>
                    <a:cubicBezTo>
                      <a:pt x="8413" y="13099"/>
                      <a:pt x="8428" y="13110"/>
                      <a:pt x="8444" y="13110"/>
                    </a:cubicBezTo>
                    <a:cubicBezTo>
                      <a:pt x="8445" y="13110"/>
                      <a:pt x="8449" y="13109"/>
                      <a:pt x="8451" y="13109"/>
                    </a:cubicBezTo>
                    <a:cubicBezTo>
                      <a:pt x="8470" y="13106"/>
                      <a:pt x="8483" y="13092"/>
                      <a:pt x="8483" y="13072"/>
                    </a:cubicBezTo>
                    <a:cubicBezTo>
                      <a:pt x="8483" y="13050"/>
                      <a:pt x="8549" y="10869"/>
                      <a:pt x="9670" y="10604"/>
                    </a:cubicBezTo>
                    <a:cubicBezTo>
                      <a:pt x="9690" y="10598"/>
                      <a:pt x="9703" y="10578"/>
                      <a:pt x="9698" y="10559"/>
                    </a:cubicBezTo>
                    <a:cubicBezTo>
                      <a:pt x="9693" y="10541"/>
                      <a:pt x="9679" y="10529"/>
                      <a:pt x="9662" y="10529"/>
                    </a:cubicBezTo>
                    <a:cubicBezTo>
                      <a:pt x="9659" y="10529"/>
                      <a:pt x="9656" y="10529"/>
                      <a:pt x="9653" y="10530"/>
                    </a:cubicBezTo>
                    <a:cubicBezTo>
                      <a:pt x="9164" y="10646"/>
                      <a:pt x="8794" y="11124"/>
                      <a:pt x="8582" y="11913"/>
                    </a:cubicBezTo>
                    <a:cubicBezTo>
                      <a:pt x="8477" y="12297"/>
                      <a:pt x="8437" y="12672"/>
                      <a:pt x="8419" y="12886"/>
                    </a:cubicBezTo>
                    <a:cubicBezTo>
                      <a:pt x="8258" y="12459"/>
                      <a:pt x="7809" y="11367"/>
                      <a:pt x="7281" y="10930"/>
                    </a:cubicBezTo>
                    <a:cubicBezTo>
                      <a:pt x="6915" y="10626"/>
                      <a:pt x="6250" y="10596"/>
                      <a:pt x="5479" y="10561"/>
                    </a:cubicBezTo>
                    <a:cubicBezTo>
                      <a:pt x="4869" y="10534"/>
                      <a:pt x="4182" y="10502"/>
                      <a:pt x="3565" y="10322"/>
                    </a:cubicBezTo>
                    <a:cubicBezTo>
                      <a:pt x="1318" y="9665"/>
                      <a:pt x="82" y="7597"/>
                      <a:pt x="415" y="5053"/>
                    </a:cubicBezTo>
                    <a:cubicBezTo>
                      <a:pt x="572" y="3859"/>
                      <a:pt x="1479" y="2623"/>
                      <a:pt x="2907" y="1660"/>
                    </a:cubicBezTo>
                    <a:cubicBezTo>
                      <a:pt x="4317" y="709"/>
                      <a:pt x="6058" y="135"/>
                      <a:pt x="7685" y="83"/>
                    </a:cubicBezTo>
                    <a:cubicBezTo>
                      <a:pt x="7871" y="78"/>
                      <a:pt x="8053" y="75"/>
                      <a:pt x="8233" y="75"/>
                    </a:cubicBezTo>
                    <a:cubicBezTo>
                      <a:pt x="11773" y="75"/>
                      <a:pt x="14328" y="1190"/>
                      <a:pt x="15832" y="3392"/>
                    </a:cubicBezTo>
                    <a:cubicBezTo>
                      <a:pt x="17008" y="5115"/>
                      <a:pt x="16874" y="6522"/>
                      <a:pt x="16689" y="7207"/>
                    </a:cubicBezTo>
                    <a:cubicBezTo>
                      <a:pt x="16485" y="7961"/>
                      <a:pt x="16028" y="8572"/>
                      <a:pt x="15467" y="8838"/>
                    </a:cubicBezTo>
                    <a:cubicBezTo>
                      <a:pt x="14671" y="9217"/>
                      <a:pt x="14125" y="9283"/>
                      <a:pt x="13838" y="9283"/>
                    </a:cubicBezTo>
                    <a:cubicBezTo>
                      <a:pt x="13684" y="9283"/>
                      <a:pt x="13605" y="9264"/>
                      <a:pt x="13603" y="9264"/>
                    </a:cubicBezTo>
                    <a:cubicBezTo>
                      <a:pt x="13599" y="9261"/>
                      <a:pt x="13594" y="9261"/>
                      <a:pt x="13593" y="9261"/>
                    </a:cubicBezTo>
                    <a:lnTo>
                      <a:pt x="13578" y="9261"/>
                    </a:lnTo>
                    <a:cubicBezTo>
                      <a:pt x="13117" y="9261"/>
                      <a:pt x="12629" y="9198"/>
                      <a:pt x="12130" y="9074"/>
                    </a:cubicBezTo>
                    <a:cubicBezTo>
                      <a:pt x="12111" y="9022"/>
                      <a:pt x="12085" y="8970"/>
                      <a:pt x="12048" y="8915"/>
                    </a:cubicBezTo>
                    <a:cubicBezTo>
                      <a:pt x="12155" y="8859"/>
                      <a:pt x="12253" y="8801"/>
                      <a:pt x="12340" y="8747"/>
                    </a:cubicBezTo>
                    <a:cubicBezTo>
                      <a:pt x="12851" y="8425"/>
                      <a:pt x="13295" y="8012"/>
                      <a:pt x="13620" y="7580"/>
                    </a:cubicBezTo>
                    <a:cubicBezTo>
                      <a:pt x="13641" y="7581"/>
                      <a:pt x="13662" y="7581"/>
                      <a:pt x="13683" y="7581"/>
                    </a:cubicBezTo>
                    <a:cubicBezTo>
                      <a:pt x="14009" y="7581"/>
                      <a:pt x="14344" y="7526"/>
                      <a:pt x="14680" y="7390"/>
                    </a:cubicBezTo>
                    <a:cubicBezTo>
                      <a:pt x="15351" y="7117"/>
                      <a:pt x="15699" y="6666"/>
                      <a:pt x="15692" y="6088"/>
                    </a:cubicBezTo>
                    <a:cubicBezTo>
                      <a:pt x="15677" y="5066"/>
                      <a:pt x="14503" y="3750"/>
                      <a:pt x="13023" y="3017"/>
                    </a:cubicBezTo>
                    <a:cubicBezTo>
                      <a:pt x="13236" y="2804"/>
                      <a:pt x="13344" y="2612"/>
                      <a:pt x="13315" y="2447"/>
                    </a:cubicBezTo>
                    <a:cubicBezTo>
                      <a:pt x="13208" y="1836"/>
                      <a:pt x="11925" y="1436"/>
                      <a:pt x="11169" y="1253"/>
                    </a:cubicBezTo>
                    <a:cubicBezTo>
                      <a:pt x="10604" y="1115"/>
                      <a:pt x="9980" y="1010"/>
                      <a:pt x="9351" y="944"/>
                    </a:cubicBezTo>
                    <a:cubicBezTo>
                      <a:pt x="9311" y="932"/>
                      <a:pt x="9269" y="927"/>
                      <a:pt x="9225" y="927"/>
                    </a:cubicBezTo>
                    <a:cubicBezTo>
                      <a:pt x="9214" y="927"/>
                      <a:pt x="9204" y="927"/>
                      <a:pt x="9194" y="928"/>
                    </a:cubicBezTo>
                    <a:cubicBezTo>
                      <a:pt x="8728" y="882"/>
                      <a:pt x="8261" y="858"/>
                      <a:pt x="7816" y="858"/>
                    </a:cubicBezTo>
                    <a:cubicBezTo>
                      <a:pt x="7680" y="858"/>
                      <a:pt x="7547" y="860"/>
                      <a:pt x="7416" y="865"/>
                    </a:cubicBezTo>
                    <a:cubicBezTo>
                      <a:pt x="6061" y="908"/>
                      <a:pt x="5124" y="1185"/>
                      <a:pt x="4777" y="1640"/>
                    </a:cubicBezTo>
                    <a:cubicBezTo>
                      <a:pt x="4559" y="1926"/>
                      <a:pt x="4560" y="2380"/>
                      <a:pt x="4775" y="2964"/>
                    </a:cubicBezTo>
                    <a:cubicBezTo>
                      <a:pt x="2742" y="3334"/>
                      <a:pt x="2127" y="4573"/>
                      <a:pt x="1956" y="5097"/>
                    </a:cubicBezTo>
                    <a:cubicBezTo>
                      <a:pt x="1687" y="5914"/>
                      <a:pt x="1852" y="6760"/>
                      <a:pt x="2389" y="7302"/>
                    </a:cubicBezTo>
                    <a:cubicBezTo>
                      <a:pt x="2488" y="7402"/>
                      <a:pt x="2624" y="7448"/>
                      <a:pt x="2792" y="7448"/>
                    </a:cubicBezTo>
                    <a:cubicBezTo>
                      <a:pt x="3054" y="7448"/>
                      <a:pt x="3392" y="7336"/>
                      <a:pt x="3789" y="7146"/>
                    </a:cubicBezTo>
                    <a:cubicBezTo>
                      <a:pt x="3865" y="7156"/>
                      <a:pt x="3950" y="7162"/>
                      <a:pt x="4045" y="7162"/>
                    </a:cubicBezTo>
                    <a:cubicBezTo>
                      <a:pt x="4396" y="7162"/>
                      <a:pt x="4881" y="7087"/>
                      <a:pt x="5541" y="6931"/>
                    </a:cubicBezTo>
                    <a:lnTo>
                      <a:pt x="5541" y="6931"/>
                    </a:lnTo>
                    <a:cubicBezTo>
                      <a:pt x="4073" y="7655"/>
                      <a:pt x="2918" y="8290"/>
                      <a:pt x="2689" y="8698"/>
                    </a:cubicBezTo>
                    <a:cubicBezTo>
                      <a:pt x="2519" y="9000"/>
                      <a:pt x="2516" y="9247"/>
                      <a:pt x="2682" y="9430"/>
                    </a:cubicBezTo>
                    <a:cubicBezTo>
                      <a:pt x="2876" y="9645"/>
                      <a:pt x="3281" y="9739"/>
                      <a:pt x="3780" y="9739"/>
                    </a:cubicBezTo>
                    <a:cubicBezTo>
                      <a:pt x="4552" y="9739"/>
                      <a:pt x="5550" y="9515"/>
                      <a:pt x="6355" y="9166"/>
                    </a:cubicBezTo>
                    <a:cubicBezTo>
                      <a:pt x="6665" y="9031"/>
                      <a:pt x="6985" y="8978"/>
                      <a:pt x="7310" y="8978"/>
                    </a:cubicBezTo>
                    <a:cubicBezTo>
                      <a:pt x="7686" y="8978"/>
                      <a:pt x="8068" y="9049"/>
                      <a:pt x="8451" y="9150"/>
                    </a:cubicBezTo>
                    <a:cubicBezTo>
                      <a:pt x="8706" y="9251"/>
                      <a:pt x="8955" y="9324"/>
                      <a:pt x="9196" y="9372"/>
                    </a:cubicBezTo>
                    <a:cubicBezTo>
                      <a:pt x="9232" y="9383"/>
                      <a:pt x="9268" y="9395"/>
                      <a:pt x="9302" y="9405"/>
                    </a:cubicBezTo>
                    <a:cubicBezTo>
                      <a:pt x="9919" y="9603"/>
                      <a:pt x="10512" y="9793"/>
                      <a:pt x="11050" y="9793"/>
                    </a:cubicBezTo>
                    <a:cubicBezTo>
                      <a:pt x="11297" y="9793"/>
                      <a:pt x="11531" y="9753"/>
                      <a:pt x="11752" y="9656"/>
                    </a:cubicBezTo>
                    <a:cubicBezTo>
                      <a:pt x="11997" y="9548"/>
                      <a:pt x="12127" y="9419"/>
                      <a:pt x="12150" y="9263"/>
                    </a:cubicBezTo>
                    <a:cubicBezTo>
                      <a:pt x="12154" y="9228"/>
                      <a:pt x="12154" y="9194"/>
                      <a:pt x="12149" y="9158"/>
                    </a:cubicBezTo>
                    <a:lnTo>
                      <a:pt x="12149" y="9158"/>
                    </a:lnTo>
                    <a:cubicBezTo>
                      <a:pt x="12642" y="9276"/>
                      <a:pt x="13120" y="9337"/>
                      <a:pt x="13577" y="9337"/>
                    </a:cubicBezTo>
                    <a:lnTo>
                      <a:pt x="13588" y="9337"/>
                    </a:lnTo>
                    <a:cubicBezTo>
                      <a:pt x="13611" y="9343"/>
                      <a:pt x="13697" y="9361"/>
                      <a:pt x="13848" y="9361"/>
                    </a:cubicBezTo>
                    <a:cubicBezTo>
                      <a:pt x="14146" y="9361"/>
                      <a:pt x="14696" y="9290"/>
                      <a:pt x="15499" y="8908"/>
                    </a:cubicBezTo>
                    <a:cubicBezTo>
                      <a:pt x="16080" y="8630"/>
                      <a:pt x="16551" y="8003"/>
                      <a:pt x="16760" y="7228"/>
                    </a:cubicBezTo>
                    <a:cubicBezTo>
                      <a:pt x="16949" y="6529"/>
                      <a:pt x="17087" y="5098"/>
                      <a:pt x="15893" y="3350"/>
                    </a:cubicBezTo>
                    <a:cubicBezTo>
                      <a:pt x="14373" y="1124"/>
                      <a:pt x="11797" y="0"/>
                      <a:pt x="82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537;p37">
                <a:extLst>
                  <a:ext uri="{FF2B5EF4-FFF2-40B4-BE49-F238E27FC236}">
                    <a16:creationId xmlns:a16="http://schemas.microsoft.com/office/drawing/2014/main" id="{3637021C-13A4-10F7-F6B4-2EA279172F3D}"/>
                  </a:ext>
                </a:extLst>
              </p:cNvPr>
              <p:cNvSpPr/>
              <p:nvPr/>
            </p:nvSpPr>
            <p:spPr>
              <a:xfrm>
                <a:off x="8033915" y="2876541"/>
                <a:ext cx="7943" cy="2297560"/>
              </a:xfrm>
              <a:custGeom>
                <a:avLst/>
                <a:gdLst/>
                <a:ahLst/>
                <a:cxnLst/>
                <a:rect l="l" t="t" r="r" b="b"/>
                <a:pathLst>
                  <a:path w="75" h="21693" extrusionOk="0">
                    <a:moveTo>
                      <a:pt x="38" y="1"/>
                    </a:moveTo>
                    <a:cubicBezTo>
                      <a:pt x="17" y="1"/>
                      <a:pt x="0" y="17"/>
                      <a:pt x="0" y="38"/>
                    </a:cubicBezTo>
                    <a:lnTo>
                      <a:pt x="0" y="21655"/>
                    </a:lnTo>
                    <a:cubicBezTo>
                      <a:pt x="0" y="21675"/>
                      <a:pt x="16" y="21692"/>
                      <a:pt x="38" y="21692"/>
                    </a:cubicBezTo>
                    <a:cubicBezTo>
                      <a:pt x="58" y="21692"/>
                      <a:pt x="75" y="21675"/>
                      <a:pt x="75" y="21655"/>
                    </a:cubicBezTo>
                    <a:lnTo>
                      <a:pt x="75" y="38"/>
                    </a:lnTo>
                    <a:cubicBezTo>
                      <a:pt x="75" y="18"/>
                      <a:pt x="59" y="1"/>
                      <a:pt x="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538;p37">
                <a:extLst>
                  <a:ext uri="{FF2B5EF4-FFF2-40B4-BE49-F238E27FC236}">
                    <a16:creationId xmlns:a16="http://schemas.microsoft.com/office/drawing/2014/main" id="{11E8A095-877C-B40A-3FC1-A296BD614CEC}"/>
                  </a:ext>
                </a:extLst>
              </p:cNvPr>
              <p:cNvSpPr/>
              <p:nvPr/>
            </p:nvSpPr>
            <p:spPr>
              <a:xfrm>
                <a:off x="6969283" y="3251681"/>
                <a:ext cx="283316" cy="375142"/>
              </a:xfrm>
              <a:custGeom>
                <a:avLst/>
                <a:gdLst/>
                <a:ahLst/>
                <a:cxnLst/>
                <a:rect l="l" t="t" r="r" b="b"/>
                <a:pathLst>
                  <a:path w="2675" h="3542" extrusionOk="0">
                    <a:moveTo>
                      <a:pt x="406" y="1"/>
                    </a:moveTo>
                    <a:cubicBezTo>
                      <a:pt x="356" y="1"/>
                      <a:pt x="314" y="25"/>
                      <a:pt x="289" y="82"/>
                    </a:cubicBezTo>
                    <a:cubicBezTo>
                      <a:pt x="289" y="82"/>
                      <a:pt x="0" y="894"/>
                      <a:pt x="262" y="1314"/>
                    </a:cubicBezTo>
                    <a:cubicBezTo>
                      <a:pt x="526" y="1734"/>
                      <a:pt x="1049" y="2677"/>
                      <a:pt x="1049" y="2677"/>
                    </a:cubicBezTo>
                    <a:lnTo>
                      <a:pt x="891" y="2965"/>
                    </a:lnTo>
                    <a:lnTo>
                      <a:pt x="2098" y="3542"/>
                    </a:lnTo>
                    <a:cubicBezTo>
                      <a:pt x="2098" y="3542"/>
                      <a:pt x="2569" y="3071"/>
                      <a:pt x="2622" y="2598"/>
                    </a:cubicBezTo>
                    <a:cubicBezTo>
                      <a:pt x="2675" y="2125"/>
                      <a:pt x="943" y="604"/>
                      <a:pt x="865" y="395"/>
                    </a:cubicBezTo>
                    <a:cubicBezTo>
                      <a:pt x="806" y="236"/>
                      <a:pt x="565" y="1"/>
                      <a:pt x="4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539;p37">
                <a:extLst>
                  <a:ext uri="{FF2B5EF4-FFF2-40B4-BE49-F238E27FC236}">
                    <a16:creationId xmlns:a16="http://schemas.microsoft.com/office/drawing/2014/main" id="{4BB8E1B2-5E3D-EA58-C1B8-342B160C6738}"/>
                  </a:ext>
                </a:extLst>
              </p:cNvPr>
              <p:cNvSpPr/>
              <p:nvPr/>
            </p:nvSpPr>
            <p:spPr>
              <a:xfrm>
                <a:off x="6965258" y="3247763"/>
                <a:ext cx="290094" cy="383191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3618" extrusionOk="0">
                    <a:moveTo>
                      <a:pt x="439" y="76"/>
                    </a:moveTo>
                    <a:cubicBezTo>
                      <a:pt x="442" y="76"/>
                      <a:pt x="444" y="76"/>
                      <a:pt x="447" y="76"/>
                    </a:cubicBezTo>
                    <a:cubicBezTo>
                      <a:pt x="585" y="80"/>
                      <a:pt x="812" y="297"/>
                      <a:pt x="868" y="446"/>
                    </a:cubicBezTo>
                    <a:cubicBezTo>
                      <a:pt x="896" y="520"/>
                      <a:pt x="1060" y="690"/>
                      <a:pt x="1373" y="1013"/>
                    </a:cubicBezTo>
                    <a:cubicBezTo>
                      <a:pt x="1883" y="1539"/>
                      <a:pt x="2656" y="2333"/>
                      <a:pt x="2623" y="2631"/>
                    </a:cubicBezTo>
                    <a:cubicBezTo>
                      <a:pt x="2578" y="3033"/>
                      <a:pt x="2214" y="3441"/>
                      <a:pt x="2127" y="3534"/>
                    </a:cubicBezTo>
                    <a:lnTo>
                      <a:pt x="981" y="2986"/>
                    </a:lnTo>
                    <a:lnTo>
                      <a:pt x="1120" y="2733"/>
                    </a:lnTo>
                    <a:cubicBezTo>
                      <a:pt x="1126" y="2722"/>
                      <a:pt x="1126" y="2708"/>
                      <a:pt x="1120" y="2697"/>
                    </a:cubicBezTo>
                    <a:cubicBezTo>
                      <a:pt x="1115" y="2688"/>
                      <a:pt x="592" y="1747"/>
                      <a:pt x="332" y="1331"/>
                    </a:cubicBezTo>
                    <a:cubicBezTo>
                      <a:pt x="87" y="940"/>
                      <a:pt x="348" y="169"/>
                      <a:pt x="362" y="132"/>
                    </a:cubicBezTo>
                    <a:cubicBezTo>
                      <a:pt x="378" y="95"/>
                      <a:pt x="403" y="76"/>
                      <a:pt x="439" y="76"/>
                    </a:cubicBezTo>
                    <a:close/>
                    <a:moveTo>
                      <a:pt x="443" y="0"/>
                    </a:moveTo>
                    <a:cubicBezTo>
                      <a:pt x="378" y="0"/>
                      <a:pt x="324" y="37"/>
                      <a:pt x="294" y="103"/>
                    </a:cubicBezTo>
                    <a:cubicBezTo>
                      <a:pt x="294" y="104"/>
                      <a:pt x="293" y="104"/>
                      <a:pt x="293" y="105"/>
                    </a:cubicBezTo>
                    <a:cubicBezTo>
                      <a:pt x="281" y="139"/>
                      <a:pt x="1" y="940"/>
                      <a:pt x="270" y="1370"/>
                    </a:cubicBezTo>
                    <a:cubicBezTo>
                      <a:pt x="508" y="1752"/>
                      <a:pt x="971" y="2581"/>
                      <a:pt x="1045" y="2714"/>
                    </a:cubicBezTo>
                    <a:lnTo>
                      <a:pt x="897" y="2985"/>
                    </a:lnTo>
                    <a:cubicBezTo>
                      <a:pt x="892" y="2994"/>
                      <a:pt x="892" y="3004"/>
                      <a:pt x="895" y="3014"/>
                    </a:cubicBezTo>
                    <a:cubicBezTo>
                      <a:pt x="899" y="3025"/>
                      <a:pt x="906" y="3033"/>
                      <a:pt x="915" y="3036"/>
                    </a:cubicBezTo>
                    <a:lnTo>
                      <a:pt x="2121" y="3614"/>
                    </a:lnTo>
                    <a:cubicBezTo>
                      <a:pt x="2126" y="3616"/>
                      <a:pt x="2132" y="3617"/>
                      <a:pt x="2137" y="3617"/>
                    </a:cubicBezTo>
                    <a:cubicBezTo>
                      <a:pt x="2147" y="3617"/>
                      <a:pt x="2155" y="3614"/>
                      <a:pt x="2165" y="3606"/>
                    </a:cubicBezTo>
                    <a:cubicBezTo>
                      <a:pt x="2185" y="3588"/>
                      <a:pt x="2648" y="3120"/>
                      <a:pt x="2701" y="2640"/>
                    </a:cubicBezTo>
                    <a:cubicBezTo>
                      <a:pt x="2738" y="2306"/>
                      <a:pt x="1981" y="1528"/>
                      <a:pt x="1429" y="961"/>
                    </a:cubicBezTo>
                    <a:cubicBezTo>
                      <a:pt x="1189" y="715"/>
                      <a:pt x="963" y="482"/>
                      <a:pt x="940" y="419"/>
                    </a:cubicBezTo>
                    <a:cubicBezTo>
                      <a:pt x="880" y="257"/>
                      <a:pt x="636" y="6"/>
                      <a:pt x="452" y="0"/>
                    </a:cubicBezTo>
                    <a:cubicBezTo>
                      <a:pt x="449" y="0"/>
                      <a:pt x="446" y="0"/>
                      <a:pt x="4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540;p37">
                <a:extLst>
                  <a:ext uri="{FF2B5EF4-FFF2-40B4-BE49-F238E27FC236}">
                    <a16:creationId xmlns:a16="http://schemas.microsoft.com/office/drawing/2014/main" id="{98BA0CBD-A8A3-6BDB-F62E-87B781E89075}"/>
                  </a:ext>
                </a:extLst>
              </p:cNvPr>
              <p:cNvSpPr/>
              <p:nvPr/>
            </p:nvSpPr>
            <p:spPr>
              <a:xfrm>
                <a:off x="6713504" y="3518473"/>
                <a:ext cx="497471" cy="596076"/>
              </a:xfrm>
              <a:custGeom>
                <a:avLst/>
                <a:gdLst/>
                <a:ahLst/>
                <a:cxnLst/>
                <a:rect l="l" t="t" r="r" b="b"/>
                <a:pathLst>
                  <a:path w="4697" h="5628" extrusionOk="0">
                    <a:moveTo>
                      <a:pt x="3150" y="1"/>
                    </a:moveTo>
                    <a:lnTo>
                      <a:pt x="2727" y="921"/>
                    </a:lnTo>
                    <a:cubicBezTo>
                      <a:pt x="2727" y="921"/>
                      <a:pt x="2334" y="1497"/>
                      <a:pt x="2176" y="1603"/>
                    </a:cubicBezTo>
                    <a:cubicBezTo>
                      <a:pt x="2020" y="1706"/>
                      <a:pt x="1862" y="1996"/>
                      <a:pt x="1784" y="2074"/>
                    </a:cubicBezTo>
                    <a:cubicBezTo>
                      <a:pt x="1705" y="2153"/>
                      <a:pt x="841" y="2782"/>
                      <a:pt x="577" y="3123"/>
                    </a:cubicBezTo>
                    <a:cubicBezTo>
                      <a:pt x="315" y="3464"/>
                      <a:pt x="1" y="4251"/>
                      <a:pt x="263" y="4749"/>
                    </a:cubicBezTo>
                    <a:cubicBezTo>
                      <a:pt x="500" y="5198"/>
                      <a:pt x="1961" y="5628"/>
                      <a:pt x="2470" y="5628"/>
                    </a:cubicBezTo>
                    <a:cubicBezTo>
                      <a:pt x="2524" y="5628"/>
                      <a:pt x="2567" y="5623"/>
                      <a:pt x="2597" y="5613"/>
                    </a:cubicBezTo>
                    <a:cubicBezTo>
                      <a:pt x="2912" y="5509"/>
                      <a:pt x="3805" y="4460"/>
                      <a:pt x="4014" y="3804"/>
                    </a:cubicBezTo>
                    <a:cubicBezTo>
                      <a:pt x="4223" y="3149"/>
                      <a:pt x="4250" y="2125"/>
                      <a:pt x="4250" y="2125"/>
                    </a:cubicBezTo>
                    <a:lnTo>
                      <a:pt x="4696" y="893"/>
                    </a:lnTo>
                    <a:cubicBezTo>
                      <a:pt x="4696" y="893"/>
                      <a:pt x="4382" y="605"/>
                      <a:pt x="4198" y="500"/>
                    </a:cubicBezTo>
                    <a:cubicBezTo>
                      <a:pt x="4014" y="394"/>
                      <a:pt x="3150" y="1"/>
                      <a:pt x="31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541;p37">
                <a:extLst>
                  <a:ext uri="{FF2B5EF4-FFF2-40B4-BE49-F238E27FC236}">
                    <a16:creationId xmlns:a16="http://schemas.microsoft.com/office/drawing/2014/main" id="{59ED638A-81CA-AFBE-ACBC-6C5302C79D7D}"/>
                  </a:ext>
                </a:extLst>
              </p:cNvPr>
              <p:cNvSpPr/>
              <p:nvPr/>
            </p:nvSpPr>
            <p:spPr>
              <a:xfrm>
                <a:off x="6717423" y="3514449"/>
                <a:ext cx="497895" cy="604125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5704" extrusionOk="0">
                    <a:moveTo>
                      <a:pt x="3131" y="89"/>
                    </a:moveTo>
                    <a:cubicBezTo>
                      <a:pt x="3294" y="163"/>
                      <a:pt x="3983" y="479"/>
                      <a:pt x="4143" y="568"/>
                    </a:cubicBezTo>
                    <a:cubicBezTo>
                      <a:pt x="4297" y="656"/>
                      <a:pt x="4547" y="877"/>
                      <a:pt x="4617" y="939"/>
                    </a:cubicBezTo>
                    <a:lnTo>
                      <a:pt x="4180" y="2148"/>
                    </a:lnTo>
                    <a:cubicBezTo>
                      <a:pt x="4178" y="2153"/>
                      <a:pt x="4177" y="2157"/>
                      <a:pt x="4177" y="2160"/>
                    </a:cubicBezTo>
                    <a:cubicBezTo>
                      <a:pt x="4177" y="2171"/>
                      <a:pt x="4148" y="3185"/>
                      <a:pt x="3943" y="3828"/>
                    </a:cubicBezTo>
                    <a:cubicBezTo>
                      <a:pt x="3735" y="4479"/>
                      <a:pt x="2846" y="5516"/>
                      <a:pt x="2550" y="5614"/>
                    </a:cubicBezTo>
                    <a:cubicBezTo>
                      <a:pt x="2522" y="5623"/>
                      <a:pt x="2482" y="5628"/>
                      <a:pt x="2432" y="5628"/>
                    </a:cubicBezTo>
                    <a:cubicBezTo>
                      <a:pt x="2213" y="5628"/>
                      <a:pt x="1798" y="5543"/>
                      <a:pt x="1387" y="5408"/>
                    </a:cubicBezTo>
                    <a:cubicBezTo>
                      <a:pt x="790" y="5212"/>
                      <a:pt x="369" y="4973"/>
                      <a:pt x="261" y="4766"/>
                    </a:cubicBezTo>
                    <a:cubicBezTo>
                      <a:pt x="1" y="4271"/>
                      <a:pt x="336" y="3489"/>
                      <a:pt x="572" y="3181"/>
                    </a:cubicBezTo>
                    <a:cubicBezTo>
                      <a:pt x="763" y="2933"/>
                      <a:pt x="1290" y="2520"/>
                      <a:pt x="1573" y="2299"/>
                    </a:cubicBezTo>
                    <a:cubicBezTo>
                      <a:pt x="1683" y="2214"/>
                      <a:pt x="1753" y="2159"/>
                      <a:pt x="1776" y="2137"/>
                    </a:cubicBezTo>
                    <a:cubicBezTo>
                      <a:pt x="1806" y="2106"/>
                      <a:pt x="1843" y="2052"/>
                      <a:pt x="1887" y="1989"/>
                    </a:cubicBezTo>
                    <a:cubicBezTo>
                      <a:pt x="1968" y="1875"/>
                      <a:pt x="2067" y="1733"/>
                      <a:pt x="2164" y="1669"/>
                    </a:cubicBezTo>
                    <a:cubicBezTo>
                      <a:pt x="2325" y="1562"/>
                      <a:pt x="2707" y="1001"/>
                      <a:pt x="2728" y="971"/>
                    </a:cubicBezTo>
                    <a:lnTo>
                      <a:pt x="3131" y="89"/>
                    </a:lnTo>
                    <a:close/>
                    <a:moveTo>
                      <a:pt x="3113" y="0"/>
                    </a:moveTo>
                    <a:cubicBezTo>
                      <a:pt x="3099" y="0"/>
                      <a:pt x="3086" y="8"/>
                      <a:pt x="3079" y="22"/>
                    </a:cubicBezTo>
                    <a:lnTo>
                      <a:pt x="2662" y="934"/>
                    </a:lnTo>
                    <a:cubicBezTo>
                      <a:pt x="2658" y="939"/>
                      <a:pt x="2270" y="1507"/>
                      <a:pt x="2121" y="1606"/>
                    </a:cubicBezTo>
                    <a:cubicBezTo>
                      <a:pt x="2013" y="1679"/>
                      <a:pt x="1909" y="1827"/>
                      <a:pt x="1825" y="1947"/>
                    </a:cubicBezTo>
                    <a:cubicBezTo>
                      <a:pt x="1784" y="2008"/>
                      <a:pt x="1748" y="2058"/>
                      <a:pt x="1722" y="2083"/>
                    </a:cubicBezTo>
                    <a:cubicBezTo>
                      <a:pt x="1702" y="2101"/>
                      <a:pt x="1625" y="2163"/>
                      <a:pt x="1526" y="2240"/>
                    </a:cubicBezTo>
                    <a:cubicBezTo>
                      <a:pt x="1242" y="2464"/>
                      <a:pt x="709" y="2880"/>
                      <a:pt x="513" y="3135"/>
                    </a:cubicBezTo>
                    <a:cubicBezTo>
                      <a:pt x="395" y="3289"/>
                      <a:pt x="239" y="3570"/>
                      <a:pt x="151" y="3903"/>
                    </a:cubicBezTo>
                    <a:cubicBezTo>
                      <a:pt x="86" y="4153"/>
                      <a:pt x="41" y="4513"/>
                      <a:pt x="194" y="4803"/>
                    </a:cubicBezTo>
                    <a:cubicBezTo>
                      <a:pt x="439" y="5267"/>
                      <a:pt x="1897" y="5703"/>
                      <a:pt x="2432" y="5703"/>
                    </a:cubicBezTo>
                    <a:cubicBezTo>
                      <a:pt x="2491" y="5703"/>
                      <a:pt x="2541" y="5698"/>
                      <a:pt x="2574" y="5685"/>
                    </a:cubicBezTo>
                    <a:cubicBezTo>
                      <a:pt x="2921" y="5570"/>
                      <a:pt x="3810" y="4491"/>
                      <a:pt x="4014" y="3852"/>
                    </a:cubicBezTo>
                    <a:cubicBezTo>
                      <a:pt x="4215" y="3225"/>
                      <a:pt x="4249" y="2255"/>
                      <a:pt x="4252" y="2169"/>
                    </a:cubicBezTo>
                    <a:lnTo>
                      <a:pt x="4695" y="942"/>
                    </a:lnTo>
                    <a:cubicBezTo>
                      <a:pt x="4701" y="928"/>
                      <a:pt x="4697" y="912"/>
                      <a:pt x="4686" y="901"/>
                    </a:cubicBezTo>
                    <a:cubicBezTo>
                      <a:pt x="4673" y="889"/>
                      <a:pt x="4366" y="608"/>
                      <a:pt x="4181" y="502"/>
                    </a:cubicBezTo>
                    <a:cubicBezTo>
                      <a:pt x="3997" y="399"/>
                      <a:pt x="3165" y="20"/>
                      <a:pt x="3129" y="4"/>
                    </a:cubicBezTo>
                    <a:cubicBezTo>
                      <a:pt x="3123" y="1"/>
                      <a:pt x="3118" y="0"/>
                      <a:pt x="31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542;p37">
                <a:extLst>
                  <a:ext uri="{FF2B5EF4-FFF2-40B4-BE49-F238E27FC236}">
                    <a16:creationId xmlns:a16="http://schemas.microsoft.com/office/drawing/2014/main" id="{83CFE163-89DB-59F5-FAA1-AB8F7B04A511}"/>
                  </a:ext>
                </a:extLst>
              </p:cNvPr>
              <p:cNvSpPr/>
              <p:nvPr/>
            </p:nvSpPr>
            <p:spPr>
              <a:xfrm>
                <a:off x="5638598" y="3990840"/>
                <a:ext cx="1809303" cy="1150633"/>
              </a:xfrm>
              <a:custGeom>
                <a:avLst/>
                <a:gdLst/>
                <a:ahLst/>
                <a:cxnLst/>
                <a:rect l="l" t="t" r="r" b="b"/>
                <a:pathLst>
                  <a:path w="17083" h="10864" extrusionOk="0">
                    <a:moveTo>
                      <a:pt x="10989" y="0"/>
                    </a:moveTo>
                    <a:cubicBezTo>
                      <a:pt x="10526" y="0"/>
                      <a:pt x="9808" y="54"/>
                      <a:pt x="9361" y="353"/>
                    </a:cubicBezTo>
                    <a:cubicBezTo>
                      <a:pt x="8658" y="820"/>
                      <a:pt x="6113" y="5440"/>
                      <a:pt x="5852" y="6102"/>
                    </a:cubicBezTo>
                    <a:cubicBezTo>
                      <a:pt x="5590" y="6764"/>
                      <a:pt x="2809" y="8710"/>
                      <a:pt x="2140" y="9011"/>
                    </a:cubicBezTo>
                    <a:cubicBezTo>
                      <a:pt x="1472" y="9312"/>
                      <a:pt x="802" y="9045"/>
                      <a:pt x="401" y="9312"/>
                    </a:cubicBezTo>
                    <a:cubicBezTo>
                      <a:pt x="0" y="9580"/>
                      <a:pt x="320" y="10197"/>
                      <a:pt x="320" y="10197"/>
                    </a:cubicBezTo>
                    <a:cubicBezTo>
                      <a:pt x="320" y="10197"/>
                      <a:pt x="2975" y="10649"/>
                      <a:pt x="3411" y="10682"/>
                    </a:cubicBezTo>
                    <a:cubicBezTo>
                      <a:pt x="3704" y="10704"/>
                      <a:pt x="4121" y="10789"/>
                      <a:pt x="4401" y="10789"/>
                    </a:cubicBezTo>
                    <a:cubicBezTo>
                      <a:pt x="4534" y="10789"/>
                      <a:pt x="4637" y="10769"/>
                      <a:pt x="4680" y="10715"/>
                    </a:cubicBezTo>
                    <a:cubicBezTo>
                      <a:pt x="4813" y="10549"/>
                      <a:pt x="4780" y="9344"/>
                      <a:pt x="4780" y="9344"/>
                    </a:cubicBezTo>
                    <a:lnTo>
                      <a:pt x="10229" y="4999"/>
                    </a:lnTo>
                    <a:lnTo>
                      <a:pt x="11199" y="3996"/>
                    </a:lnTo>
                    <a:cubicBezTo>
                      <a:pt x="11199" y="3996"/>
                      <a:pt x="11934" y="7974"/>
                      <a:pt x="12202" y="8876"/>
                    </a:cubicBezTo>
                    <a:cubicBezTo>
                      <a:pt x="12453" y="9722"/>
                      <a:pt x="14290" y="10864"/>
                      <a:pt x="15567" y="10864"/>
                    </a:cubicBezTo>
                    <a:cubicBezTo>
                      <a:pt x="15652" y="10864"/>
                      <a:pt x="15734" y="10859"/>
                      <a:pt x="15813" y="10848"/>
                    </a:cubicBezTo>
                    <a:cubicBezTo>
                      <a:pt x="17083" y="10682"/>
                      <a:pt x="14577" y="7306"/>
                      <a:pt x="14375" y="7004"/>
                    </a:cubicBezTo>
                    <a:cubicBezTo>
                      <a:pt x="14174" y="6705"/>
                      <a:pt x="11433" y="18"/>
                      <a:pt x="11433" y="18"/>
                    </a:cubicBezTo>
                    <a:cubicBezTo>
                      <a:pt x="11433" y="18"/>
                      <a:pt x="11253" y="0"/>
                      <a:pt x="109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543;p37">
                <a:extLst>
                  <a:ext uri="{FF2B5EF4-FFF2-40B4-BE49-F238E27FC236}">
                    <a16:creationId xmlns:a16="http://schemas.microsoft.com/office/drawing/2014/main" id="{F8B264C6-7C18-AD80-7DC7-D159D986168B}"/>
                  </a:ext>
                </a:extLst>
              </p:cNvPr>
              <p:cNvSpPr/>
              <p:nvPr/>
            </p:nvSpPr>
            <p:spPr>
              <a:xfrm>
                <a:off x="5634150" y="3986604"/>
                <a:ext cx="1738871" cy="1159106"/>
              </a:xfrm>
              <a:custGeom>
                <a:avLst/>
                <a:gdLst/>
                <a:ahLst/>
                <a:cxnLst/>
                <a:rect l="l" t="t" r="r" b="b"/>
                <a:pathLst>
                  <a:path w="16418" h="10944" extrusionOk="0">
                    <a:moveTo>
                      <a:pt x="11035" y="79"/>
                    </a:moveTo>
                    <a:cubicBezTo>
                      <a:pt x="11240" y="79"/>
                      <a:pt x="11394" y="89"/>
                      <a:pt x="11449" y="94"/>
                    </a:cubicBezTo>
                    <a:cubicBezTo>
                      <a:pt x="11650" y="580"/>
                      <a:pt x="14189" y="6771"/>
                      <a:pt x="14386" y="7066"/>
                    </a:cubicBezTo>
                    <a:cubicBezTo>
                      <a:pt x="14403" y="7091"/>
                      <a:pt x="14437" y="7138"/>
                      <a:pt x="14482" y="7203"/>
                    </a:cubicBezTo>
                    <a:cubicBezTo>
                      <a:pt x="16098" y="9495"/>
                      <a:pt x="16276" y="10349"/>
                      <a:pt x="16139" y="10661"/>
                    </a:cubicBezTo>
                    <a:cubicBezTo>
                      <a:pt x="16091" y="10771"/>
                      <a:pt x="15996" y="10834"/>
                      <a:pt x="15851" y="10853"/>
                    </a:cubicBezTo>
                    <a:cubicBezTo>
                      <a:pt x="15772" y="10863"/>
                      <a:pt x="15689" y="10868"/>
                      <a:pt x="15605" y="10868"/>
                    </a:cubicBezTo>
                    <a:cubicBezTo>
                      <a:pt x="14332" y="10868"/>
                      <a:pt x="12526" y="9735"/>
                      <a:pt x="12281" y="8908"/>
                    </a:cubicBezTo>
                    <a:cubicBezTo>
                      <a:pt x="12018" y="8017"/>
                      <a:pt x="11287" y="4070"/>
                      <a:pt x="11279" y="4031"/>
                    </a:cubicBezTo>
                    <a:cubicBezTo>
                      <a:pt x="11277" y="4016"/>
                      <a:pt x="11266" y="4005"/>
                      <a:pt x="11252" y="4001"/>
                    </a:cubicBezTo>
                    <a:cubicBezTo>
                      <a:pt x="11248" y="4000"/>
                      <a:pt x="11246" y="4000"/>
                      <a:pt x="11242" y="4000"/>
                    </a:cubicBezTo>
                    <a:cubicBezTo>
                      <a:pt x="11231" y="4000"/>
                      <a:pt x="11221" y="4004"/>
                      <a:pt x="11214" y="4012"/>
                    </a:cubicBezTo>
                    <a:lnTo>
                      <a:pt x="10248" y="5011"/>
                    </a:lnTo>
                    <a:lnTo>
                      <a:pt x="4799" y="9356"/>
                    </a:lnTo>
                    <a:cubicBezTo>
                      <a:pt x="4790" y="9364"/>
                      <a:pt x="4785" y="9374"/>
                      <a:pt x="4785" y="9387"/>
                    </a:cubicBezTo>
                    <a:cubicBezTo>
                      <a:pt x="4798" y="9865"/>
                      <a:pt x="4785" y="10618"/>
                      <a:pt x="4692" y="10733"/>
                    </a:cubicBezTo>
                    <a:cubicBezTo>
                      <a:pt x="4658" y="10776"/>
                      <a:pt x="4566" y="10792"/>
                      <a:pt x="4447" y="10792"/>
                    </a:cubicBezTo>
                    <a:cubicBezTo>
                      <a:pt x="4278" y="10792"/>
                      <a:pt x="4054" y="10761"/>
                      <a:pt x="3859" y="10734"/>
                    </a:cubicBezTo>
                    <a:cubicBezTo>
                      <a:pt x="3714" y="10714"/>
                      <a:pt x="3575" y="10695"/>
                      <a:pt x="3455" y="10686"/>
                    </a:cubicBezTo>
                    <a:cubicBezTo>
                      <a:pt x="3045" y="10654"/>
                      <a:pt x="629" y="10245"/>
                      <a:pt x="388" y="10204"/>
                    </a:cubicBezTo>
                    <a:cubicBezTo>
                      <a:pt x="342" y="10107"/>
                      <a:pt x="130" y="9607"/>
                      <a:pt x="464" y="9384"/>
                    </a:cubicBezTo>
                    <a:cubicBezTo>
                      <a:pt x="650" y="9259"/>
                      <a:pt x="900" y="9256"/>
                      <a:pt x="1188" y="9252"/>
                    </a:cubicBezTo>
                    <a:cubicBezTo>
                      <a:pt x="1498" y="9249"/>
                      <a:pt x="1846" y="9243"/>
                      <a:pt x="2197" y="9086"/>
                    </a:cubicBezTo>
                    <a:cubicBezTo>
                      <a:pt x="2809" y="8812"/>
                      <a:pt x="5655" y="6847"/>
                      <a:pt x="5928" y="6157"/>
                    </a:cubicBezTo>
                    <a:cubicBezTo>
                      <a:pt x="6198" y="5472"/>
                      <a:pt x="8750" y="875"/>
                      <a:pt x="9424" y="425"/>
                    </a:cubicBezTo>
                    <a:cubicBezTo>
                      <a:pt x="9863" y="132"/>
                      <a:pt x="10576" y="79"/>
                      <a:pt x="11035" y="79"/>
                    </a:cubicBezTo>
                    <a:close/>
                    <a:moveTo>
                      <a:pt x="11026" y="1"/>
                    </a:moveTo>
                    <a:cubicBezTo>
                      <a:pt x="10559" y="1"/>
                      <a:pt x="9840" y="57"/>
                      <a:pt x="9384" y="361"/>
                    </a:cubicBezTo>
                    <a:cubicBezTo>
                      <a:pt x="8677" y="833"/>
                      <a:pt x="6136" y="5429"/>
                      <a:pt x="5860" y="6127"/>
                    </a:cubicBezTo>
                    <a:cubicBezTo>
                      <a:pt x="5605" y="6772"/>
                      <a:pt x="2867" y="8701"/>
                      <a:pt x="2169" y="9015"/>
                    </a:cubicBezTo>
                    <a:cubicBezTo>
                      <a:pt x="1831" y="9166"/>
                      <a:pt x="1491" y="9171"/>
                      <a:pt x="1189" y="9175"/>
                    </a:cubicBezTo>
                    <a:cubicBezTo>
                      <a:pt x="889" y="9178"/>
                      <a:pt x="629" y="9183"/>
                      <a:pt x="425" y="9319"/>
                    </a:cubicBezTo>
                    <a:cubicBezTo>
                      <a:pt x="1" y="9602"/>
                      <a:pt x="329" y="10246"/>
                      <a:pt x="331" y="10253"/>
                    </a:cubicBezTo>
                    <a:cubicBezTo>
                      <a:pt x="337" y="10263"/>
                      <a:pt x="346" y="10271"/>
                      <a:pt x="358" y="10273"/>
                    </a:cubicBezTo>
                    <a:cubicBezTo>
                      <a:pt x="466" y="10291"/>
                      <a:pt x="3019" y="10726"/>
                      <a:pt x="3450" y="10759"/>
                    </a:cubicBezTo>
                    <a:cubicBezTo>
                      <a:pt x="3568" y="10769"/>
                      <a:pt x="3705" y="10787"/>
                      <a:pt x="3849" y="10807"/>
                    </a:cubicBezTo>
                    <a:cubicBezTo>
                      <a:pt x="4066" y="10838"/>
                      <a:pt x="4277" y="10867"/>
                      <a:pt x="4443" y="10867"/>
                    </a:cubicBezTo>
                    <a:cubicBezTo>
                      <a:pt x="4589" y="10867"/>
                      <a:pt x="4701" y="10844"/>
                      <a:pt x="4753" y="10779"/>
                    </a:cubicBezTo>
                    <a:cubicBezTo>
                      <a:pt x="4886" y="10613"/>
                      <a:pt x="4867" y="9592"/>
                      <a:pt x="4862" y="9403"/>
                    </a:cubicBezTo>
                    <a:lnTo>
                      <a:pt x="10299" y="5066"/>
                    </a:lnTo>
                    <a:lnTo>
                      <a:pt x="11218" y="4116"/>
                    </a:lnTo>
                    <a:cubicBezTo>
                      <a:pt x="11317" y="4658"/>
                      <a:pt x="11962" y="8101"/>
                      <a:pt x="12207" y="8929"/>
                    </a:cubicBezTo>
                    <a:cubicBezTo>
                      <a:pt x="12338" y="9368"/>
                      <a:pt x="12893" y="9907"/>
                      <a:pt x="13655" y="10338"/>
                    </a:cubicBezTo>
                    <a:cubicBezTo>
                      <a:pt x="14341" y="10726"/>
                      <a:pt x="15052" y="10944"/>
                      <a:pt x="15613" y="10944"/>
                    </a:cubicBezTo>
                    <a:cubicBezTo>
                      <a:pt x="15698" y="10944"/>
                      <a:pt x="15782" y="10938"/>
                      <a:pt x="15862" y="10925"/>
                    </a:cubicBezTo>
                    <a:cubicBezTo>
                      <a:pt x="16032" y="10903"/>
                      <a:pt x="16149" y="10824"/>
                      <a:pt x="16208" y="10690"/>
                    </a:cubicBezTo>
                    <a:cubicBezTo>
                      <a:pt x="16418" y="10210"/>
                      <a:pt x="15858" y="9022"/>
                      <a:pt x="14545" y="7159"/>
                    </a:cubicBezTo>
                    <a:cubicBezTo>
                      <a:pt x="14499" y="7095"/>
                      <a:pt x="14467" y="7048"/>
                      <a:pt x="14450" y="7023"/>
                    </a:cubicBezTo>
                    <a:cubicBezTo>
                      <a:pt x="14254" y="6729"/>
                      <a:pt x="11540" y="109"/>
                      <a:pt x="11512" y="42"/>
                    </a:cubicBezTo>
                    <a:cubicBezTo>
                      <a:pt x="11507" y="30"/>
                      <a:pt x="11494" y="21"/>
                      <a:pt x="11481" y="19"/>
                    </a:cubicBezTo>
                    <a:cubicBezTo>
                      <a:pt x="11461" y="18"/>
                      <a:pt x="11281" y="1"/>
                      <a:pt x="110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44;p37">
                <a:extLst>
                  <a:ext uri="{FF2B5EF4-FFF2-40B4-BE49-F238E27FC236}">
                    <a16:creationId xmlns:a16="http://schemas.microsoft.com/office/drawing/2014/main" id="{F3E877E4-D590-CFE1-E33A-224998FDF567}"/>
                  </a:ext>
                </a:extLst>
              </p:cNvPr>
              <p:cNvSpPr/>
              <p:nvPr/>
            </p:nvSpPr>
            <p:spPr>
              <a:xfrm>
                <a:off x="5651520" y="4707229"/>
                <a:ext cx="687054" cy="441867"/>
              </a:xfrm>
              <a:custGeom>
                <a:avLst/>
                <a:gdLst/>
                <a:ahLst/>
                <a:cxnLst/>
                <a:rect l="l" t="t" r="r" b="b"/>
                <a:pathLst>
                  <a:path w="6487" h="4172" extrusionOk="0">
                    <a:moveTo>
                      <a:pt x="5466" y="0"/>
                    </a:moveTo>
                    <a:cubicBezTo>
                      <a:pt x="5466" y="0"/>
                      <a:pt x="4045" y="1248"/>
                      <a:pt x="3374" y="1723"/>
                    </a:cubicBezTo>
                    <a:cubicBezTo>
                      <a:pt x="2702" y="2200"/>
                      <a:pt x="1218" y="2717"/>
                      <a:pt x="619" y="2792"/>
                    </a:cubicBezTo>
                    <a:cubicBezTo>
                      <a:pt x="19" y="2868"/>
                      <a:pt x="0" y="3263"/>
                      <a:pt x="198" y="3432"/>
                    </a:cubicBezTo>
                    <a:cubicBezTo>
                      <a:pt x="378" y="3584"/>
                      <a:pt x="1875" y="4171"/>
                      <a:pt x="2948" y="4171"/>
                    </a:cubicBezTo>
                    <a:cubicBezTo>
                      <a:pt x="3056" y="4171"/>
                      <a:pt x="3160" y="4165"/>
                      <a:pt x="3258" y="4152"/>
                    </a:cubicBezTo>
                    <a:cubicBezTo>
                      <a:pt x="4325" y="4013"/>
                      <a:pt x="4901" y="3991"/>
                      <a:pt x="5008" y="3693"/>
                    </a:cubicBezTo>
                    <a:cubicBezTo>
                      <a:pt x="5115" y="3394"/>
                      <a:pt x="5090" y="2450"/>
                      <a:pt x="5090" y="2450"/>
                    </a:cubicBezTo>
                    <a:lnTo>
                      <a:pt x="6486" y="1518"/>
                    </a:lnTo>
                    <a:lnTo>
                      <a:pt x="546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45;p37">
                <a:extLst>
                  <a:ext uri="{FF2B5EF4-FFF2-40B4-BE49-F238E27FC236}">
                    <a16:creationId xmlns:a16="http://schemas.microsoft.com/office/drawing/2014/main" id="{385DADB3-49D5-FDFB-DE58-2950C96ECB4C}"/>
                  </a:ext>
                </a:extLst>
              </p:cNvPr>
              <p:cNvSpPr/>
              <p:nvPr/>
            </p:nvSpPr>
            <p:spPr>
              <a:xfrm>
                <a:off x="5653956" y="4703204"/>
                <a:ext cx="688855" cy="450022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4249" extrusionOk="0">
                    <a:moveTo>
                      <a:pt x="5436" y="96"/>
                    </a:moveTo>
                    <a:lnTo>
                      <a:pt x="6413" y="1547"/>
                    </a:lnTo>
                    <a:lnTo>
                      <a:pt x="5048" y="2457"/>
                    </a:lnTo>
                    <a:cubicBezTo>
                      <a:pt x="5037" y="2463"/>
                      <a:pt x="5031" y="2475"/>
                      <a:pt x="5031" y="2489"/>
                    </a:cubicBezTo>
                    <a:cubicBezTo>
                      <a:pt x="5031" y="2499"/>
                      <a:pt x="5054" y="3431"/>
                      <a:pt x="4951" y="3719"/>
                    </a:cubicBezTo>
                    <a:cubicBezTo>
                      <a:pt x="4868" y="3952"/>
                      <a:pt x="4445" y="4004"/>
                      <a:pt x="3676" y="4099"/>
                    </a:cubicBezTo>
                    <a:cubicBezTo>
                      <a:pt x="3538" y="4115"/>
                      <a:pt x="3390" y="4133"/>
                      <a:pt x="3230" y="4154"/>
                    </a:cubicBezTo>
                    <a:cubicBezTo>
                      <a:pt x="3135" y="4167"/>
                      <a:pt x="3033" y="4173"/>
                      <a:pt x="2927" y="4173"/>
                    </a:cubicBezTo>
                    <a:cubicBezTo>
                      <a:pt x="1859" y="4173"/>
                      <a:pt x="361" y="3578"/>
                      <a:pt x="201" y="3442"/>
                    </a:cubicBezTo>
                    <a:cubicBezTo>
                      <a:pt x="118" y="3371"/>
                      <a:pt x="81" y="3261"/>
                      <a:pt x="112" y="3160"/>
                    </a:cubicBezTo>
                    <a:cubicBezTo>
                      <a:pt x="156" y="3008"/>
                      <a:pt x="335" y="2902"/>
                      <a:pt x="602" y="2869"/>
                    </a:cubicBezTo>
                    <a:cubicBezTo>
                      <a:pt x="1204" y="2793"/>
                      <a:pt x="2686" y="2281"/>
                      <a:pt x="3372" y="1793"/>
                    </a:cubicBezTo>
                    <a:cubicBezTo>
                      <a:pt x="3981" y="1361"/>
                      <a:pt x="5219" y="284"/>
                      <a:pt x="5436" y="96"/>
                    </a:cubicBezTo>
                    <a:close/>
                    <a:moveTo>
                      <a:pt x="5445" y="1"/>
                    </a:moveTo>
                    <a:cubicBezTo>
                      <a:pt x="5435" y="1"/>
                      <a:pt x="5426" y="4"/>
                      <a:pt x="5420" y="11"/>
                    </a:cubicBezTo>
                    <a:cubicBezTo>
                      <a:pt x="5405" y="23"/>
                      <a:pt x="3991" y="1262"/>
                      <a:pt x="3329" y="1732"/>
                    </a:cubicBezTo>
                    <a:cubicBezTo>
                      <a:pt x="2663" y="2204"/>
                      <a:pt x="1174" y="2720"/>
                      <a:pt x="592" y="2794"/>
                    </a:cubicBezTo>
                    <a:cubicBezTo>
                      <a:pt x="185" y="2846"/>
                      <a:pt x="71" y="3033"/>
                      <a:pt x="39" y="3139"/>
                    </a:cubicBezTo>
                    <a:cubicBezTo>
                      <a:pt x="0" y="3268"/>
                      <a:pt x="44" y="3410"/>
                      <a:pt x="151" y="3501"/>
                    </a:cubicBezTo>
                    <a:cubicBezTo>
                      <a:pt x="358" y="3674"/>
                      <a:pt x="1858" y="4249"/>
                      <a:pt x="2928" y="4249"/>
                    </a:cubicBezTo>
                    <a:cubicBezTo>
                      <a:pt x="3037" y="4249"/>
                      <a:pt x="3141" y="4243"/>
                      <a:pt x="3241" y="4229"/>
                    </a:cubicBezTo>
                    <a:cubicBezTo>
                      <a:pt x="3400" y="4207"/>
                      <a:pt x="3549" y="4190"/>
                      <a:pt x="3687" y="4173"/>
                    </a:cubicBezTo>
                    <a:cubicBezTo>
                      <a:pt x="4484" y="4074"/>
                      <a:pt x="4924" y="4020"/>
                      <a:pt x="5022" y="3744"/>
                    </a:cubicBezTo>
                    <a:cubicBezTo>
                      <a:pt x="5122" y="3464"/>
                      <a:pt x="5110" y="2651"/>
                      <a:pt x="5106" y="2507"/>
                    </a:cubicBezTo>
                    <a:lnTo>
                      <a:pt x="6486" y="1588"/>
                    </a:lnTo>
                    <a:cubicBezTo>
                      <a:pt x="6493" y="1583"/>
                      <a:pt x="6501" y="1573"/>
                      <a:pt x="6502" y="1564"/>
                    </a:cubicBezTo>
                    <a:cubicBezTo>
                      <a:pt x="6504" y="1554"/>
                      <a:pt x="6502" y="1544"/>
                      <a:pt x="6497" y="1536"/>
                    </a:cubicBezTo>
                    <a:lnTo>
                      <a:pt x="5475" y="17"/>
                    </a:lnTo>
                    <a:cubicBezTo>
                      <a:pt x="5469" y="9"/>
                      <a:pt x="5459" y="2"/>
                      <a:pt x="5449" y="1"/>
                    </a:cubicBezTo>
                    <a:cubicBezTo>
                      <a:pt x="5447" y="1"/>
                      <a:pt x="5446" y="1"/>
                      <a:pt x="54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46;p37">
                <a:extLst>
                  <a:ext uri="{FF2B5EF4-FFF2-40B4-BE49-F238E27FC236}">
                    <a16:creationId xmlns:a16="http://schemas.microsoft.com/office/drawing/2014/main" id="{F8ABDE87-07D5-1AF0-661F-C4376741DECB}"/>
                  </a:ext>
                </a:extLst>
              </p:cNvPr>
              <p:cNvSpPr/>
              <p:nvPr/>
            </p:nvSpPr>
            <p:spPr>
              <a:xfrm>
                <a:off x="6235839" y="3989887"/>
                <a:ext cx="1410119" cy="1159212"/>
              </a:xfrm>
              <a:custGeom>
                <a:avLst/>
                <a:gdLst/>
                <a:ahLst/>
                <a:cxnLst/>
                <a:rect l="l" t="t" r="r" b="b"/>
                <a:pathLst>
                  <a:path w="13314" h="10945" extrusionOk="0">
                    <a:moveTo>
                      <a:pt x="5510" y="0"/>
                    </a:moveTo>
                    <a:cubicBezTo>
                      <a:pt x="4312" y="0"/>
                      <a:pt x="3614" y="1319"/>
                      <a:pt x="2982" y="2259"/>
                    </a:cubicBezTo>
                    <a:cubicBezTo>
                      <a:pt x="2010" y="3708"/>
                      <a:pt x="1078" y="5217"/>
                      <a:pt x="0" y="6590"/>
                    </a:cubicBezTo>
                    <a:cubicBezTo>
                      <a:pt x="348" y="7096"/>
                      <a:pt x="621" y="7786"/>
                      <a:pt x="969" y="8292"/>
                    </a:cubicBezTo>
                    <a:cubicBezTo>
                      <a:pt x="2462" y="7158"/>
                      <a:pt x="4012" y="6143"/>
                      <a:pt x="5481" y="4597"/>
                    </a:cubicBezTo>
                    <a:cubicBezTo>
                      <a:pt x="6105" y="6281"/>
                      <a:pt x="6514" y="8414"/>
                      <a:pt x="7774" y="9693"/>
                    </a:cubicBezTo>
                    <a:cubicBezTo>
                      <a:pt x="8563" y="10494"/>
                      <a:pt x="9687" y="10944"/>
                      <a:pt x="10810" y="10944"/>
                    </a:cubicBezTo>
                    <a:cubicBezTo>
                      <a:pt x="11101" y="10944"/>
                      <a:pt x="11392" y="10914"/>
                      <a:pt x="11677" y="10852"/>
                    </a:cubicBezTo>
                    <a:cubicBezTo>
                      <a:pt x="12213" y="10735"/>
                      <a:pt x="12750" y="10495"/>
                      <a:pt x="13080" y="10057"/>
                    </a:cubicBezTo>
                    <a:cubicBezTo>
                      <a:pt x="13214" y="9880"/>
                      <a:pt x="13311" y="9666"/>
                      <a:pt x="13313" y="9445"/>
                    </a:cubicBezTo>
                    <a:cubicBezTo>
                      <a:pt x="13313" y="9128"/>
                      <a:pt x="13118" y="8847"/>
                      <a:pt x="12932" y="8590"/>
                    </a:cubicBezTo>
                    <a:cubicBezTo>
                      <a:pt x="12159" y="7524"/>
                      <a:pt x="11380" y="6460"/>
                      <a:pt x="10597" y="5397"/>
                    </a:cubicBezTo>
                    <a:cubicBezTo>
                      <a:pt x="9670" y="4135"/>
                      <a:pt x="8738" y="2876"/>
                      <a:pt x="7809" y="1615"/>
                    </a:cubicBezTo>
                    <a:cubicBezTo>
                      <a:pt x="7367" y="1017"/>
                      <a:pt x="6887" y="389"/>
                      <a:pt x="6190" y="131"/>
                    </a:cubicBezTo>
                    <a:cubicBezTo>
                      <a:pt x="5946" y="41"/>
                      <a:pt x="5720" y="0"/>
                      <a:pt x="55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47;p37">
                <a:extLst>
                  <a:ext uri="{FF2B5EF4-FFF2-40B4-BE49-F238E27FC236}">
                    <a16:creationId xmlns:a16="http://schemas.microsoft.com/office/drawing/2014/main" id="{02C235F9-8852-7905-8CCD-CB7E1AADDF21}"/>
                  </a:ext>
                </a:extLst>
              </p:cNvPr>
              <p:cNvSpPr/>
              <p:nvPr/>
            </p:nvSpPr>
            <p:spPr>
              <a:xfrm>
                <a:off x="6231920" y="3985863"/>
                <a:ext cx="1418168" cy="1167262"/>
              </a:xfrm>
              <a:custGeom>
                <a:avLst/>
                <a:gdLst/>
                <a:ahLst/>
                <a:cxnLst/>
                <a:rect l="l" t="t" r="r" b="b"/>
                <a:pathLst>
                  <a:path w="13390" h="11021" extrusionOk="0">
                    <a:moveTo>
                      <a:pt x="5546" y="77"/>
                    </a:moveTo>
                    <a:cubicBezTo>
                      <a:pt x="5754" y="77"/>
                      <a:pt x="5976" y="117"/>
                      <a:pt x="6217" y="207"/>
                    </a:cubicBezTo>
                    <a:cubicBezTo>
                      <a:pt x="6926" y="469"/>
                      <a:pt x="7421" y="1139"/>
                      <a:pt x="7819" y="1678"/>
                    </a:cubicBezTo>
                    <a:cubicBezTo>
                      <a:pt x="8679" y="2842"/>
                      <a:pt x="9654" y="4162"/>
                      <a:pt x="10608" y="5459"/>
                    </a:cubicBezTo>
                    <a:cubicBezTo>
                      <a:pt x="11478" y="6642"/>
                      <a:pt x="12242" y="7687"/>
                      <a:pt x="12943" y="8652"/>
                    </a:cubicBezTo>
                    <a:cubicBezTo>
                      <a:pt x="13148" y="8934"/>
                      <a:pt x="13316" y="9191"/>
                      <a:pt x="13316" y="9486"/>
                    </a:cubicBezTo>
                    <a:cubicBezTo>
                      <a:pt x="13316" y="9727"/>
                      <a:pt x="13194" y="9939"/>
                      <a:pt x="13091" y="10074"/>
                    </a:cubicBezTo>
                    <a:cubicBezTo>
                      <a:pt x="12732" y="10550"/>
                      <a:pt x="12142" y="10762"/>
                      <a:pt x="11710" y="10857"/>
                    </a:cubicBezTo>
                    <a:cubicBezTo>
                      <a:pt x="11430" y="10918"/>
                      <a:pt x="11144" y="10947"/>
                      <a:pt x="10857" y="10947"/>
                    </a:cubicBezTo>
                    <a:cubicBezTo>
                      <a:pt x="9743" y="10947"/>
                      <a:pt x="8622" y="10499"/>
                      <a:pt x="7841" y="9707"/>
                    </a:cubicBezTo>
                    <a:cubicBezTo>
                      <a:pt x="6893" y="8745"/>
                      <a:pt x="6433" y="7303"/>
                      <a:pt x="5988" y="5910"/>
                    </a:cubicBezTo>
                    <a:cubicBezTo>
                      <a:pt x="5844" y="5459"/>
                      <a:pt x="5708" y="5032"/>
                      <a:pt x="5556" y="4624"/>
                    </a:cubicBezTo>
                    <a:cubicBezTo>
                      <a:pt x="5551" y="4611"/>
                      <a:pt x="5542" y="4603"/>
                      <a:pt x="5528" y="4599"/>
                    </a:cubicBezTo>
                    <a:cubicBezTo>
                      <a:pt x="5525" y="4598"/>
                      <a:pt x="5523" y="4598"/>
                      <a:pt x="5521" y="4598"/>
                    </a:cubicBezTo>
                    <a:cubicBezTo>
                      <a:pt x="5510" y="4598"/>
                      <a:pt x="5501" y="4603"/>
                      <a:pt x="5496" y="4610"/>
                    </a:cubicBezTo>
                    <a:cubicBezTo>
                      <a:pt x="4345" y="5822"/>
                      <a:pt x="3131" y="6717"/>
                      <a:pt x="1957" y="7581"/>
                    </a:cubicBezTo>
                    <a:cubicBezTo>
                      <a:pt x="1649" y="7808"/>
                      <a:pt x="1332" y="8043"/>
                      <a:pt x="1020" y="8278"/>
                    </a:cubicBezTo>
                    <a:cubicBezTo>
                      <a:pt x="857" y="8034"/>
                      <a:pt x="706" y="7745"/>
                      <a:pt x="561" y="7464"/>
                    </a:cubicBezTo>
                    <a:cubicBezTo>
                      <a:pt x="412" y="7178"/>
                      <a:pt x="258" y="6882"/>
                      <a:pt x="90" y="6631"/>
                    </a:cubicBezTo>
                    <a:cubicBezTo>
                      <a:pt x="882" y="5616"/>
                      <a:pt x="1607" y="4514"/>
                      <a:pt x="2308" y="3448"/>
                    </a:cubicBezTo>
                    <a:cubicBezTo>
                      <a:pt x="2553" y="3077"/>
                      <a:pt x="2805" y="2694"/>
                      <a:pt x="3055" y="2320"/>
                    </a:cubicBezTo>
                    <a:cubicBezTo>
                      <a:pt x="3129" y="2211"/>
                      <a:pt x="3204" y="2094"/>
                      <a:pt x="3280" y="1977"/>
                    </a:cubicBezTo>
                    <a:cubicBezTo>
                      <a:pt x="3865" y="1077"/>
                      <a:pt x="4514" y="77"/>
                      <a:pt x="5546" y="77"/>
                    </a:cubicBezTo>
                    <a:close/>
                    <a:moveTo>
                      <a:pt x="5553" y="1"/>
                    </a:moveTo>
                    <a:cubicBezTo>
                      <a:pt x="4470" y="1"/>
                      <a:pt x="3785" y="1056"/>
                      <a:pt x="3215" y="1933"/>
                    </a:cubicBezTo>
                    <a:cubicBezTo>
                      <a:pt x="3138" y="2051"/>
                      <a:pt x="3064" y="2166"/>
                      <a:pt x="2990" y="2276"/>
                    </a:cubicBezTo>
                    <a:cubicBezTo>
                      <a:pt x="2740" y="2649"/>
                      <a:pt x="2486" y="3032"/>
                      <a:pt x="2243" y="3405"/>
                    </a:cubicBezTo>
                    <a:cubicBezTo>
                      <a:pt x="1537" y="4477"/>
                      <a:pt x="809" y="5586"/>
                      <a:pt x="11" y="6604"/>
                    </a:cubicBezTo>
                    <a:cubicBezTo>
                      <a:pt x="0" y="6615"/>
                      <a:pt x="0" y="6634"/>
                      <a:pt x="10" y="6647"/>
                    </a:cubicBezTo>
                    <a:cubicBezTo>
                      <a:pt x="182" y="6898"/>
                      <a:pt x="340" y="7202"/>
                      <a:pt x="492" y="7495"/>
                    </a:cubicBezTo>
                    <a:cubicBezTo>
                      <a:pt x="645" y="7791"/>
                      <a:pt x="804" y="8096"/>
                      <a:pt x="978" y="8351"/>
                    </a:cubicBezTo>
                    <a:cubicBezTo>
                      <a:pt x="985" y="8358"/>
                      <a:pt x="993" y="8366"/>
                      <a:pt x="1003" y="8367"/>
                    </a:cubicBezTo>
                    <a:cubicBezTo>
                      <a:pt x="1006" y="8367"/>
                      <a:pt x="1009" y="8367"/>
                      <a:pt x="1011" y="8367"/>
                    </a:cubicBezTo>
                    <a:cubicBezTo>
                      <a:pt x="1019" y="8367"/>
                      <a:pt x="1027" y="8365"/>
                      <a:pt x="1033" y="8360"/>
                    </a:cubicBezTo>
                    <a:cubicBezTo>
                      <a:pt x="1353" y="8117"/>
                      <a:pt x="1681" y="7875"/>
                      <a:pt x="2000" y="7641"/>
                    </a:cubicBezTo>
                    <a:cubicBezTo>
                      <a:pt x="3162" y="6784"/>
                      <a:pt x="4364" y="5899"/>
                      <a:pt x="5507" y="4704"/>
                    </a:cubicBezTo>
                    <a:cubicBezTo>
                      <a:pt x="5650" y="5094"/>
                      <a:pt x="5779" y="5500"/>
                      <a:pt x="5916" y="5930"/>
                    </a:cubicBezTo>
                    <a:cubicBezTo>
                      <a:pt x="6363" y="7333"/>
                      <a:pt x="6825" y="8782"/>
                      <a:pt x="7787" y="9758"/>
                    </a:cubicBezTo>
                    <a:cubicBezTo>
                      <a:pt x="8582" y="10565"/>
                      <a:pt x="9722" y="11021"/>
                      <a:pt x="10856" y="11021"/>
                    </a:cubicBezTo>
                    <a:cubicBezTo>
                      <a:pt x="11147" y="11021"/>
                      <a:pt x="11439" y="10991"/>
                      <a:pt x="11725" y="10927"/>
                    </a:cubicBezTo>
                    <a:cubicBezTo>
                      <a:pt x="12169" y="10830"/>
                      <a:pt x="12777" y="10611"/>
                      <a:pt x="13150" y="10117"/>
                    </a:cubicBezTo>
                    <a:cubicBezTo>
                      <a:pt x="13260" y="9973"/>
                      <a:pt x="13390" y="9745"/>
                      <a:pt x="13390" y="9483"/>
                    </a:cubicBezTo>
                    <a:cubicBezTo>
                      <a:pt x="13390" y="9141"/>
                      <a:pt x="13166" y="8831"/>
                      <a:pt x="13002" y="8606"/>
                    </a:cubicBezTo>
                    <a:cubicBezTo>
                      <a:pt x="12300" y="7640"/>
                      <a:pt x="11535" y="6595"/>
                      <a:pt x="10666" y="5412"/>
                    </a:cubicBezTo>
                    <a:cubicBezTo>
                      <a:pt x="9713" y="4114"/>
                      <a:pt x="8738" y="2795"/>
                      <a:pt x="7878" y="1631"/>
                    </a:cubicBezTo>
                    <a:cubicBezTo>
                      <a:pt x="7474" y="1084"/>
                      <a:pt x="6972" y="404"/>
                      <a:pt x="6241" y="133"/>
                    </a:cubicBezTo>
                    <a:cubicBezTo>
                      <a:pt x="5995" y="42"/>
                      <a:pt x="5766" y="1"/>
                      <a:pt x="55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548;p37">
                <a:extLst>
                  <a:ext uri="{FF2B5EF4-FFF2-40B4-BE49-F238E27FC236}">
                    <a16:creationId xmlns:a16="http://schemas.microsoft.com/office/drawing/2014/main" id="{F88EB464-61C1-06A4-7BE0-43CDA30EAB22}"/>
                  </a:ext>
                </a:extLst>
              </p:cNvPr>
              <p:cNvSpPr/>
              <p:nvPr/>
            </p:nvSpPr>
            <p:spPr>
              <a:xfrm>
                <a:off x="6803742" y="4214420"/>
                <a:ext cx="61217" cy="24434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307" extrusionOk="0">
                    <a:moveTo>
                      <a:pt x="43" y="0"/>
                    </a:moveTo>
                    <a:cubicBezTo>
                      <a:pt x="37" y="0"/>
                      <a:pt x="30" y="2"/>
                      <a:pt x="24" y="6"/>
                    </a:cubicBezTo>
                    <a:cubicBezTo>
                      <a:pt x="6" y="16"/>
                      <a:pt x="0" y="41"/>
                      <a:pt x="11" y="58"/>
                    </a:cubicBezTo>
                    <a:cubicBezTo>
                      <a:pt x="495" y="873"/>
                      <a:pt x="141" y="2244"/>
                      <a:pt x="138" y="2258"/>
                    </a:cubicBezTo>
                    <a:cubicBezTo>
                      <a:pt x="133" y="2279"/>
                      <a:pt x="144" y="2299"/>
                      <a:pt x="165" y="2304"/>
                    </a:cubicBezTo>
                    <a:cubicBezTo>
                      <a:pt x="167" y="2306"/>
                      <a:pt x="171" y="2306"/>
                      <a:pt x="173" y="2306"/>
                    </a:cubicBezTo>
                    <a:cubicBezTo>
                      <a:pt x="191" y="2306"/>
                      <a:pt x="205" y="2293"/>
                      <a:pt x="210" y="2277"/>
                    </a:cubicBezTo>
                    <a:cubicBezTo>
                      <a:pt x="226" y="2221"/>
                      <a:pt x="577" y="863"/>
                      <a:pt x="76" y="20"/>
                    </a:cubicBezTo>
                    <a:cubicBezTo>
                      <a:pt x="69" y="7"/>
                      <a:pt x="56" y="0"/>
                      <a:pt x="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549;p37">
                <a:extLst>
                  <a:ext uri="{FF2B5EF4-FFF2-40B4-BE49-F238E27FC236}">
                    <a16:creationId xmlns:a16="http://schemas.microsoft.com/office/drawing/2014/main" id="{B50687B9-5DDC-602B-C76E-C94372EB9D6D}"/>
                  </a:ext>
                </a:extLst>
              </p:cNvPr>
              <p:cNvSpPr/>
              <p:nvPr/>
            </p:nvSpPr>
            <p:spPr>
              <a:xfrm>
                <a:off x="6144860" y="4664970"/>
                <a:ext cx="246776" cy="273042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578" extrusionOk="0">
                    <a:moveTo>
                      <a:pt x="763" y="0"/>
                    </a:moveTo>
                    <a:cubicBezTo>
                      <a:pt x="554" y="0"/>
                      <a:pt x="0" y="269"/>
                      <a:pt x="48" y="584"/>
                    </a:cubicBezTo>
                    <a:cubicBezTo>
                      <a:pt x="48" y="584"/>
                      <a:pt x="1281" y="2577"/>
                      <a:pt x="1437" y="2577"/>
                    </a:cubicBezTo>
                    <a:cubicBezTo>
                      <a:pt x="1595" y="2577"/>
                      <a:pt x="2172" y="2393"/>
                      <a:pt x="2251" y="2052"/>
                    </a:cubicBezTo>
                    <a:cubicBezTo>
                      <a:pt x="2329" y="1711"/>
                      <a:pt x="966" y="58"/>
                      <a:pt x="808" y="6"/>
                    </a:cubicBezTo>
                    <a:cubicBezTo>
                      <a:pt x="796" y="2"/>
                      <a:pt x="781" y="0"/>
                      <a:pt x="7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550;p37">
                <a:extLst>
                  <a:ext uri="{FF2B5EF4-FFF2-40B4-BE49-F238E27FC236}">
                    <a16:creationId xmlns:a16="http://schemas.microsoft.com/office/drawing/2014/main" id="{38ABAB29-B572-C8E9-1271-79146C65FD8B}"/>
                  </a:ext>
                </a:extLst>
              </p:cNvPr>
              <p:cNvSpPr/>
              <p:nvPr/>
            </p:nvSpPr>
            <p:spPr>
              <a:xfrm>
                <a:off x="6143801" y="4660945"/>
                <a:ext cx="251754" cy="280986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653" extrusionOk="0">
                    <a:moveTo>
                      <a:pt x="771" y="76"/>
                    </a:moveTo>
                    <a:cubicBezTo>
                      <a:pt x="785" y="76"/>
                      <a:pt x="797" y="77"/>
                      <a:pt x="807" y="80"/>
                    </a:cubicBezTo>
                    <a:cubicBezTo>
                      <a:pt x="919" y="119"/>
                      <a:pt x="2300" y="1755"/>
                      <a:pt x="2224" y="2082"/>
                    </a:cubicBezTo>
                    <a:cubicBezTo>
                      <a:pt x="2153" y="2397"/>
                      <a:pt x="1607" y="2578"/>
                      <a:pt x="1452" y="2578"/>
                    </a:cubicBezTo>
                    <a:cubicBezTo>
                      <a:pt x="1340" y="2543"/>
                      <a:pt x="669" y="1539"/>
                      <a:pt x="93" y="608"/>
                    </a:cubicBezTo>
                    <a:cubicBezTo>
                      <a:pt x="80" y="484"/>
                      <a:pt x="176" y="374"/>
                      <a:pt x="259" y="304"/>
                    </a:cubicBezTo>
                    <a:cubicBezTo>
                      <a:pt x="427" y="162"/>
                      <a:pt x="663" y="76"/>
                      <a:pt x="771" y="76"/>
                    </a:cubicBezTo>
                    <a:close/>
                    <a:moveTo>
                      <a:pt x="769" y="0"/>
                    </a:moveTo>
                    <a:cubicBezTo>
                      <a:pt x="626" y="0"/>
                      <a:pt x="374" y="107"/>
                      <a:pt x="210" y="246"/>
                    </a:cubicBezTo>
                    <a:cubicBezTo>
                      <a:pt x="66" y="367"/>
                      <a:pt x="1" y="499"/>
                      <a:pt x="21" y="627"/>
                    </a:cubicBezTo>
                    <a:cubicBezTo>
                      <a:pt x="22" y="632"/>
                      <a:pt x="23" y="638"/>
                      <a:pt x="26" y="641"/>
                    </a:cubicBezTo>
                    <a:cubicBezTo>
                      <a:pt x="399" y="1246"/>
                      <a:pt x="1286" y="2652"/>
                      <a:pt x="1447" y="2652"/>
                    </a:cubicBezTo>
                    <a:cubicBezTo>
                      <a:pt x="1627" y="2652"/>
                      <a:pt x="2215" y="2456"/>
                      <a:pt x="2297" y="2098"/>
                    </a:cubicBezTo>
                    <a:cubicBezTo>
                      <a:pt x="2377" y="1752"/>
                      <a:pt x="1032" y="76"/>
                      <a:pt x="829" y="9"/>
                    </a:cubicBezTo>
                    <a:cubicBezTo>
                      <a:pt x="812" y="3"/>
                      <a:pt x="792" y="0"/>
                      <a:pt x="7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551;p37">
                <a:extLst>
                  <a:ext uri="{FF2B5EF4-FFF2-40B4-BE49-F238E27FC236}">
                    <a16:creationId xmlns:a16="http://schemas.microsoft.com/office/drawing/2014/main" id="{15964ECF-C027-051A-E4C3-32A9EA7549BC}"/>
                  </a:ext>
                </a:extLst>
              </p:cNvPr>
              <p:cNvSpPr/>
              <p:nvPr/>
            </p:nvSpPr>
            <p:spPr>
              <a:xfrm>
                <a:off x="7351415" y="4553868"/>
                <a:ext cx="429052" cy="512511"/>
              </a:xfrm>
              <a:custGeom>
                <a:avLst/>
                <a:gdLst/>
                <a:ahLst/>
                <a:cxnLst/>
                <a:rect l="l" t="t" r="r" b="b"/>
                <a:pathLst>
                  <a:path w="4051" h="4839" extrusionOk="0">
                    <a:moveTo>
                      <a:pt x="104" y="1"/>
                    </a:moveTo>
                    <a:cubicBezTo>
                      <a:pt x="35" y="1"/>
                      <a:pt x="0" y="35"/>
                      <a:pt x="11" y="112"/>
                    </a:cubicBezTo>
                    <a:cubicBezTo>
                      <a:pt x="11" y="112"/>
                      <a:pt x="1978" y="2786"/>
                      <a:pt x="2292" y="3547"/>
                    </a:cubicBezTo>
                    <a:cubicBezTo>
                      <a:pt x="2588" y="4263"/>
                      <a:pt x="2814" y="4839"/>
                      <a:pt x="3146" y="4839"/>
                    </a:cubicBezTo>
                    <a:cubicBezTo>
                      <a:pt x="3167" y="4839"/>
                      <a:pt x="3188" y="4836"/>
                      <a:pt x="3210" y="4832"/>
                    </a:cubicBezTo>
                    <a:cubicBezTo>
                      <a:pt x="3578" y="4753"/>
                      <a:pt x="4050" y="4282"/>
                      <a:pt x="3997" y="3783"/>
                    </a:cubicBezTo>
                    <a:cubicBezTo>
                      <a:pt x="3944" y="3285"/>
                      <a:pt x="2580" y="1764"/>
                      <a:pt x="1767" y="1055"/>
                    </a:cubicBezTo>
                    <a:cubicBezTo>
                      <a:pt x="1125" y="496"/>
                      <a:pt x="367" y="1"/>
                      <a:pt x="1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552;p37">
                <a:extLst>
                  <a:ext uri="{FF2B5EF4-FFF2-40B4-BE49-F238E27FC236}">
                    <a16:creationId xmlns:a16="http://schemas.microsoft.com/office/drawing/2014/main" id="{C0F4B8A1-3A5D-7704-3585-5AC9729BD230}"/>
                  </a:ext>
                </a:extLst>
              </p:cNvPr>
              <p:cNvSpPr/>
              <p:nvPr/>
            </p:nvSpPr>
            <p:spPr>
              <a:xfrm>
                <a:off x="7347496" y="4550055"/>
                <a:ext cx="437419" cy="52034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4913" extrusionOk="0">
                    <a:moveTo>
                      <a:pt x="142" y="71"/>
                    </a:moveTo>
                    <a:cubicBezTo>
                      <a:pt x="354" y="71"/>
                      <a:pt x="1061" y="492"/>
                      <a:pt x="1779" y="1118"/>
                    </a:cubicBezTo>
                    <a:cubicBezTo>
                      <a:pt x="2618" y="1849"/>
                      <a:pt x="3945" y="3352"/>
                      <a:pt x="3995" y="3821"/>
                    </a:cubicBezTo>
                    <a:cubicBezTo>
                      <a:pt x="4045" y="4303"/>
                      <a:pt x="3577" y="4757"/>
                      <a:pt x="3239" y="4830"/>
                    </a:cubicBezTo>
                    <a:cubicBezTo>
                      <a:pt x="3220" y="4834"/>
                      <a:pt x="3202" y="4836"/>
                      <a:pt x="3184" y="4836"/>
                    </a:cubicBezTo>
                    <a:cubicBezTo>
                      <a:pt x="2885" y="4836"/>
                      <a:pt x="2668" y="4304"/>
                      <a:pt x="2393" y="3641"/>
                    </a:cubicBezTo>
                    <a:lnTo>
                      <a:pt x="2364" y="3568"/>
                    </a:lnTo>
                    <a:cubicBezTo>
                      <a:pt x="2057" y="2826"/>
                      <a:pt x="224" y="324"/>
                      <a:pt x="84" y="134"/>
                    </a:cubicBezTo>
                    <a:cubicBezTo>
                      <a:pt x="81" y="93"/>
                      <a:pt x="96" y="84"/>
                      <a:pt x="100" y="79"/>
                    </a:cubicBezTo>
                    <a:cubicBezTo>
                      <a:pt x="111" y="74"/>
                      <a:pt x="125" y="71"/>
                      <a:pt x="142" y="71"/>
                    </a:cubicBezTo>
                    <a:close/>
                    <a:moveTo>
                      <a:pt x="141" y="1"/>
                    </a:moveTo>
                    <a:cubicBezTo>
                      <a:pt x="112" y="1"/>
                      <a:pt x="87" y="6"/>
                      <a:pt x="67" y="17"/>
                    </a:cubicBezTo>
                    <a:cubicBezTo>
                      <a:pt x="35" y="34"/>
                      <a:pt x="0" y="71"/>
                      <a:pt x="12" y="153"/>
                    </a:cubicBezTo>
                    <a:cubicBezTo>
                      <a:pt x="12" y="160"/>
                      <a:pt x="15" y="166"/>
                      <a:pt x="19" y="171"/>
                    </a:cubicBezTo>
                    <a:cubicBezTo>
                      <a:pt x="38" y="198"/>
                      <a:pt x="1987" y="2850"/>
                      <a:pt x="2296" y="3598"/>
                    </a:cubicBezTo>
                    <a:lnTo>
                      <a:pt x="2325" y="3670"/>
                    </a:lnTo>
                    <a:cubicBezTo>
                      <a:pt x="2610" y="4358"/>
                      <a:pt x="2839" y="4913"/>
                      <a:pt x="3183" y="4913"/>
                    </a:cubicBezTo>
                    <a:cubicBezTo>
                      <a:pt x="3208" y="4913"/>
                      <a:pt x="3231" y="4910"/>
                      <a:pt x="3257" y="4905"/>
                    </a:cubicBezTo>
                    <a:cubicBezTo>
                      <a:pt x="3619" y="4827"/>
                      <a:pt x="4130" y="4353"/>
                      <a:pt x="4073" y="3815"/>
                    </a:cubicBezTo>
                    <a:cubicBezTo>
                      <a:pt x="4022" y="3313"/>
                      <a:pt x="2679" y="1800"/>
                      <a:pt x="1832" y="1063"/>
                    </a:cubicBezTo>
                    <a:cubicBezTo>
                      <a:pt x="1307" y="607"/>
                      <a:pt x="460" y="1"/>
                      <a:pt x="1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553;p37">
                <a:extLst>
                  <a:ext uri="{FF2B5EF4-FFF2-40B4-BE49-F238E27FC236}">
                    <a16:creationId xmlns:a16="http://schemas.microsoft.com/office/drawing/2014/main" id="{63945B26-5CF0-9449-EF81-CA8AE70354E7}"/>
                  </a:ext>
                </a:extLst>
              </p:cNvPr>
              <p:cNvSpPr/>
              <p:nvPr/>
            </p:nvSpPr>
            <p:spPr>
              <a:xfrm>
                <a:off x="7296976" y="3471343"/>
                <a:ext cx="797203" cy="1555431"/>
              </a:xfrm>
              <a:custGeom>
                <a:avLst/>
                <a:gdLst/>
                <a:ahLst/>
                <a:cxnLst/>
                <a:rect l="l" t="t" r="r" b="b"/>
                <a:pathLst>
                  <a:path w="7527" h="14686" extrusionOk="0">
                    <a:moveTo>
                      <a:pt x="4563" y="0"/>
                    </a:moveTo>
                    <a:cubicBezTo>
                      <a:pt x="4379" y="0"/>
                      <a:pt x="3487" y="341"/>
                      <a:pt x="3094" y="839"/>
                    </a:cubicBezTo>
                    <a:cubicBezTo>
                      <a:pt x="2701" y="1338"/>
                      <a:pt x="2465" y="1809"/>
                      <a:pt x="2308" y="2071"/>
                    </a:cubicBezTo>
                    <a:cubicBezTo>
                      <a:pt x="2151" y="2335"/>
                      <a:pt x="1731" y="2622"/>
                      <a:pt x="1731" y="2622"/>
                    </a:cubicBezTo>
                    <a:cubicBezTo>
                      <a:pt x="1731" y="2622"/>
                      <a:pt x="786" y="4484"/>
                      <a:pt x="892" y="5428"/>
                    </a:cubicBezTo>
                    <a:cubicBezTo>
                      <a:pt x="997" y="6373"/>
                      <a:pt x="1127" y="7289"/>
                      <a:pt x="1127" y="7289"/>
                    </a:cubicBezTo>
                    <a:cubicBezTo>
                      <a:pt x="1127" y="7289"/>
                      <a:pt x="1101" y="7709"/>
                      <a:pt x="630" y="8444"/>
                    </a:cubicBezTo>
                    <a:cubicBezTo>
                      <a:pt x="157" y="9178"/>
                      <a:pt x="1" y="9755"/>
                      <a:pt x="236" y="10069"/>
                    </a:cubicBezTo>
                    <a:cubicBezTo>
                      <a:pt x="472" y="10384"/>
                      <a:pt x="3776" y="13216"/>
                      <a:pt x="4196" y="13924"/>
                    </a:cubicBezTo>
                    <a:cubicBezTo>
                      <a:pt x="4451" y="14354"/>
                      <a:pt x="4871" y="14513"/>
                      <a:pt x="5255" y="14513"/>
                    </a:cubicBezTo>
                    <a:cubicBezTo>
                      <a:pt x="5503" y="14513"/>
                      <a:pt x="5736" y="14447"/>
                      <a:pt x="5901" y="14344"/>
                    </a:cubicBezTo>
                    <a:cubicBezTo>
                      <a:pt x="6320" y="14082"/>
                      <a:pt x="6477" y="14685"/>
                      <a:pt x="6975" y="12561"/>
                    </a:cubicBezTo>
                    <a:cubicBezTo>
                      <a:pt x="7474" y="10437"/>
                      <a:pt x="6871" y="8444"/>
                      <a:pt x="6975" y="7997"/>
                    </a:cubicBezTo>
                    <a:cubicBezTo>
                      <a:pt x="7081" y="7550"/>
                      <a:pt x="7526" y="4457"/>
                      <a:pt x="6871" y="2674"/>
                    </a:cubicBezTo>
                    <a:cubicBezTo>
                      <a:pt x="6215" y="891"/>
                      <a:pt x="4746" y="0"/>
                      <a:pt x="45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554;p37">
                <a:extLst>
                  <a:ext uri="{FF2B5EF4-FFF2-40B4-BE49-F238E27FC236}">
                    <a16:creationId xmlns:a16="http://schemas.microsoft.com/office/drawing/2014/main" id="{DD3CD06E-927A-771B-7BF9-BDF46CF44D64}"/>
                  </a:ext>
                </a:extLst>
              </p:cNvPr>
              <p:cNvSpPr/>
              <p:nvPr/>
            </p:nvSpPr>
            <p:spPr>
              <a:xfrm>
                <a:off x="7293375" y="3467424"/>
                <a:ext cx="805676" cy="1545157"/>
              </a:xfrm>
              <a:custGeom>
                <a:avLst/>
                <a:gdLst/>
                <a:ahLst/>
                <a:cxnLst/>
                <a:rect l="l" t="t" r="r" b="b"/>
                <a:pathLst>
                  <a:path w="7607" h="14589" extrusionOk="0">
                    <a:moveTo>
                      <a:pt x="4598" y="74"/>
                    </a:moveTo>
                    <a:cubicBezTo>
                      <a:pt x="4748" y="74"/>
                      <a:pt x="6208" y="924"/>
                      <a:pt x="6870" y="2724"/>
                    </a:cubicBezTo>
                    <a:cubicBezTo>
                      <a:pt x="7531" y="4518"/>
                      <a:pt x="7063" y="7645"/>
                      <a:pt x="6973" y="8027"/>
                    </a:cubicBezTo>
                    <a:cubicBezTo>
                      <a:pt x="6939" y="8173"/>
                      <a:pt x="6976" y="8467"/>
                      <a:pt x="7028" y="8875"/>
                    </a:cubicBezTo>
                    <a:cubicBezTo>
                      <a:pt x="7141" y="9777"/>
                      <a:pt x="7313" y="11140"/>
                      <a:pt x="6973" y="12590"/>
                    </a:cubicBezTo>
                    <a:cubicBezTo>
                      <a:pt x="6599" y="14190"/>
                      <a:pt x="6427" y="14218"/>
                      <a:pt x="6190" y="14257"/>
                    </a:cubicBezTo>
                    <a:cubicBezTo>
                      <a:pt x="6110" y="14270"/>
                      <a:pt x="6021" y="14285"/>
                      <a:pt x="5916" y="14350"/>
                    </a:cubicBezTo>
                    <a:cubicBezTo>
                      <a:pt x="5745" y="14457"/>
                      <a:pt x="5519" y="14514"/>
                      <a:pt x="5290" y="14514"/>
                    </a:cubicBezTo>
                    <a:cubicBezTo>
                      <a:pt x="5186" y="14514"/>
                      <a:pt x="5082" y="14502"/>
                      <a:pt x="4982" y="14478"/>
                    </a:cubicBezTo>
                    <a:cubicBezTo>
                      <a:pt x="4766" y="14426"/>
                      <a:pt x="4468" y="14291"/>
                      <a:pt x="4263" y="13944"/>
                    </a:cubicBezTo>
                    <a:cubicBezTo>
                      <a:pt x="3990" y="13482"/>
                      <a:pt x="2520" y="12142"/>
                      <a:pt x="1446" y="11164"/>
                    </a:cubicBezTo>
                    <a:cubicBezTo>
                      <a:pt x="875" y="10643"/>
                      <a:pt x="382" y="10194"/>
                      <a:pt x="300" y="10085"/>
                    </a:cubicBezTo>
                    <a:cubicBezTo>
                      <a:pt x="80" y="9793"/>
                      <a:pt x="217" y="9245"/>
                      <a:pt x="695" y="8502"/>
                    </a:cubicBezTo>
                    <a:cubicBezTo>
                      <a:pt x="1167" y="7769"/>
                      <a:pt x="1198" y="7348"/>
                      <a:pt x="1199" y="7331"/>
                    </a:cubicBezTo>
                    <a:lnTo>
                      <a:pt x="1199" y="7323"/>
                    </a:lnTo>
                    <a:cubicBezTo>
                      <a:pt x="1198" y="7313"/>
                      <a:pt x="1066" y="6394"/>
                      <a:pt x="963" y="5461"/>
                    </a:cubicBezTo>
                    <a:cubicBezTo>
                      <a:pt x="864" y="4571"/>
                      <a:pt x="1726" y="2821"/>
                      <a:pt x="1795" y="2684"/>
                    </a:cubicBezTo>
                    <a:cubicBezTo>
                      <a:pt x="1855" y="2641"/>
                      <a:pt x="2226" y="2378"/>
                      <a:pt x="2375" y="2128"/>
                    </a:cubicBezTo>
                    <a:cubicBezTo>
                      <a:pt x="2410" y="2069"/>
                      <a:pt x="2448" y="2001"/>
                      <a:pt x="2491" y="1925"/>
                    </a:cubicBezTo>
                    <a:cubicBezTo>
                      <a:pt x="2644" y="1655"/>
                      <a:pt x="2854" y="1285"/>
                      <a:pt x="3159" y="898"/>
                    </a:cubicBezTo>
                    <a:cubicBezTo>
                      <a:pt x="3557" y="394"/>
                      <a:pt x="4440" y="74"/>
                      <a:pt x="4598" y="74"/>
                    </a:cubicBezTo>
                    <a:close/>
                    <a:moveTo>
                      <a:pt x="4598" y="1"/>
                    </a:moveTo>
                    <a:cubicBezTo>
                      <a:pt x="4400" y="1"/>
                      <a:pt x="3495" y="355"/>
                      <a:pt x="3100" y="855"/>
                    </a:cubicBezTo>
                    <a:cubicBezTo>
                      <a:pt x="2791" y="1247"/>
                      <a:pt x="2580" y="1620"/>
                      <a:pt x="2426" y="1892"/>
                    </a:cubicBezTo>
                    <a:cubicBezTo>
                      <a:pt x="2383" y="1967"/>
                      <a:pt x="2345" y="2034"/>
                      <a:pt x="2310" y="2091"/>
                    </a:cubicBezTo>
                    <a:cubicBezTo>
                      <a:pt x="2158" y="2343"/>
                      <a:pt x="1748" y="2627"/>
                      <a:pt x="1743" y="2630"/>
                    </a:cubicBezTo>
                    <a:cubicBezTo>
                      <a:pt x="1738" y="2633"/>
                      <a:pt x="1735" y="2638"/>
                      <a:pt x="1732" y="2643"/>
                    </a:cubicBezTo>
                    <a:cubicBezTo>
                      <a:pt x="1693" y="2720"/>
                      <a:pt x="783" y="4526"/>
                      <a:pt x="888" y="5470"/>
                    </a:cubicBezTo>
                    <a:cubicBezTo>
                      <a:pt x="989" y="6371"/>
                      <a:pt x="1114" y="7260"/>
                      <a:pt x="1124" y="7329"/>
                    </a:cubicBezTo>
                    <a:cubicBezTo>
                      <a:pt x="1120" y="7371"/>
                      <a:pt x="1070" y="7781"/>
                      <a:pt x="633" y="8462"/>
                    </a:cubicBezTo>
                    <a:cubicBezTo>
                      <a:pt x="137" y="9233"/>
                      <a:pt x="0" y="9810"/>
                      <a:pt x="240" y="10130"/>
                    </a:cubicBezTo>
                    <a:cubicBezTo>
                      <a:pt x="328" y="10246"/>
                      <a:pt x="799" y="10676"/>
                      <a:pt x="1396" y="11220"/>
                    </a:cubicBezTo>
                    <a:cubicBezTo>
                      <a:pt x="2466" y="12196"/>
                      <a:pt x="3931" y="13530"/>
                      <a:pt x="4198" y="13982"/>
                    </a:cubicBezTo>
                    <a:cubicBezTo>
                      <a:pt x="4371" y="14275"/>
                      <a:pt x="4635" y="14472"/>
                      <a:pt x="4963" y="14551"/>
                    </a:cubicBezTo>
                    <a:cubicBezTo>
                      <a:pt x="5068" y="14577"/>
                      <a:pt x="5179" y="14589"/>
                      <a:pt x="5288" y="14589"/>
                    </a:cubicBezTo>
                    <a:cubicBezTo>
                      <a:pt x="5532" y="14589"/>
                      <a:pt x="5773" y="14527"/>
                      <a:pt x="5956" y="14417"/>
                    </a:cubicBezTo>
                    <a:cubicBezTo>
                      <a:pt x="6048" y="14360"/>
                      <a:pt x="6127" y="14346"/>
                      <a:pt x="6202" y="14334"/>
                    </a:cubicBezTo>
                    <a:cubicBezTo>
                      <a:pt x="6468" y="14290"/>
                      <a:pt x="6661" y="14258"/>
                      <a:pt x="7047" y="12610"/>
                    </a:cubicBezTo>
                    <a:cubicBezTo>
                      <a:pt x="7391" y="11147"/>
                      <a:pt x="7211" y="9719"/>
                      <a:pt x="7103" y="8869"/>
                    </a:cubicBezTo>
                    <a:cubicBezTo>
                      <a:pt x="7052" y="8469"/>
                      <a:pt x="7015" y="8179"/>
                      <a:pt x="7047" y="8046"/>
                    </a:cubicBezTo>
                    <a:cubicBezTo>
                      <a:pt x="7137" y="7661"/>
                      <a:pt x="7606" y="4512"/>
                      <a:pt x="6940" y="2700"/>
                    </a:cubicBezTo>
                    <a:cubicBezTo>
                      <a:pt x="6294" y="940"/>
                      <a:pt x="4818" y="1"/>
                      <a:pt x="45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555;p37">
                <a:extLst>
                  <a:ext uri="{FF2B5EF4-FFF2-40B4-BE49-F238E27FC236}">
                    <a16:creationId xmlns:a16="http://schemas.microsoft.com/office/drawing/2014/main" id="{19887C29-639C-0EBA-45E2-93AD7E3762D6}"/>
                  </a:ext>
                </a:extLst>
              </p:cNvPr>
              <p:cNvSpPr/>
              <p:nvPr/>
            </p:nvSpPr>
            <p:spPr>
              <a:xfrm>
                <a:off x="7394310" y="3293517"/>
                <a:ext cx="436042" cy="488468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4612" extrusionOk="0">
                    <a:moveTo>
                      <a:pt x="2498" y="1"/>
                    </a:moveTo>
                    <a:cubicBezTo>
                      <a:pt x="2141" y="1"/>
                      <a:pt x="1774" y="146"/>
                      <a:pt x="1467" y="420"/>
                    </a:cubicBezTo>
                    <a:cubicBezTo>
                      <a:pt x="970" y="866"/>
                      <a:pt x="209" y="2624"/>
                      <a:pt x="209" y="2624"/>
                    </a:cubicBezTo>
                    <a:cubicBezTo>
                      <a:pt x="209" y="2624"/>
                      <a:pt x="0" y="2938"/>
                      <a:pt x="105" y="3227"/>
                    </a:cubicBezTo>
                    <a:cubicBezTo>
                      <a:pt x="209" y="3515"/>
                      <a:pt x="524" y="3647"/>
                      <a:pt x="524" y="3647"/>
                    </a:cubicBezTo>
                    <a:cubicBezTo>
                      <a:pt x="524" y="3647"/>
                      <a:pt x="156" y="3935"/>
                      <a:pt x="473" y="4276"/>
                    </a:cubicBezTo>
                    <a:cubicBezTo>
                      <a:pt x="663" y="4482"/>
                      <a:pt x="892" y="4612"/>
                      <a:pt x="1118" y="4612"/>
                    </a:cubicBezTo>
                    <a:cubicBezTo>
                      <a:pt x="1266" y="4612"/>
                      <a:pt x="1413" y="4557"/>
                      <a:pt x="1547" y="4433"/>
                    </a:cubicBezTo>
                    <a:cubicBezTo>
                      <a:pt x="1888" y="4118"/>
                      <a:pt x="2125" y="3017"/>
                      <a:pt x="2675" y="2466"/>
                    </a:cubicBezTo>
                    <a:cubicBezTo>
                      <a:pt x="3225" y="1916"/>
                      <a:pt x="3802" y="1916"/>
                      <a:pt x="3959" y="1705"/>
                    </a:cubicBezTo>
                    <a:cubicBezTo>
                      <a:pt x="4116" y="1495"/>
                      <a:pt x="4038" y="1022"/>
                      <a:pt x="3802" y="892"/>
                    </a:cubicBezTo>
                    <a:cubicBezTo>
                      <a:pt x="3566" y="762"/>
                      <a:pt x="3356" y="684"/>
                      <a:pt x="3356" y="684"/>
                    </a:cubicBezTo>
                    <a:cubicBezTo>
                      <a:pt x="3356" y="684"/>
                      <a:pt x="3660" y="479"/>
                      <a:pt x="3140" y="174"/>
                    </a:cubicBezTo>
                    <a:cubicBezTo>
                      <a:pt x="2941" y="57"/>
                      <a:pt x="2721" y="1"/>
                      <a:pt x="24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56;p37">
                <a:extLst>
                  <a:ext uri="{FF2B5EF4-FFF2-40B4-BE49-F238E27FC236}">
                    <a16:creationId xmlns:a16="http://schemas.microsoft.com/office/drawing/2014/main" id="{64B54693-BE82-8559-D09B-B72F97A23E43}"/>
                  </a:ext>
                </a:extLst>
              </p:cNvPr>
              <p:cNvSpPr/>
              <p:nvPr/>
            </p:nvSpPr>
            <p:spPr>
              <a:xfrm>
                <a:off x="7390709" y="3289492"/>
                <a:ext cx="438160" cy="496412"/>
              </a:xfrm>
              <a:custGeom>
                <a:avLst/>
                <a:gdLst/>
                <a:ahLst/>
                <a:cxnLst/>
                <a:rect l="l" t="t" r="r" b="b"/>
                <a:pathLst>
                  <a:path w="4137" h="4687" extrusionOk="0">
                    <a:moveTo>
                      <a:pt x="2533" y="77"/>
                    </a:moveTo>
                    <a:cubicBezTo>
                      <a:pt x="2751" y="77"/>
                      <a:pt x="2964" y="131"/>
                      <a:pt x="3153" y="244"/>
                    </a:cubicBezTo>
                    <a:cubicBezTo>
                      <a:pt x="3386" y="380"/>
                      <a:pt x="3436" y="487"/>
                      <a:pt x="3439" y="553"/>
                    </a:cubicBezTo>
                    <a:cubicBezTo>
                      <a:pt x="3441" y="637"/>
                      <a:pt x="3367" y="690"/>
                      <a:pt x="3367" y="690"/>
                    </a:cubicBezTo>
                    <a:cubicBezTo>
                      <a:pt x="3355" y="697"/>
                      <a:pt x="3350" y="711"/>
                      <a:pt x="3351" y="726"/>
                    </a:cubicBezTo>
                    <a:cubicBezTo>
                      <a:pt x="3352" y="739"/>
                      <a:pt x="3361" y="750"/>
                      <a:pt x="3375" y="756"/>
                    </a:cubicBezTo>
                    <a:cubicBezTo>
                      <a:pt x="3377" y="758"/>
                      <a:pt x="3585" y="836"/>
                      <a:pt x="3817" y="963"/>
                    </a:cubicBezTo>
                    <a:cubicBezTo>
                      <a:pt x="3910" y="1016"/>
                      <a:pt x="3987" y="1138"/>
                      <a:pt x="4020" y="1293"/>
                    </a:cubicBezTo>
                    <a:cubicBezTo>
                      <a:pt x="4056" y="1458"/>
                      <a:pt x="4033" y="1627"/>
                      <a:pt x="3963" y="1720"/>
                    </a:cubicBezTo>
                    <a:cubicBezTo>
                      <a:pt x="3907" y="1795"/>
                      <a:pt x="3780" y="1845"/>
                      <a:pt x="3618" y="1907"/>
                    </a:cubicBezTo>
                    <a:cubicBezTo>
                      <a:pt x="3365" y="2006"/>
                      <a:pt x="3018" y="2140"/>
                      <a:pt x="2681" y="2477"/>
                    </a:cubicBezTo>
                    <a:cubicBezTo>
                      <a:pt x="2372" y="2786"/>
                      <a:pt x="2162" y="3263"/>
                      <a:pt x="1978" y="3681"/>
                    </a:cubicBezTo>
                    <a:cubicBezTo>
                      <a:pt x="1828" y="4018"/>
                      <a:pt x="1700" y="4309"/>
                      <a:pt x="1553" y="4444"/>
                    </a:cubicBezTo>
                    <a:cubicBezTo>
                      <a:pt x="1424" y="4563"/>
                      <a:pt x="1287" y="4612"/>
                      <a:pt x="1152" y="4612"/>
                    </a:cubicBezTo>
                    <a:cubicBezTo>
                      <a:pt x="922" y="4612"/>
                      <a:pt x="699" y="4469"/>
                      <a:pt x="531" y="4288"/>
                    </a:cubicBezTo>
                    <a:cubicBezTo>
                      <a:pt x="447" y="4194"/>
                      <a:pt x="408" y="4101"/>
                      <a:pt x="416" y="4004"/>
                    </a:cubicBezTo>
                    <a:cubicBezTo>
                      <a:pt x="429" y="3834"/>
                      <a:pt x="579" y="3714"/>
                      <a:pt x="580" y="3713"/>
                    </a:cubicBezTo>
                    <a:cubicBezTo>
                      <a:pt x="590" y="3705"/>
                      <a:pt x="595" y="3691"/>
                      <a:pt x="594" y="3679"/>
                    </a:cubicBezTo>
                    <a:cubicBezTo>
                      <a:pt x="593" y="3665"/>
                      <a:pt x="583" y="3654"/>
                      <a:pt x="572" y="3649"/>
                    </a:cubicBezTo>
                    <a:cubicBezTo>
                      <a:pt x="569" y="3648"/>
                      <a:pt x="270" y="3520"/>
                      <a:pt x="173" y="3250"/>
                    </a:cubicBezTo>
                    <a:cubicBezTo>
                      <a:pt x="77" y="2984"/>
                      <a:pt x="273" y="2684"/>
                      <a:pt x="274" y="2681"/>
                    </a:cubicBezTo>
                    <a:cubicBezTo>
                      <a:pt x="275" y="2680"/>
                      <a:pt x="275" y="2679"/>
                      <a:pt x="277" y="2675"/>
                    </a:cubicBezTo>
                    <a:cubicBezTo>
                      <a:pt x="285" y="2658"/>
                      <a:pt x="1041" y="923"/>
                      <a:pt x="1527" y="487"/>
                    </a:cubicBezTo>
                    <a:cubicBezTo>
                      <a:pt x="1830" y="216"/>
                      <a:pt x="2187" y="77"/>
                      <a:pt x="2533" y="77"/>
                    </a:cubicBezTo>
                    <a:close/>
                    <a:moveTo>
                      <a:pt x="2534" y="0"/>
                    </a:moveTo>
                    <a:cubicBezTo>
                      <a:pt x="2170" y="0"/>
                      <a:pt x="1795" y="147"/>
                      <a:pt x="1479" y="429"/>
                    </a:cubicBezTo>
                    <a:cubicBezTo>
                      <a:pt x="986" y="871"/>
                      <a:pt x="258" y="2536"/>
                      <a:pt x="211" y="2642"/>
                    </a:cubicBezTo>
                    <a:cubicBezTo>
                      <a:pt x="189" y="2679"/>
                      <a:pt x="0" y="2987"/>
                      <a:pt x="105" y="3277"/>
                    </a:cubicBezTo>
                    <a:cubicBezTo>
                      <a:pt x="189" y="3509"/>
                      <a:pt x="397" y="3642"/>
                      <a:pt x="494" y="3693"/>
                    </a:cubicBezTo>
                    <a:cubicBezTo>
                      <a:pt x="441" y="3749"/>
                      <a:pt x="354" y="3857"/>
                      <a:pt x="344" y="3996"/>
                    </a:cubicBezTo>
                    <a:cubicBezTo>
                      <a:pt x="334" y="4116"/>
                      <a:pt x="380" y="4231"/>
                      <a:pt x="480" y="4339"/>
                    </a:cubicBezTo>
                    <a:cubicBezTo>
                      <a:pt x="647" y="4522"/>
                      <a:pt x="838" y="4639"/>
                      <a:pt x="1027" y="4675"/>
                    </a:cubicBezTo>
                    <a:cubicBezTo>
                      <a:pt x="1068" y="4683"/>
                      <a:pt x="1111" y="4687"/>
                      <a:pt x="1153" y="4687"/>
                    </a:cubicBezTo>
                    <a:cubicBezTo>
                      <a:pt x="1317" y="4687"/>
                      <a:pt x="1471" y="4623"/>
                      <a:pt x="1608" y="4500"/>
                    </a:cubicBezTo>
                    <a:cubicBezTo>
                      <a:pt x="1767" y="4355"/>
                      <a:pt x="1898" y="4057"/>
                      <a:pt x="2049" y="3713"/>
                    </a:cubicBezTo>
                    <a:cubicBezTo>
                      <a:pt x="2231" y="3300"/>
                      <a:pt x="2437" y="2832"/>
                      <a:pt x="2737" y="2533"/>
                    </a:cubicBezTo>
                    <a:cubicBezTo>
                      <a:pt x="3062" y="2207"/>
                      <a:pt x="3401" y="2075"/>
                      <a:pt x="3648" y="1979"/>
                    </a:cubicBezTo>
                    <a:cubicBezTo>
                      <a:pt x="3820" y="1912"/>
                      <a:pt x="3956" y="1859"/>
                      <a:pt x="4025" y="1767"/>
                    </a:cubicBezTo>
                    <a:cubicBezTo>
                      <a:pt x="4110" y="1654"/>
                      <a:pt x="4136" y="1468"/>
                      <a:pt x="4096" y="1278"/>
                    </a:cubicBezTo>
                    <a:cubicBezTo>
                      <a:pt x="4059" y="1101"/>
                      <a:pt x="3971" y="962"/>
                      <a:pt x="3856" y="898"/>
                    </a:cubicBezTo>
                    <a:cubicBezTo>
                      <a:pt x="3692" y="807"/>
                      <a:pt x="3539" y="740"/>
                      <a:pt x="3460" y="708"/>
                    </a:cubicBezTo>
                    <a:cubicBezTo>
                      <a:pt x="3489" y="674"/>
                      <a:pt x="3520" y="621"/>
                      <a:pt x="3518" y="552"/>
                    </a:cubicBezTo>
                    <a:cubicBezTo>
                      <a:pt x="3514" y="427"/>
                      <a:pt x="3406" y="302"/>
                      <a:pt x="3195" y="179"/>
                    </a:cubicBezTo>
                    <a:cubicBezTo>
                      <a:pt x="2991" y="59"/>
                      <a:pt x="2765" y="0"/>
                      <a:pt x="25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557;p37">
                <a:extLst>
                  <a:ext uri="{FF2B5EF4-FFF2-40B4-BE49-F238E27FC236}">
                    <a16:creationId xmlns:a16="http://schemas.microsoft.com/office/drawing/2014/main" id="{383D9F3F-C5A5-6F32-29C0-267D388410B1}"/>
                  </a:ext>
                </a:extLst>
              </p:cNvPr>
              <p:cNvSpPr/>
              <p:nvPr/>
            </p:nvSpPr>
            <p:spPr>
              <a:xfrm>
                <a:off x="6999786" y="3155407"/>
                <a:ext cx="538989" cy="448539"/>
              </a:xfrm>
              <a:custGeom>
                <a:avLst/>
                <a:gdLst/>
                <a:ahLst/>
                <a:cxnLst/>
                <a:rect l="l" t="t" r="r" b="b"/>
                <a:pathLst>
                  <a:path w="5089" h="4235" extrusionOk="0">
                    <a:moveTo>
                      <a:pt x="2732" y="1"/>
                    </a:moveTo>
                    <a:cubicBezTo>
                      <a:pt x="1983" y="1"/>
                      <a:pt x="169" y="727"/>
                      <a:pt x="1" y="991"/>
                    </a:cubicBezTo>
                    <a:cubicBezTo>
                      <a:pt x="1" y="991"/>
                      <a:pt x="238" y="1935"/>
                      <a:pt x="683" y="2275"/>
                    </a:cubicBezTo>
                    <a:cubicBezTo>
                      <a:pt x="1130" y="2616"/>
                      <a:pt x="1759" y="2931"/>
                      <a:pt x="1811" y="3114"/>
                    </a:cubicBezTo>
                    <a:cubicBezTo>
                      <a:pt x="1863" y="3299"/>
                      <a:pt x="1784" y="3586"/>
                      <a:pt x="1941" y="3743"/>
                    </a:cubicBezTo>
                    <a:cubicBezTo>
                      <a:pt x="1977" y="3780"/>
                      <a:pt x="2034" y="3794"/>
                      <a:pt x="2098" y="3794"/>
                    </a:cubicBezTo>
                    <a:cubicBezTo>
                      <a:pt x="2313" y="3794"/>
                      <a:pt x="2623" y="3639"/>
                      <a:pt x="2623" y="3639"/>
                    </a:cubicBezTo>
                    <a:cubicBezTo>
                      <a:pt x="2623" y="3639"/>
                      <a:pt x="3437" y="4110"/>
                      <a:pt x="3725" y="4215"/>
                    </a:cubicBezTo>
                    <a:cubicBezTo>
                      <a:pt x="3762" y="4229"/>
                      <a:pt x="3800" y="4235"/>
                      <a:pt x="3839" y="4235"/>
                    </a:cubicBezTo>
                    <a:cubicBezTo>
                      <a:pt x="4115" y="4235"/>
                      <a:pt x="4456" y="3931"/>
                      <a:pt x="4617" y="3586"/>
                    </a:cubicBezTo>
                    <a:cubicBezTo>
                      <a:pt x="4801" y="3193"/>
                      <a:pt x="5089" y="2118"/>
                      <a:pt x="5089" y="2118"/>
                    </a:cubicBezTo>
                    <a:cubicBezTo>
                      <a:pt x="5089" y="2118"/>
                      <a:pt x="3488" y="177"/>
                      <a:pt x="2911" y="21"/>
                    </a:cubicBezTo>
                    <a:cubicBezTo>
                      <a:pt x="2862" y="7"/>
                      <a:pt x="2801" y="1"/>
                      <a:pt x="27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58;p37">
                <a:extLst>
                  <a:ext uri="{FF2B5EF4-FFF2-40B4-BE49-F238E27FC236}">
                    <a16:creationId xmlns:a16="http://schemas.microsoft.com/office/drawing/2014/main" id="{1F3C57C8-9403-378F-7E90-F5701A697E11}"/>
                  </a:ext>
                </a:extLst>
              </p:cNvPr>
              <p:cNvSpPr/>
              <p:nvPr/>
            </p:nvSpPr>
            <p:spPr>
              <a:xfrm>
                <a:off x="6995655" y="3151383"/>
                <a:ext cx="547356" cy="456589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4311" extrusionOk="0">
                    <a:moveTo>
                      <a:pt x="2769" y="76"/>
                    </a:moveTo>
                    <a:cubicBezTo>
                      <a:pt x="2836" y="76"/>
                      <a:pt x="2894" y="82"/>
                      <a:pt x="2940" y="95"/>
                    </a:cubicBezTo>
                    <a:cubicBezTo>
                      <a:pt x="3473" y="240"/>
                      <a:pt x="4936" y="1984"/>
                      <a:pt x="5086" y="2165"/>
                    </a:cubicBezTo>
                    <a:cubicBezTo>
                      <a:pt x="5046" y="2309"/>
                      <a:pt x="4788" y="3251"/>
                      <a:pt x="4621" y="3608"/>
                    </a:cubicBezTo>
                    <a:cubicBezTo>
                      <a:pt x="4469" y="3934"/>
                      <a:pt x="4144" y="4236"/>
                      <a:pt x="3880" y="4236"/>
                    </a:cubicBezTo>
                    <a:cubicBezTo>
                      <a:pt x="3844" y="4236"/>
                      <a:pt x="3809" y="4230"/>
                      <a:pt x="3776" y="4218"/>
                    </a:cubicBezTo>
                    <a:cubicBezTo>
                      <a:pt x="3494" y="4116"/>
                      <a:pt x="2689" y="3650"/>
                      <a:pt x="2681" y="3645"/>
                    </a:cubicBezTo>
                    <a:cubicBezTo>
                      <a:pt x="2676" y="3640"/>
                      <a:pt x="2670" y="3639"/>
                      <a:pt x="2662" y="3639"/>
                    </a:cubicBezTo>
                    <a:cubicBezTo>
                      <a:pt x="2656" y="3639"/>
                      <a:pt x="2651" y="3640"/>
                      <a:pt x="2645" y="3643"/>
                    </a:cubicBezTo>
                    <a:cubicBezTo>
                      <a:pt x="2505" y="3714"/>
                      <a:pt x="2285" y="3793"/>
                      <a:pt x="2137" y="3793"/>
                    </a:cubicBezTo>
                    <a:cubicBezTo>
                      <a:pt x="2080" y="3793"/>
                      <a:pt x="2034" y="3782"/>
                      <a:pt x="2007" y="3755"/>
                    </a:cubicBezTo>
                    <a:cubicBezTo>
                      <a:pt x="1916" y="3664"/>
                      <a:pt x="1914" y="3519"/>
                      <a:pt x="1910" y="3378"/>
                    </a:cubicBezTo>
                    <a:cubicBezTo>
                      <a:pt x="1909" y="3293"/>
                      <a:pt x="1905" y="3213"/>
                      <a:pt x="1885" y="3142"/>
                    </a:cubicBezTo>
                    <a:cubicBezTo>
                      <a:pt x="1850" y="3014"/>
                      <a:pt x="1599" y="2853"/>
                      <a:pt x="1282" y="2649"/>
                    </a:cubicBezTo>
                    <a:cubicBezTo>
                      <a:pt x="1100" y="2532"/>
                      <a:pt x="912" y="2410"/>
                      <a:pt x="745" y="2283"/>
                    </a:cubicBezTo>
                    <a:cubicBezTo>
                      <a:pt x="347" y="1980"/>
                      <a:pt x="116" y="1163"/>
                      <a:pt x="82" y="1036"/>
                    </a:cubicBezTo>
                    <a:cubicBezTo>
                      <a:pt x="292" y="770"/>
                      <a:pt x="2049" y="76"/>
                      <a:pt x="2769" y="76"/>
                    </a:cubicBezTo>
                    <a:close/>
                    <a:moveTo>
                      <a:pt x="2771" y="0"/>
                    </a:moveTo>
                    <a:cubicBezTo>
                      <a:pt x="1998" y="0"/>
                      <a:pt x="182" y="735"/>
                      <a:pt x="8" y="1007"/>
                    </a:cubicBezTo>
                    <a:cubicBezTo>
                      <a:pt x="2" y="1017"/>
                      <a:pt x="0" y="1026"/>
                      <a:pt x="3" y="1036"/>
                    </a:cubicBezTo>
                    <a:cubicBezTo>
                      <a:pt x="12" y="1076"/>
                      <a:pt x="247" y="1998"/>
                      <a:pt x="699" y="2342"/>
                    </a:cubicBezTo>
                    <a:cubicBezTo>
                      <a:pt x="867" y="2472"/>
                      <a:pt x="1057" y="2593"/>
                      <a:pt x="1240" y="2712"/>
                    </a:cubicBezTo>
                    <a:cubicBezTo>
                      <a:pt x="1520" y="2891"/>
                      <a:pt x="1783" y="3061"/>
                      <a:pt x="1813" y="3162"/>
                    </a:cubicBezTo>
                    <a:cubicBezTo>
                      <a:pt x="1830" y="3224"/>
                      <a:pt x="1832" y="3299"/>
                      <a:pt x="1834" y="3379"/>
                    </a:cubicBezTo>
                    <a:cubicBezTo>
                      <a:pt x="1837" y="3527"/>
                      <a:pt x="1841" y="3695"/>
                      <a:pt x="1953" y="3807"/>
                    </a:cubicBezTo>
                    <a:cubicBezTo>
                      <a:pt x="1998" y="3851"/>
                      <a:pt x="2064" y="3867"/>
                      <a:pt x="2138" y="3867"/>
                    </a:cubicBezTo>
                    <a:cubicBezTo>
                      <a:pt x="2332" y="3867"/>
                      <a:pt x="2584" y="3754"/>
                      <a:pt x="2661" y="3717"/>
                    </a:cubicBezTo>
                    <a:cubicBezTo>
                      <a:pt x="2784" y="3790"/>
                      <a:pt x="3483" y="4191"/>
                      <a:pt x="3751" y="4288"/>
                    </a:cubicBezTo>
                    <a:cubicBezTo>
                      <a:pt x="3792" y="4303"/>
                      <a:pt x="3835" y="4311"/>
                      <a:pt x="3880" y="4311"/>
                    </a:cubicBezTo>
                    <a:cubicBezTo>
                      <a:pt x="4178" y="4311"/>
                      <a:pt x="4527" y="3989"/>
                      <a:pt x="4691" y="3640"/>
                    </a:cubicBezTo>
                    <a:cubicBezTo>
                      <a:pt x="4873" y="3248"/>
                      <a:pt x="5153" y="2209"/>
                      <a:pt x="5165" y="2165"/>
                    </a:cubicBezTo>
                    <a:cubicBezTo>
                      <a:pt x="5167" y="2154"/>
                      <a:pt x="5165" y="2142"/>
                      <a:pt x="5157" y="2132"/>
                    </a:cubicBezTo>
                    <a:cubicBezTo>
                      <a:pt x="5092" y="2052"/>
                      <a:pt x="3543" y="180"/>
                      <a:pt x="2961" y="21"/>
                    </a:cubicBezTo>
                    <a:cubicBezTo>
                      <a:pt x="2908" y="7"/>
                      <a:pt x="2844" y="0"/>
                      <a:pt x="27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559;p37">
                <a:extLst>
                  <a:ext uri="{FF2B5EF4-FFF2-40B4-BE49-F238E27FC236}">
                    <a16:creationId xmlns:a16="http://schemas.microsoft.com/office/drawing/2014/main" id="{5F9F3D2A-A097-ED18-58D7-EDAAA9BD88A0}"/>
                  </a:ext>
                </a:extLst>
              </p:cNvPr>
              <p:cNvSpPr/>
              <p:nvPr/>
            </p:nvSpPr>
            <p:spPr>
              <a:xfrm>
                <a:off x="7148169" y="3358441"/>
                <a:ext cx="95004" cy="33574"/>
              </a:xfrm>
              <a:custGeom>
                <a:avLst/>
                <a:gdLst/>
                <a:ahLst/>
                <a:cxnLst/>
                <a:rect l="l" t="t" r="r" b="b"/>
                <a:pathLst>
                  <a:path w="897" h="317" extrusionOk="0">
                    <a:moveTo>
                      <a:pt x="626" y="0"/>
                    </a:moveTo>
                    <a:cubicBezTo>
                      <a:pt x="252" y="0"/>
                      <a:pt x="25" y="240"/>
                      <a:pt x="14" y="253"/>
                    </a:cubicBezTo>
                    <a:cubicBezTo>
                      <a:pt x="1" y="269"/>
                      <a:pt x="2" y="291"/>
                      <a:pt x="17" y="306"/>
                    </a:cubicBezTo>
                    <a:cubicBezTo>
                      <a:pt x="23" y="315"/>
                      <a:pt x="33" y="317"/>
                      <a:pt x="42" y="317"/>
                    </a:cubicBezTo>
                    <a:cubicBezTo>
                      <a:pt x="53" y="317"/>
                      <a:pt x="62" y="312"/>
                      <a:pt x="70" y="302"/>
                    </a:cubicBezTo>
                    <a:cubicBezTo>
                      <a:pt x="73" y="300"/>
                      <a:pt x="284" y="75"/>
                      <a:pt x="631" y="75"/>
                    </a:cubicBezTo>
                    <a:cubicBezTo>
                      <a:pt x="698" y="75"/>
                      <a:pt x="769" y="84"/>
                      <a:pt x="846" y="104"/>
                    </a:cubicBezTo>
                    <a:cubicBezTo>
                      <a:pt x="849" y="104"/>
                      <a:pt x="852" y="105"/>
                      <a:pt x="855" y="105"/>
                    </a:cubicBezTo>
                    <a:cubicBezTo>
                      <a:pt x="871" y="105"/>
                      <a:pt x="886" y="94"/>
                      <a:pt x="891" y="77"/>
                    </a:cubicBezTo>
                    <a:cubicBezTo>
                      <a:pt x="896" y="57"/>
                      <a:pt x="884" y="37"/>
                      <a:pt x="864" y="32"/>
                    </a:cubicBezTo>
                    <a:cubicBezTo>
                      <a:pt x="779" y="10"/>
                      <a:pt x="700" y="0"/>
                      <a:pt x="6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560;p37">
                <a:extLst>
                  <a:ext uri="{FF2B5EF4-FFF2-40B4-BE49-F238E27FC236}">
                    <a16:creationId xmlns:a16="http://schemas.microsoft.com/office/drawing/2014/main" id="{F087F29D-34A7-F910-8110-12C26474AD8D}"/>
                  </a:ext>
                </a:extLst>
              </p:cNvPr>
              <p:cNvSpPr/>
              <p:nvPr/>
            </p:nvSpPr>
            <p:spPr>
              <a:xfrm>
                <a:off x="7209281" y="3406101"/>
                <a:ext cx="42259" cy="36222"/>
              </a:xfrm>
              <a:custGeom>
                <a:avLst/>
                <a:gdLst/>
                <a:ahLst/>
                <a:cxnLst/>
                <a:rect l="l" t="t" r="r" b="b"/>
                <a:pathLst>
                  <a:path w="399" h="342" extrusionOk="0">
                    <a:moveTo>
                      <a:pt x="360" y="1"/>
                    </a:moveTo>
                    <a:cubicBezTo>
                      <a:pt x="342" y="1"/>
                      <a:pt x="326" y="12"/>
                      <a:pt x="321" y="30"/>
                    </a:cubicBezTo>
                    <a:cubicBezTo>
                      <a:pt x="268" y="242"/>
                      <a:pt x="140" y="267"/>
                      <a:pt x="81" y="267"/>
                    </a:cubicBezTo>
                    <a:cubicBezTo>
                      <a:pt x="64" y="267"/>
                      <a:pt x="53" y="265"/>
                      <a:pt x="51" y="264"/>
                    </a:cubicBezTo>
                    <a:cubicBezTo>
                      <a:pt x="48" y="264"/>
                      <a:pt x="45" y="263"/>
                      <a:pt x="42" y="263"/>
                    </a:cubicBezTo>
                    <a:cubicBezTo>
                      <a:pt x="24" y="263"/>
                      <a:pt x="9" y="275"/>
                      <a:pt x="6" y="292"/>
                    </a:cubicBezTo>
                    <a:cubicBezTo>
                      <a:pt x="0" y="313"/>
                      <a:pt x="14" y="334"/>
                      <a:pt x="34" y="337"/>
                    </a:cubicBezTo>
                    <a:cubicBezTo>
                      <a:pt x="34" y="337"/>
                      <a:pt x="51" y="341"/>
                      <a:pt x="78" y="341"/>
                    </a:cubicBezTo>
                    <a:cubicBezTo>
                      <a:pt x="159" y="341"/>
                      <a:pt x="329" y="309"/>
                      <a:pt x="395" y="47"/>
                    </a:cubicBezTo>
                    <a:cubicBezTo>
                      <a:pt x="399" y="27"/>
                      <a:pt x="387" y="6"/>
                      <a:pt x="367" y="1"/>
                    </a:cubicBezTo>
                    <a:cubicBezTo>
                      <a:pt x="365" y="1"/>
                      <a:pt x="363" y="1"/>
                      <a:pt x="3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561;p37">
                <a:extLst>
                  <a:ext uri="{FF2B5EF4-FFF2-40B4-BE49-F238E27FC236}">
                    <a16:creationId xmlns:a16="http://schemas.microsoft.com/office/drawing/2014/main" id="{D5315A32-3E37-380B-EEC9-E090AE165D5B}"/>
                  </a:ext>
                </a:extLst>
              </p:cNvPr>
              <p:cNvSpPr/>
              <p:nvPr/>
            </p:nvSpPr>
            <p:spPr>
              <a:xfrm>
                <a:off x="6716258" y="2645124"/>
                <a:ext cx="1136441" cy="814891"/>
              </a:xfrm>
              <a:custGeom>
                <a:avLst/>
                <a:gdLst/>
                <a:ahLst/>
                <a:cxnLst/>
                <a:rect l="l" t="t" r="r" b="b"/>
                <a:pathLst>
                  <a:path w="10730" h="7694" extrusionOk="0">
                    <a:moveTo>
                      <a:pt x="6255" y="0"/>
                    </a:moveTo>
                    <a:cubicBezTo>
                      <a:pt x="6143" y="0"/>
                      <a:pt x="5999" y="34"/>
                      <a:pt x="5816" y="122"/>
                    </a:cubicBezTo>
                    <a:cubicBezTo>
                      <a:pt x="4973" y="523"/>
                      <a:pt x="4732" y="1003"/>
                      <a:pt x="4732" y="1003"/>
                    </a:cubicBezTo>
                    <a:cubicBezTo>
                      <a:pt x="4732" y="1003"/>
                      <a:pt x="2680" y="542"/>
                      <a:pt x="2105" y="542"/>
                    </a:cubicBezTo>
                    <a:cubicBezTo>
                      <a:pt x="1961" y="542"/>
                      <a:pt x="1909" y="571"/>
                      <a:pt x="2005" y="643"/>
                    </a:cubicBezTo>
                    <a:cubicBezTo>
                      <a:pt x="2486" y="1003"/>
                      <a:pt x="2927" y="1204"/>
                      <a:pt x="2927" y="1204"/>
                    </a:cubicBezTo>
                    <a:cubicBezTo>
                      <a:pt x="2927" y="1204"/>
                      <a:pt x="2896" y="1202"/>
                      <a:pt x="2842" y="1202"/>
                    </a:cubicBezTo>
                    <a:cubicBezTo>
                      <a:pt x="2570" y="1202"/>
                      <a:pt x="1717" y="1257"/>
                      <a:pt x="1284" y="1925"/>
                    </a:cubicBezTo>
                    <a:cubicBezTo>
                      <a:pt x="1023" y="2327"/>
                      <a:pt x="1103" y="2427"/>
                      <a:pt x="1249" y="2427"/>
                    </a:cubicBezTo>
                    <a:cubicBezTo>
                      <a:pt x="1394" y="2427"/>
                      <a:pt x="1604" y="2327"/>
                      <a:pt x="1605" y="2327"/>
                    </a:cubicBezTo>
                    <a:lnTo>
                      <a:pt x="1605" y="2327"/>
                    </a:lnTo>
                    <a:cubicBezTo>
                      <a:pt x="1604" y="2327"/>
                      <a:pt x="0" y="4051"/>
                      <a:pt x="161" y="4692"/>
                    </a:cubicBezTo>
                    <a:cubicBezTo>
                      <a:pt x="247" y="5034"/>
                      <a:pt x="469" y="5114"/>
                      <a:pt x="659" y="5114"/>
                    </a:cubicBezTo>
                    <a:cubicBezTo>
                      <a:pt x="824" y="5114"/>
                      <a:pt x="964" y="5053"/>
                      <a:pt x="964" y="5053"/>
                    </a:cubicBezTo>
                    <a:cubicBezTo>
                      <a:pt x="964" y="5053"/>
                      <a:pt x="1073" y="6304"/>
                      <a:pt x="1612" y="6304"/>
                    </a:cubicBezTo>
                    <a:cubicBezTo>
                      <a:pt x="1635" y="6304"/>
                      <a:pt x="1660" y="6301"/>
                      <a:pt x="1686" y="6296"/>
                    </a:cubicBezTo>
                    <a:cubicBezTo>
                      <a:pt x="2287" y="6177"/>
                      <a:pt x="2368" y="5614"/>
                      <a:pt x="2368" y="5614"/>
                    </a:cubicBezTo>
                    <a:cubicBezTo>
                      <a:pt x="2368" y="5614"/>
                      <a:pt x="2684" y="6387"/>
                      <a:pt x="2988" y="6387"/>
                    </a:cubicBezTo>
                    <a:cubicBezTo>
                      <a:pt x="3009" y="6387"/>
                      <a:pt x="3029" y="6384"/>
                      <a:pt x="3050" y="6376"/>
                    </a:cubicBezTo>
                    <a:cubicBezTo>
                      <a:pt x="3098" y="6358"/>
                      <a:pt x="3148" y="6351"/>
                      <a:pt x="3200" y="6351"/>
                    </a:cubicBezTo>
                    <a:cubicBezTo>
                      <a:pt x="3387" y="6351"/>
                      <a:pt x="3587" y="6447"/>
                      <a:pt x="3750" y="6447"/>
                    </a:cubicBezTo>
                    <a:cubicBezTo>
                      <a:pt x="3836" y="6447"/>
                      <a:pt x="3913" y="6419"/>
                      <a:pt x="3972" y="6336"/>
                    </a:cubicBezTo>
                    <a:cubicBezTo>
                      <a:pt x="4171" y="6055"/>
                      <a:pt x="4171" y="5776"/>
                      <a:pt x="4171" y="5776"/>
                    </a:cubicBezTo>
                    <a:cubicBezTo>
                      <a:pt x="4171" y="5776"/>
                      <a:pt x="4712" y="6207"/>
                      <a:pt x="5060" y="6207"/>
                    </a:cubicBezTo>
                    <a:cubicBezTo>
                      <a:pt x="5136" y="6207"/>
                      <a:pt x="5203" y="6186"/>
                      <a:pt x="5253" y="6136"/>
                    </a:cubicBezTo>
                    <a:cubicBezTo>
                      <a:pt x="5535" y="5856"/>
                      <a:pt x="5575" y="5414"/>
                      <a:pt x="5575" y="5414"/>
                    </a:cubicBezTo>
                    <a:cubicBezTo>
                      <a:pt x="5575" y="5414"/>
                      <a:pt x="6767" y="7694"/>
                      <a:pt x="7610" y="7694"/>
                    </a:cubicBezTo>
                    <a:cubicBezTo>
                      <a:pt x="7668" y="7694"/>
                      <a:pt x="7725" y="7683"/>
                      <a:pt x="7780" y="7659"/>
                    </a:cubicBezTo>
                    <a:cubicBezTo>
                      <a:pt x="8622" y="7298"/>
                      <a:pt x="8502" y="6376"/>
                      <a:pt x="8502" y="6376"/>
                    </a:cubicBezTo>
                    <a:lnTo>
                      <a:pt x="8502" y="6376"/>
                    </a:lnTo>
                    <a:cubicBezTo>
                      <a:pt x="8502" y="6376"/>
                      <a:pt x="8780" y="6445"/>
                      <a:pt x="9057" y="6445"/>
                    </a:cubicBezTo>
                    <a:cubicBezTo>
                      <a:pt x="9251" y="6445"/>
                      <a:pt x="9445" y="6411"/>
                      <a:pt x="9544" y="6296"/>
                    </a:cubicBezTo>
                    <a:cubicBezTo>
                      <a:pt x="9786" y="6016"/>
                      <a:pt x="9544" y="5614"/>
                      <a:pt x="9544" y="5614"/>
                    </a:cubicBezTo>
                    <a:cubicBezTo>
                      <a:pt x="9544" y="5614"/>
                      <a:pt x="10347" y="5494"/>
                      <a:pt x="10347" y="4932"/>
                    </a:cubicBezTo>
                    <a:cubicBezTo>
                      <a:pt x="10347" y="4371"/>
                      <a:pt x="10106" y="3890"/>
                      <a:pt x="10106" y="3890"/>
                    </a:cubicBezTo>
                    <a:lnTo>
                      <a:pt x="10106" y="3890"/>
                    </a:lnTo>
                    <a:cubicBezTo>
                      <a:pt x="10106" y="3890"/>
                      <a:pt x="10148" y="3902"/>
                      <a:pt x="10207" y="3902"/>
                    </a:cubicBezTo>
                    <a:cubicBezTo>
                      <a:pt x="10390" y="3902"/>
                      <a:pt x="10730" y="3788"/>
                      <a:pt x="10427" y="2848"/>
                    </a:cubicBezTo>
                    <a:cubicBezTo>
                      <a:pt x="10026" y="1605"/>
                      <a:pt x="7700" y="884"/>
                      <a:pt x="7700" y="884"/>
                    </a:cubicBezTo>
                    <a:cubicBezTo>
                      <a:pt x="7700" y="884"/>
                      <a:pt x="7942" y="443"/>
                      <a:pt x="7580" y="283"/>
                    </a:cubicBezTo>
                    <a:cubicBezTo>
                      <a:pt x="7508" y="251"/>
                      <a:pt x="7428" y="238"/>
                      <a:pt x="7346" y="238"/>
                    </a:cubicBezTo>
                    <a:cubicBezTo>
                      <a:pt x="7017" y="238"/>
                      <a:pt x="6658" y="443"/>
                      <a:pt x="6658" y="443"/>
                    </a:cubicBezTo>
                    <a:cubicBezTo>
                      <a:pt x="6658" y="443"/>
                      <a:pt x="6658" y="0"/>
                      <a:pt x="62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562;p37">
                <a:extLst>
                  <a:ext uri="{FF2B5EF4-FFF2-40B4-BE49-F238E27FC236}">
                    <a16:creationId xmlns:a16="http://schemas.microsoft.com/office/drawing/2014/main" id="{5F512016-889F-1C5F-2D3F-C27739599972}"/>
                  </a:ext>
                </a:extLst>
              </p:cNvPr>
              <p:cNvSpPr/>
              <p:nvPr/>
            </p:nvSpPr>
            <p:spPr>
              <a:xfrm>
                <a:off x="6714457" y="2641205"/>
                <a:ext cx="1126803" cy="822834"/>
              </a:xfrm>
              <a:custGeom>
                <a:avLst/>
                <a:gdLst/>
                <a:ahLst/>
                <a:cxnLst/>
                <a:rect l="l" t="t" r="r" b="b"/>
                <a:pathLst>
                  <a:path w="10639" h="7769" extrusionOk="0">
                    <a:moveTo>
                      <a:pt x="6267" y="73"/>
                    </a:moveTo>
                    <a:cubicBezTo>
                      <a:pt x="6342" y="73"/>
                      <a:pt x="6407" y="90"/>
                      <a:pt x="6461" y="124"/>
                    </a:cubicBezTo>
                    <a:cubicBezTo>
                      <a:pt x="6631" y="230"/>
                      <a:pt x="6633" y="475"/>
                      <a:pt x="6633" y="479"/>
                    </a:cubicBezTo>
                    <a:cubicBezTo>
                      <a:pt x="6633" y="491"/>
                      <a:pt x="6639" y="504"/>
                      <a:pt x="6652" y="511"/>
                    </a:cubicBezTo>
                    <a:cubicBezTo>
                      <a:pt x="6657" y="514"/>
                      <a:pt x="6663" y="515"/>
                      <a:pt x="6670" y="515"/>
                    </a:cubicBezTo>
                    <a:cubicBezTo>
                      <a:pt x="6676" y="515"/>
                      <a:pt x="6683" y="514"/>
                      <a:pt x="6689" y="511"/>
                    </a:cubicBezTo>
                    <a:cubicBezTo>
                      <a:pt x="6694" y="508"/>
                      <a:pt x="7046" y="310"/>
                      <a:pt x="7359" y="310"/>
                    </a:cubicBezTo>
                    <a:cubicBezTo>
                      <a:pt x="7436" y="310"/>
                      <a:pt x="7511" y="322"/>
                      <a:pt x="7577" y="352"/>
                    </a:cubicBezTo>
                    <a:cubicBezTo>
                      <a:pt x="7659" y="388"/>
                      <a:pt x="7714" y="443"/>
                      <a:pt x="7737" y="516"/>
                    </a:cubicBezTo>
                    <a:cubicBezTo>
                      <a:pt x="7796" y="685"/>
                      <a:pt x="7682" y="899"/>
                      <a:pt x="7681" y="901"/>
                    </a:cubicBezTo>
                    <a:cubicBezTo>
                      <a:pt x="7674" y="910"/>
                      <a:pt x="7674" y="922"/>
                      <a:pt x="7678" y="933"/>
                    </a:cubicBezTo>
                    <a:cubicBezTo>
                      <a:pt x="7683" y="943"/>
                      <a:pt x="7692" y="952"/>
                      <a:pt x="7703" y="954"/>
                    </a:cubicBezTo>
                    <a:cubicBezTo>
                      <a:pt x="7726" y="960"/>
                      <a:pt x="10015" y="1684"/>
                      <a:pt x="10405" y="2894"/>
                    </a:cubicBezTo>
                    <a:cubicBezTo>
                      <a:pt x="10595" y="3481"/>
                      <a:pt x="10523" y="3721"/>
                      <a:pt x="10430" y="3819"/>
                    </a:cubicBezTo>
                    <a:cubicBezTo>
                      <a:pt x="10368" y="3884"/>
                      <a:pt x="10285" y="3899"/>
                      <a:pt x="10222" y="3899"/>
                    </a:cubicBezTo>
                    <a:cubicBezTo>
                      <a:pt x="10169" y="3899"/>
                      <a:pt x="10131" y="3889"/>
                      <a:pt x="10130" y="3889"/>
                    </a:cubicBezTo>
                    <a:cubicBezTo>
                      <a:pt x="10127" y="3888"/>
                      <a:pt x="10123" y="3887"/>
                      <a:pt x="10120" y="3887"/>
                    </a:cubicBezTo>
                    <a:cubicBezTo>
                      <a:pt x="10110" y="3887"/>
                      <a:pt x="10099" y="3892"/>
                      <a:pt x="10092" y="3900"/>
                    </a:cubicBezTo>
                    <a:cubicBezTo>
                      <a:pt x="10082" y="3912"/>
                      <a:pt x="10081" y="3928"/>
                      <a:pt x="10087" y="3942"/>
                    </a:cubicBezTo>
                    <a:cubicBezTo>
                      <a:pt x="10091" y="3947"/>
                      <a:pt x="10325" y="4423"/>
                      <a:pt x="10325" y="4967"/>
                    </a:cubicBezTo>
                    <a:cubicBezTo>
                      <a:pt x="10325" y="5490"/>
                      <a:pt x="9563" y="5611"/>
                      <a:pt x="9554" y="5612"/>
                    </a:cubicBezTo>
                    <a:cubicBezTo>
                      <a:pt x="9543" y="5613"/>
                      <a:pt x="9532" y="5622"/>
                      <a:pt x="9527" y="5634"/>
                    </a:cubicBezTo>
                    <a:cubicBezTo>
                      <a:pt x="9521" y="5645"/>
                      <a:pt x="9521" y="5659"/>
                      <a:pt x="9528" y="5670"/>
                    </a:cubicBezTo>
                    <a:cubicBezTo>
                      <a:pt x="9531" y="5674"/>
                      <a:pt x="9752" y="6053"/>
                      <a:pt x="9532" y="6308"/>
                    </a:cubicBezTo>
                    <a:cubicBezTo>
                      <a:pt x="9442" y="6413"/>
                      <a:pt x="9261" y="6445"/>
                      <a:pt x="9078" y="6445"/>
                    </a:cubicBezTo>
                    <a:cubicBezTo>
                      <a:pt x="8808" y="6445"/>
                      <a:pt x="8532" y="6377"/>
                      <a:pt x="8528" y="6376"/>
                    </a:cubicBezTo>
                    <a:cubicBezTo>
                      <a:pt x="8525" y="6375"/>
                      <a:pt x="8521" y="6374"/>
                      <a:pt x="8518" y="6374"/>
                    </a:cubicBezTo>
                    <a:cubicBezTo>
                      <a:pt x="8509" y="6374"/>
                      <a:pt x="8500" y="6378"/>
                      <a:pt x="8493" y="6384"/>
                    </a:cubicBezTo>
                    <a:cubicBezTo>
                      <a:pt x="8483" y="6392"/>
                      <a:pt x="8480" y="6405"/>
                      <a:pt x="8481" y="6417"/>
                    </a:cubicBezTo>
                    <a:cubicBezTo>
                      <a:pt x="8485" y="6453"/>
                      <a:pt x="8587" y="7316"/>
                      <a:pt x="7782" y="7660"/>
                    </a:cubicBezTo>
                    <a:cubicBezTo>
                      <a:pt x="7731" y="7682"/>
                      <a:pt x="7678" y="7692"/>
                      <a:pt x="7624" y="7692"/>
                    </a:cubicBezTo>
                    <a:cubicBezTo>
                      <a:pt x="6815" y="7692"/>
                      <a:pt x="5636" y="5456"/>
                      <a:pt x="5624" y="5432"/>
                    </a:cubicBezTo>
                    <a:cubicBezTo>
                      <a:pt x="5618" y="5420"/>
                      <a:pt x="5604" y="5413"/>
                      <a:pt x="5591" y="5413"/>
                    </a:cubicBezTo>
                    <a:cubicBezTo>
                      <a:pt x="5590" y="5413"/>
                      <a:pt x="5589" y="5413"/>
                      <a:pt x="5588" y="5413"/>
                    </a:cubicBezTo>
                    <a:cubicBezTo>
                      <a:pt x="5586" y="5413"/>
                      <a:pt x="5585" y="5413"/>
                      <a:pt x="5584" y="5411"/>
                    </a:cubicBezTo>
                    <a:cubicBezTo>
                      <a:pt x="5567" y="5414"/>
                      <a:pt x="5555" y="5429"/>
                      <a:pt x="5554" y="5445"/>
                    </a:cubicBezTo>
                    <a:cubicBezTo>
                      <a:pt x="5552" y="5448"/>
                      <a:pt x="5511" y="5875"/>
                      <a:pt x="5243" y="6143"/>
                    </a:cubicBezTo>
                    <a:cubicBezTo>
                      <a:pt x="5201" y="6185"/>
                      <a:pt x="5143" y="6203"/>
                      <a:pt x="5076" y="6203"/>
                    </a:cubicBezTo>
                    <a:cubicBezTo>
                      <a:pt x="4807" y="6203"/>
                      <a:pt x="4383" y="5918"/>
                      <a:pt x="4211" y="5779"/>
                    </a:cubicBezTo>
                    <a:cubicBezTo>
                      <a:pt x="4203" y="5774"/>
                      <a:pt x="4195" y="5771"/>
                      <a:pt x="4187" y="5771"/>
                    </a:cubicBezTo>
                    <a:cubicBezTo>
                      <a:pt x="4181" y="5771"/>
                      <a:pt x="4176" y="5772"/>
                      <a:pt x="4170" y="5775"/>
                    </a:cubicBezTo>
                    <a:cubicBezTo>
                      <a:pt x="4157" y="5781"/>
                      <a:pt x="4149" y="5794"/>
                      <a:pt x="4149" y="5809"/>
                    </a:cubicBezTo>
                    <a:cubicBezTo>
                      <a:pt x="4149" y="5811"/>
                      <a:pt x="4147" y="6081"/>
                      <a:pt x="3956" y="6348"/>
                    </a:cubicBezTo>
                    <a:cubicBezTo>
                      <a:pt x="3905" y="6419"/>
                      <a:pt x="3839" y="6442"/>
                      <a:pt x="3762" y="6442"/>
                    </a:cubicBezTo>
                    <a:cubicBezTo>
                      <a:pt x="3689" y="6442"/>
                      <a:pt x="3606" y="6421"/>
                      <a:pt x="3518" y="6399"/>
                    </a:cubicBezTo>
                    <a:cubicBezTo>
                      <a:pt x="3421" y="6375"/>
                      <a:pt x="3317" y="6348"/>
                      <a:pt x="3214" y="6348"/>
                    </a:cubicBezTo>
                    <a:cubicBezTo>
                      <a:pt x="3159" y="6348"/>
                      <a:pt x="3104" y="6356"/>
                      <a:pt x="3051" y="6376"/>
                    </a:cubicBezTo>
                    <a:cubicBezTo>
                      <a:pt x="3035" y="6382"/>
                      <a:pt x="3019" y="6385"/>
                      <a:pt x="3002" y="6385"/>
                    </a:cubicBezTo>
                    <a:cubicBezTo>
                      <a:pt x="2776" y="6385"/>
                      <a:pt x="2507" y="5855"/>
                      <a:pt x="2418" y="5635"/>
                    </a:cubicBezTo>
                    <a:cubicBezTo>
                      <a:pt x="2412" y="5622"/>
                      <a:pt x="2397" y="5612"/>
                      <a:pt x="2381" y="5612"/>
                    </a:cubicBezTo>
                    <a:cubicBezTo>
                      <a:pt x="2380" y="5612"/>
                      <a:pt x="2379" y="5612"/>
                      <a:pt x="2378" y="5612"/>
                    </a:cubicBezTo>
                    <a:cubicBezTo>
                      <a:pt x="2361" y="5616"/>
                      <a:pt x="2347" y="5627"/>
                      <a:pt x="2345" y="5644"/>
                    </a:cubicBezTo>
                    <a:cubicBezTo>
                      <a:pt x="2342" y="5667"/>
                      <a:pt x="2261" y="6182"/>
                      <a:pt x="1693" y="6295"/>
                    </a:cubicBezTo>
                    <a:cubicBezTo>
                      <a:pt x="1670" y="6299"/>
                      <a:pt x="1647" y="6302"/>
                      <a:pt x="1625" y="6302"/>
                    </a:cubicBezTo>
                    <a:cubicBezTo>
                      <a:pt x="1559" y="6302"/>
                      <a:pt x="1497" y="6280"/>
                      <a:pt x="1439" y="6236"/>
                    </a:cubicBezTo>
                    <a:cubicBezTo>
                      <a:pt x="1099" y="5983"/>
                      <a:pt x="1018" y="5095"/>
                      <a:pt x="1016" y="5086"/>
                    </a:cubicBezTo>
                    <a:cubicBezTo>
                      <a:pt x="1015" y="5074"/>
                      <a:pt x="1009" y="5063"/>
                      <a:pt x="998" y="5057"/>
                    </a:cubicBezTo>
                    <a:cubicBezTo>
                      <a:pt x="991" y="5053"/>
                      <a:pt x="984" y="5051"/>
                      <a:pt x="976" y="5051"/>
                    </a:cubicBezTo>
                    <a:cubicBezTo>
                      <a:pt x="972" y="5051"/>
                      <a:pt x="967" y="5052"/>
                      <a:pt x="963" y="5054"/>
                    </a:cubicBezTo>
                    <a:cubicBezTo>
                      <a:pt x="961" y="5055"/>
                      <a:pt x="828" y="5112"/>
                      <a:pt x="674" y="5112"/>
                    </a:cubicBezTo>
                    <a:cubicBezTo>
                      <a:pt x="603" y="5112"/>
                      <a:pt x="528" y="5100"/>
                      <a:pt x="459" y="5066"/>
                    </a:cubicBezTo>
                    <a:cubicBezTo>
                      <a:pt x="338" y="5006"/>
                      <a:pt x="256" y="4890"/>
                      <a:pt x="213" y="4718"/>
                    </a:cubicBezTo>
                    <a:cubicBezTo>
                      <a:pt x="60" y="4104"/>
                      <a:pt x="1632" y="2405"/>
                      <a:pt x="1648" y="2388"/>
                    </a:cubicBezTo>
                    <a:cubicBezTo>
                      <a:pt x="1660" y="2374"/>
                      <a:pt x="1661" y="2355"/>
                      <a:pt x="1650" y="2340"/>
                    </a:cubicBezTo>
                    <a:cubicBezTo>
                      <a:pt x="1643" y="2330"/>
                      <a:pt x="1632" y="2324"/>
                      <a:pt x="1621" y="2324"/>
                    </a:cubicBezTo>
                    <a:cubicBezTo>
                      <a:pt x="1615" y="2324"/>
                      <a:pt x="1610" y="2325"/>
                      <a:pt x="1604" y="2328"/>
                    </a:cubicBezTo>
                    <a:cubicBezTo>
                      <a:pt x="1502" y="2377"/>
                      <a:pt x="1358" y="2425"/>
                      <a:pt x="1264" y="2425"/>
                    </a:cubicBezTo>
                    <a:cubicBezTo>
                      <a:pt x="1227" y="2425"/>
                      <a:pt x="1197" y="2417"/>
                      <a:pt x="1181" y="2400"/>
                    </a:cubicBezTo>
                    <a:cubicBezTo>
                      <a:pt x="1160" y="2376"/>
                      <a:pt x="1132" y="2287"/>
                      <a:pt x="1330" y="1982"/>
                    </a:cubicBezTo>
                    <a:cubicBezTo>
                      <a:pt x="1753" y="1331"/>
                      <a:pt x="2594" y="1275"/>
                      <a:pt x="2859" y="1275"/>
                    </a:cubicBezTo>
                    <a:cubicBezTo>
                      <a:pt x="2909" y="1275"/>
                      <a:pt x="2938" y="1277"/>
                      <a:pt x="2940" y="1277"/>
                    </a:cubicBezTo>
                    <a:cubicBezTo>
                      <a:pt x="2941" y="1277"/>
                      <a:pt x="2942" y="1277"/>
                      <a:pt x="2942" y="1277"/>
                    </a:cubicBezTo>
                    <a:cubicBezTo>
                      <a:pt x="2960" y="1277"/>
                      <a:pt x="2975" y="1265"/>
                      <a:pt x="2980" y="1248"/>
                    </a:cubicBezTo>
                    <a:cubicBezTo>
                      <a:pt x="2983" y="1230"/>
                      <a:pt x="2974" y="1213"/>
                      <a:pt x="2958" y="1205"/>
                    </a:cubicBezTo>
                    <a:cubicBezTo>
                      <a:pt x="2954" y="1203"/>
                      <a:pt x="2514" y="1002"/>
                      <a:pt x="2043" y="648"/>
                    </a:cubicBezTo>
                    <a:cubicBezTo>
                      <a:pt x="2028" y="635"/>
                      <a:pt x="2020" y="628"/>
                      <a:pt x="2015" y="623"/>
                    </a:cubicBezTo>
                    <a:cubicBezTo>
                      <a:pt x="2033" y="615"/>
                      <a:pt x="2067" y="611"/>
                      <a:pt x="2114" y="611"/>
                    </a:cubicBezTo>
                    <a:cubicBezTo>
                      <a:pt x="2481" y="611"/>
                      <a:pt x="3660" y="833"/>
                      <a:pt x="4738" y="1076"/>
                    </a:cubicBezTo>
                    <a:cubicBezTo>
                      <a:pt x="4741" y="1076"/>
                      <a:pt x="4744" y="1077"/>
                      <a:pt x="4747" y="1077"/>
                    </a:cubicBezTo>
                    <a:cubicBezTo>
                      <a:pt x="4760" y="1077"/>
                      <a:pt x="4773" y="1069"/>
                      <a:pt x="4779" y="1055"/>
                    </a:cubicBezTo>
                    <a:cubicBezTo>
                      <a:pt x="4782" y="1051"/>
                      <a:pt x="5026" y="580"/>
                      <a:pt x="5844" y="191"/>
                    </a:cubicBezTo>
                    <a:cubicBezTo>
                      <a:pt x="6009" y="113"/>
                      <a:pt x="6150" y="73"/>
                      <a:pt x="6267" y="73"/>
                    </a:cubicBezTo>
                    <a:close/>
                    <a:moveTo>
                      <a:pt x="6267" y="0"/>
                    </a:moveTo>
                    <a:cubicBezTo>
                      <a:pt x="6139" y="0"/>
                      <a:pt x="5987" y="42"/>
                      <a:pt x="5813" y="125"/>
                    </a:cubicBezTo>
                    <a:cubicBezTo>
                      <a:pt x="5070" y="479"/>
                      <a:pt x="4790" y="890"/>
                      <a:pt x="4728" y="998"/>
                    </a:cubicBezTo>
                    <a:cubicBezTo>
                      <a:pt x="4595" y="969"/>
                      <a:pt x="3995" y="837"/>
                      <a:pt x="3397" y="724"/>
                    </a:cubicBezTo>
                    <a:cubicBezTo>
                      <a:pt x="2655" y="583"/>
                      <a:pt x="2296" y="542"/>
                      <a:pt x="2119" y="542"/>
                    </a:cubicBezTo>
                    <a:cubicBezTo>
                      <a:pt x="1963" y="542"/>
                      <a:pt x="1948" y="573"/>
                      <a:pt x="1938" y="596"/>
                    </a:cubicBezTo>
                    <a:cubicBezTo>
                      <a:pt x="1915" y="647"/>
                      <a:pt x="1978" y="694"/>
                      <a:pt x="1997" y="710"/>
                    </a:cubicBezTo>
                    <a:cubicBezTo>
                      <a:pt x="2311" y="946"/>
                      <a:pt x="2611" y="1114"/>
                      <a:pt x="2781" y="1203"/>
                    </a:cubicBezTo>
                    <a:cubicBezTo>
                      <a:pt x="2447" y="1216"/>
                      <a:pt x="1674" y="1316"/>
                      <a:pt x="1267" y="1942"/>
                    </a:cubicBezTo>
                    <a:cubicBezTo>
                      <a:pt x="1096" y="2207"/>
                      <a:pt x="1051" y="2368"/>
                      <a:pt x="1125" y="2452"/>
                    </a:cubicBezTo>
                    <a:cubicBezTo>
                      <a:pt x="1157" y="2489"/>
                      <a:pt x="1208" y="2502"/>
                      <a:pt x="1267" y="2502"/>
                    </a:cubicBezTo>
                    <a:cubicBezTo>
                      <a:pt x="1336" y="2502"/>
                      <a:pt x="1414" y="2483"/>
                      <a:pt x="1482" y="2461"/>
                    </a:cubicBezTo>
                    <a:lnTo>
                      <a:pt x="1482" y="2461"/>
                    </a:lnTo>
                    <a:cubicBezTo>
                      <a:pt x="1117" y="2869"/>
                      <a:pt x="0" y="4180"/>
                      <a:pt x="140" y="4739"/>
                    </a:cubicBezTo>
                    <a:cubicBezTo>
                      <a:pt x="188" y="4934"/>
                      <a:pt x="284" y="5068"/>
                      <a:pt x="424" y="5137"/>
                    </a:cubicBezTo>
                    <a:cubicBezTo>
                      <a:pt x="505" y="5177"/>
                      <a:pt x="592" y="5190"/>
                      <a:pt x="672" y="5190"/>
                    </a:cubicBezTo>
                    <a:cubicBezTo>
                      <a:pt x="786" y="5190"/>
                      <a:pt x="888" y="5163"/>
                      <a:pt x="945" y="5143"/>
                    </a:cubicBezTo>
                    <a:cubicBezTo>
                      <a:pt x="967" y="5341"/>
                      <a:pt x="1069" y="6057"/>
                      <a:pt x="1392" y="6299"/>
                    </a:cubicBezTo>
                    <a:cubicBezTo>
                      <a:pt x="1464" y="6352"/>
                      <a:pt x="1543" y="6378"/>
                      <a:pt x="1625" y="6378"/>
                    </a:cubicBezTo>
                    <a:cubicBezTo>
                      <a:pt x="1652" y="6378"/>
                      <a:pt x="1679" y="6376"/>
                      <a:pt x="1707" y="6370"/>
                    </a:cubicBezTo>
                    <a:cubicBezTo>
                      <a:pt x="2161" y="6280"/>
                      <a:pt x="2331" y="5943"/>
                      <a:pt x="2390" y="5767"/>
                    </a:cubicBezTo>
                    <a:cubicBezTo>
                      <a:pt x="2491" y="5987"/>
                      <a:pt x="2741" y="6463"/>
                      <a:pt x="3001" y="6463"/>
                    </a:cubicBezTo>
                    <a:cubicBezTo>
                      <a:pt x="3026" y="6463"/>
                      <a:pt x="3051" y="6459"/>
                      <a:pt x="3077" y="6449"/>
                    </a:cubicBezTo>
                    <a:cubicBezTo>
                      <a:pt x="3121" y="6432"/>
                      <a:pt x="3168" y="6426"/>
                      <a:pt x="3216" y="6426"/>
                    </a:cubicBezTo>
                    <a:cubicBezTo>
                      <a:pt x="3308" y="6426"/>
                      <a:pt x="3404" y="6450"/>
                      <a:pt x="3499" y="6475"/>
                    </a:cubicBezTo>
                    <a:cubicBezTo>
                      <a:pt x="3588" y="6498"/>
                      <a:pt x="3679" y="6521"/>
                      <a:pt x="3764" y="6521"/>
                    </a:cubicBezTo>
                    <a:cubicBezTo>
                      <a:pt x="3860" y="6521"/>
                      <a:pt x="3949" y="6491"/>
                      <a:pt x="4017" y="6396"/>
                    </a:cubicBezTo>
                    <a:cubicBezTo>
                      <a:pt x="4164" y="6190"/>
                      <a:pt x="4206" y="5988"/>
                      <a:pt x="4219" y="5884"/>
                    </a:cubicBezTo>
                    <a:cubicBezTo>
                      <a:pt x="4368" y="5996"/>
                      <a:pt x="4780" y="6281"/>
                      <a:pt x="5077" y="6281"/>
                    </a:cubicBezTo>
                    <a:cubicBezTo>
                      <a:pt x="5163" y="6281"/>
                      <a:pt x="5238" y="6257"/>
                      <a:pt x="5296" y="6200"/>
                    </a:cubicBezTo>
                    <a:cubicBezTo>
                      <a:pt x="5498" y="5998"/>
                      <a:pt x="5581" y="5722"/>
                      <a:pt x="5610" y="5569"/>
                    </a:cubicBezTo>
                    <a:cubicBezTo>
                      <a:pt x="5854" y="6015"/>
                      <a:pt x="6862" y="7769"/>
                      <a:pt x="7628" y="7769"/>
                    </a:cubicBezTo>
                    <a:cubicBezTo>
                      <a:pt x="7691" y="7769"/>
                      <a:pt x="7752" y="7756"/>
                      <a:pt x="7809" y="7730"/>
                    </a:cubicBezTo>
                    <a:cubicBezTo>
                      <a:pt x="8549" y="7414"/>
                      <a:pt x="8566" y="6667"/>
                      <a:pt x="8557" y="6461"/>
                    </a:cubicBezTo>
                    <a:lnTo>
                      <a:pt x="8557" y="6461"/>
                    </a:lnTo>
                    <a:cubicBezTo>
                      <a:pt x="8651" y="6481"/>
                      <a:pt x="8858" y="6520"/>
                      <a:pt x="9068" y="6520"/>
                    </a:cubicBezTo>
                    <a:cubicBezTo>
                      <a:pt x="9272" y="6520"/>
                      <a:pt x="9478" y="6484"/>
                      <a:pt x="9586" y="6357"/>
                    </a:cubicBezTo>
                    <a:cubicBezTo>
                      <a:pt x="9794" y="6113"/>
                      <a:pt x="9672" y="5796"/>
                      <a:pt x="9615" y="5677"/>
                    </a:cubicBezTo>
                    <a:cubicBezTo>
                      <a:pt x="9796" y="5638"/>
                      <a:pt x="10397" y="5470"/>
                      <a:pt x="10397" y="4969"/>
                    </a:cubicBezTo>
                    <a:cubicBezTo>
                      <a:pt x="10397" y="4520"/>
                      <a:pt x="10247" y="4125"/>
                      <a:pt x="10182" y="3975"/>
                    </a:cubicBezTo>
                    <a:lnTo>
                      <a:pt x="10182" y="3975"/>
                    </a:lnTo>
                    <a:cubicBezTo>
                      <a:pt x="10193" y="3976"/>
                      <a:pt x="10205" y="3976"/>
                      <a:pt x="10218" y="3976"/>
                    </a:cubicBezTo>
                    <a:cubicBezTo>
                      <a:pt x="10296" y="3976"/>
                      <a:pt x="10401" y="3958"/>
                      <a:pt x="10482" y="3874"/>
                    </a:cubicBezTo>
                    <a:cubicBezTo>
                      <a:pt x="10639" y="3711"/>
                      <a:pt x="10635" y="3374"/>
                      <a:pt x="10474" y="2873"/>
                    </a:cubicBezTo>
                    <a:cubicBezTo>
                      <a:pt x="10305" y="2347"/>
                      <a:pt x="9791" y="1854"/>
                      <a:pt x="8944" y="1403"/>
                    </a:cubicBezTo>
                    <a:cubicBezTo>
                      <a:pt x="8412" y="1120"/>
                      <a:pt x="7911" y="946"/>
                      <a:pt x="7766" y="898"/>
                    </a:cubicBezTo>
                    <a:cubicBezTo>
                      <a:pt x="7800" y="822"/>
                      <a:pt x="7862" y="647"/>
                      <a:pt x="7809" y="495"/>
                    </a:cubicBezTo>
                    <a:cubicBezTo>
                      <a:pt x="7778" y="401"/>
                      <a:pt x="7709" y="330"/>
                      <a:pt x="7608" y="285"/>
                    </a:cubicBezTo>
                    <a:cubicBezTo>
                      <a:pt x="7530" y="250"/>
                      <a:pt x="7445" y="236"/>
                      <a:pt x="7358" y="236"/>
                    </a:cubicBezTo>
                    <a:cubicBezTo>
                      <a:pt x="7094" y="236"/>
                      <a:pt x="6817" y="362"/>
                      <a:pt x="6703" y="420"/>
                    </a:cubicBezTo>
                    <a:cubicBezTo>
                      <a:pt x="6692" y="327"/>
                      <a:pt x="6650" y="156"/>
                      <a:pt x="6503" y="63"/>
                    </a:cubicBezTo>
                    <a:cubicBezTo>
                      <a:pt x="6437" y="21"/>
                      <a:pt x="6358" y="0"/>
                      <a:pt x="6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563;p37">
                <a:extLst>
                  <a:ext uri="{FF2B5EF4-FFF2-40B4-BE49-F238E27FC236}">
                    <a16:creationId xmlns:a16="http://schemas.microsoft.com/office/drawing/2014/main" id="{0DCF502F-3232-8F49-4B48-03C0074199DB}"/>
                  </a:ext>
                </a:extLst>
              </p:cNvPr>
              <p:cNvSpPr/>
              <p:nvPr/>
            </p:nvSpPr>
            <p:spPr>
              <a:xfrm>
                <a:off x="7013766" y="3685285"/>
                <a:ext cx="999920" cy="957237"/>
              </a:xfrm>
              <a:custGeom>
                <a:avLst/>
                <a:gdLst/>
                <a:ahLst/>
                <a:cxnLst/>
                <a:rect l="l" t="t" r="r" b="b"/>
                <a:pathLst>
                  <a:path w="9441" h="9038" extrusionOk="0">
                    <a:moveTo>
                      <a:pt x="6294" y="0"/>
                    </a:moveTo>
                    <a:cubicBezTo>
                      <a:pt x="6294" y="0"/>
                      <a:pt x="5480" y="1048"/>
                      <a:pt x="5401" y="1888"/>
                    </a:cubicBezTo>
                    <a:cubicBezTo>
                      <a:pt x="5324" y="2727"/>
                      <a:pt x="4982" y="3934"/>
                      <a:pt x="4982" y="3934"/>
                    </a:cubicBezTo>
                    <a:cubicBezTo>
                      <a:pt x="4982" y="3934"/>
                      <a:pt x="4457" y="4301"/>
                      <a:pt x="4431" y="4537"/>
                    </a:cubicBezTo>
                    <a:cubicBezTo>
                      <a:pt x="4406" y="4773"/>
                      <a:pt x="4327" y="5035"/>
                      <a:pt x="4327" y="5035"/>
                    </a:cubicBezTo>
                    <a:cubicBezTo>
                      <a:pt x="4327" y="5035"/>
                      <a:pt x="4196" y="4720"/>
                      <a:pt x="3592" y="4328"/>
                    </a:cubicBezTo>
                    <a:cubicBezTo>
                      <a:pt x="2989" y="3935"/>
                      <a:pt x="2281" y="3699"/>
                      <a:pt x="2202" y="3646"/>
                    </a:cubicBezTo>
                    <a:cubicBezTo>
                      <a:pt x="2123" y="3594"/>
                      <a:pt x="2229" y="3409"/>
                      <a:pt x="1705" y="3356"/>
                    </a:cubicBezTo>
                    <a:cubicBezTo>
                      <a:pt x="1669" y="3352"/>
                      <a:pt x="1632" y="3351"/>
                      <a:pt x="1595" y="3351"/>
                    </a:cubicBezTo>
                    <a:cubicBezTo>
                      <a:pt x="1082" y="3351"/>
                      <a:pt x="436" y="3665"/>
                      <a:pt x="315" y="3933"/>
                    </a:cubicBezTo>
                    <a:cubicBezTo>
                      <a:pt x="183" y="4220"/>
                      <a:pt x="0" y="4143"/>
                      <a:pt x="209" y="4405"/>
                    </a:cubicBezTo>
                    <a:cubicBezTo>
                      <a:pt x="418" y="4667"/>
                      <a:pt x="577" y="5060"/>
                      <a:pt x="577" y="5060"/>
                    </a:cubicBezTo>
                    <a:cubicBezTo>
                      <a:pt x="577" y="5060"/>
                      <a:pt x="682" y="6109"/>
                      <a:pt x="1023" y="6424"/>
                    </a:cubicBezTo>
                    <a:cubicBezTo>
                      <a:pt x="1365" y="6738"/>
                      <a:pt x="3017" y="7918"/>
                      <a:pt x="3410" y="8312"/>
                    </a:cubicBezTo>
                    <a:cubicBezTo>
                      <a:pt x="3729" y="8631"/>
                      <a:pt x="4222" y="9038"/>
                      <a:pt x="4916" y="9038"/>
                    </a:cubicBezTo>
                    <a:cubicBezTo>
                      <a:pt x="5076" y="9038"/>
                      <a:pt x="5247" y="9016"/>
                      <a:pt x="5428" y="8967"/>
                    </a:cubicBezTo>
                    <a:cubicBezTo>
                      <a:pt x="6398" y="8705"/>
                      <a:pt x="7395" y="6895"/>
                      <a:pt x="7946" y="5898"/>
                    </a:cubicBezTo>
                    <a:cubicBezTo>
                      <a:pt x="8496" y="4902"/>
                      <a:pt x="9440" y="4509"/>
                      <a:pt x="9284" y="3198"/>
                    </a:cubicBezTo>
                    <a:cubicBezTo>
                      <a:pt x="9126" y="1887"/>
                      <a:pt x="9074" y="1230"/>
                      <a:pt x="8470" y="889"/>
                    </a:cubicBezTo>
                    <a:lnTo>
                      <a:pt x="62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564;p37">
                <a:extLst>
                  <a:ext uri="{FF2B5EF4-FFF2-40B4-BE49-F238E27FC236}">
                    <a16:creationId xmlns:a16="http://schemas.microsoft.com/office/drawing/2014/main" id="{F26B946B-E209-0195-2E48-D7BBC053B5C7}"/>
                  </a:ext>
                </a:extLst>
              </p:cNvPr>
              <p:cNvSpPr/>
              <p:nvPr/>
            </p:nvSpPr>
            <p:spPr>
              <a:xfrm>
                <a:off x="7017897" y="3681048"/>
                <a:ext cx="995154" cy="965604"/>
              </a:xfrm>
              <a:custGeom>
                <a:avLst/>
                <a:gdLst/>
                <a:ahLst/>
                <a:cxnLst/>
                <a:rect l="l" t="t" r="r" b="b"/>
                <a:pathLst>
                  <a:path w="9396" h="9117" extrusionOk="0">
                    <a:moveTo>
                      <a:pt x="6259" y="0"/>
                    </a:moveTo>
                    <a:cubicBezTo>
                      <a:pt x="6248" y="0"/>
                      <a:pt x="6236" y="5"/>
                      <a:pt x="6229" y="15"/>
                    </a:cubicBezTo>
                    <a:cubicBezTo>
                      <a:pt x="6196" y="58"/>
                      <a:pt x="5408" y="1082"/>
                      <a:pt x="5329" y="1923"/>
                    </a:cubicBezTo>
                    <a:cubicBezTo>
                      <a:pt x="5256" y="2703"/>
                      <a:pt x="4951" y="3817"/>
                      <a:pt x="4915" y="3949"/>
                    </a:cubicBezTo>
                    <a:cubicBezTo>
                      <a:pt x="4837" y="4007"/>
                      <a:pt x="4385" y="4338"/>
                      <a:pt x="4359" y="4572"/>
                    </a:cubicBezTo>
                    <a:cubicBezTo>
                      <a:pt x="4342" y="4720"/>
                      <a:pt x="4305" y="4880"/>
                      <a:pt x="4279" y="4976"/>
                    </a:cubicBezTo>
                    <a:cubicBezTo>
                      <a:pt x="4200" y="4854"/>
                      <a:pt x="4006" y="4613"/>
                      <a:pt x="3577" y="4333"/>
                    </a:cubicBezTo>
                    <a:cubicBezTo>
                      <a:pt x="3133" y="4045"/>
                      <a:pt x="2637" y="3840"/>
                      <a:pt x="2369" y="3731"/>
                    </a:cubicBezTo>
                    <a:cubicBezTo>
                      <a:pt x="2278" y="3693"/>
                      <a:pt x="2206" y="3664"/>
                      <a:pt x="2188" y="3652"/>
                    </a:cubicBezTo>
                    <a:cubicBezTo>
                      <a:pt x="2178" y="3646"/>
                      <a:pt x="2173" y="3634"/>
                      <a:pt x="2163" y="3609"/>
                    </a:cubicBezTo>
                    <a:cubicBezTo>
                      <a:pt x="2125" y="3502"/>
                      <a:pt x="2055" y="3396"/>
                      <a:pt x="1672" y="3357"/>
                    </a:cubicBezTo>
                    <a:cubicBezTo>
                      <a:pt x="1633" y="3353"/>
                      <a:pt x="1593" y="3352"/>
                      <a:pt x="1552" y="3352"/>
                    </a:cubicBezTo>
                    <a:cubicBezTo>
                      <a:pt x="1020" y="3352"/>
                      <a:pt x="368" y="3680"/>
                      <a:pt x="244" y="3955"/>
                    </a:cubicBezTo>
                    <a:cubicBezTo>
                      <a:pt x="198" y="4055"/>
                      <a:pt x="149" y="4106"/>
                      <a:pt x="109" y="4147"/>
                    </a:cubicBezTo>
                    <a:cubicBezTo>
                      <a:pt x="21" y="4239"/>
                      <a:pt x="0" y="4290"/>
                      <a:pt x="142" y="4467"/>
                    </a:cubicBezTo>
                    <a:cubicBezTo>
                      <a:pt x="334" y="4706"/>
                      <a:pt x="483" y="5063"/>
                      <a:pt x="502" y="5108"/>
                    </a:cubicBezTo>
                    <a:cubicBezTo>
                      <a:pt x="511" y="5199"/>
                      <a:pt x="621" y="6178"/>
                      <a:pt x="959" y="6490"/>
                    </a:cubicBezTo>
                    <a:cubicBezTo>
                      <a:pt x="1108" y="6629"/>
                      <a:pt x="1512" y="6934"/>
                      <a:pt x="1938" y="7258"/>
                    </a:cubicBezTo>
                    <a:cubicBezTo>
                      <a:pt x="2494" y="7680"/>
                      <a:pt x="3123" y="8158"/>
                      <a:pt x="3344" y="8378"/>
                    </a:cubicBezTo>
                    <a:cubicBezTo>
                      <a:pt x="3678" y="8713"/>
                      <a:pt x="4176" y="9117"/>
                      <a:pt x="4875" y="9117"/>
                    </a:cubicBezTo>
                    <a:cubicBezTo>
                      <a:pt x="5039" y="9117"/>
                      <a:pt x="5213" y="9096"/>
                      <a:pt x="5406" y="9039"/>
                    </a:cubicBezTo>
                    <a:cubicBezTo>
                      <a:pt x="6387" y="8774"/>
                      <a:pt x="7397" y="6947"/>
                      <a:pt x="7940" y="5965"/>
                    </a:cubicBezTo>
                    <a:lnTo>
                      <a:pt x="7946" y="5953"/>
                    </a:lnTo>
                    <a:cubicBezTo>
                      <a:pt x="8123" y="5633"/>
                      <a:pt x="8342" y="5376"/>
                      <a:pt x="8553" y="5127"/>
                    </a:cubicBezTo>
                    <a:cubicBezTo>
                      <a:pt x="8987" y="4615"/>
                      <a:pt x="9396" y="4131"/>
                      <a:pt x="9288" y="3230"/>
                    </a:cubicBezTo>
                    <a:lnTo>
                      <a:pt x="9268" y="3063"/>
                    </a:lnTo>
                    <a:cubicBezTo>
                      <a:pt x="9123" y="1843"/>
                      <a:pt x="9050" y="1230"/>
                      <a:pt x="8457" y="894"/>
                    </a:cubicBezTo>
                    <a:cubicBezTo>
                      <a:pt x="8451" y="891"/>
                      <a:pt x="8444" y="889"/>
                      <a:pt x="8437" y="889"/>
                    </a:cubicBezTo>
                    <a:cubicBezTo>
                      <a:pt x="8424" y="889"/>
                      <a:pt x="8412" y="896"/>
                      <a:pt x="8405" y="908"/>
                    </a:cubicBezTo>
                    <a:cubicBezTo>
                      <a:pt x="8395" y="927"/>
                      <a:pt x="8400" y="949"/>
                      <a:pt x="8420" y="960"/>
                    </a:cubicBezTo>
                    <a:cubicBezTo>
                      <a:pt x="8980" y="1278"/>
                      <a:pt x="9051" y="1877"/>
                      <a:pt x="9193" y="3072"/>
                    </a:cubicBezTo>
                    <a:lnTo>
                      <a:pt x="9214" y="3240"/>
                    </a:lnTo>
                    <a:cubicBezTo>
                      <a:pt x="9318" y="4109"/>
                      <a:pt x="8937" y="4559"/>
                      <a:pt x="8495" y="5080"/>
                    </a:cubicBezTo>
                    <a:cubicBezTo>
                      <a:pt x="8282" y="5331"/>
                      <a:pt x="8062" y="5592"/>
                      <a:pt x="7881" y="5918"/>
                    </a:cubicBezTo>
                    <a:lnTo>
                      <a:pt x="7874" y="5932"/>
                    </a:lnTo>
                    <a:cubicBezTo>
                      <a:pt x="7338" y="6904"/>
                      <a:pt x="6338" y="8713"/>
                      <a:pt x="5387" y="8970"/>
                    </a:cubicBezTo>
                    <a:cubicBezTo>
                      <a:pt x="5209" y="9018"/>
                      <a:pt x="5042" y="9039"/>
                      <a:pt x="4885" y="9039"/>
                    </a:cubicBezTo>
                    <a:cubicBezTo>
                      <a:pt x="4211" y="9039"/>
                      <a:pt x="3728" y="8648"/>
                      <a:pt x="3404" y="8324"/>
                    </a:cubicBezTo>
                    <a:cubicBezTo>
                      <a:pt x="3180" y="8098"/>
                      <a:pt x="2548" y="7620"/>
                      <a:pt x="1990" y="7196"/>
                    </a:cubicBezTo>
                    <a:cubicBezTo>
                      <a:pt x="1565" y="6874"/>
                      <a:pt x="1162" y="6570"/>
                      <a:pt x="1016" y="6434"/>
                    </a:cubicBezTo>
                    <a:cubicBezTo>
                      <a:pt x="689" y="6133"/>
                      <a:pt x="583" y="5106"/>
                      <a:pt x="581" y="5095"/>
                    </a:cubicBezTo>
                    <a:cubicBezTo>
                      <a:pt x="581" y="5091"/>
                      <a:pt x="580" y="5086"/>
                      <a:pt x="579" y="5084"/>
                    </a:cubicBezTo>
                    <a:cubicBezTo>
                      <a:pt x="572" y="5068"/>
                      <a:pt x="416" y="4684"/>
                      <a:pt x="206" y="4419"/>
                    </a:cubicBezTo>
                    <a:cubicBezTo>
                      <a:pt x="91" y="4276"/>
                      <a:pt x="103" y="4265"/>
                      <a:pt x="167" y="4199"/>
                    </a:cubicBezTo>
                    <a:cubicBezTo>
                      <a:pt x="208" y="4156"/>
                      <a:pt x="266" y="4095"/>
                      <a:pt x="315" y="3986"/>
                    </a:cubicBezTo>
                    <a:cubicBezTo>
                      <a:pt x="432" y="3732"/>
                      <a:pt x="1063" y="3426"/>
                      <a:pt x="1559" y="3426"/>
                    </a:cubicBezTo>
                    <a:cubicBezTo>
                      <a:pt x="1596" y="3426"/>
                      <a:pt x="1633" y="3427"/>
                      <a:pt x="1668" y="3431"/>
                    </a:cubicBezTo>
                    <a:cubicBezTo>
                      <a:pt x="2035" y="3466"/>
                      <a:pt x="2073" y="3566"/>
                      <a:pt x="2096" y="3634"/>
                    </a:cubicBezTo>
                    <a:cubicBezTo>
                      <a:pt x="2107" y="3662"/>
                      <a:pt x="2118" y="3693"/>
                      <a:pt x="2148" y="3714"/>
                    </a:cubicBezTo>
                    <a:cubicBezTo>
                      <a:pt x="2173" y="3730"/>
                      <a:pt x="2228" y="3753"/>
                      <a:pt x="2344" y="3800"/>
                    </a:cubicBezTo>
                    <a:cubicBezTo>
                      <a:pt x="2608" y="3908"/>
                      <a:pt x="3101" y="4110"/>
                      <a:pt x="3538" y="4396"/>
                    </a:cubicBezTo>
                    <a:cubicBezTo>
                      <a:pt x="4120" y="4776"/>
                      <a:pt x="4257" y="5084"/>
                      <a:pt x="4258" y="5086"/>
                    </a:cubicBezTo>
                    <a:cubicBezTo>
                      <a:pt x="4264" y="5101"/>
                      <a:pt x="4277" y="5110"/>
                      <a:pt x="4293" y="5110"/>
                    </a:cubicBezTo>
                    <a:cubicBezTo>
                      <a:pt x="4294" y="5110"/>
                      <a:pt x="4294" y="5110"/>
                      <a:pt x="4295" y="5110"/>
                    </a:cubicBezTo>
                    <a:cubicBezTo>
                      <a:pt x="4310" y="5108"/>
                      <a:pt x="4324" y="5098"/>
                      <a:pt x="4328" y="5083"/>
                    </a:cubicBezTo>
                    <a:cubicBezTo>
                      <a:pt x="4333" y="5073"/>
                      <a:pt x="4408" y="4815"/>
                      <a:pt x="4435" y="4578"/>
                    </a:cubicBezTo>
                    <a:cubicBezTo>
                      <a:pt x="4455" y="4398"/>
                      <a:pt x="4827" y="4102"/>
                      <a:pt x="4969" y="4001"/>
                    </a:cubicBezTo>
                    <a:cubicBezTo>
                      <a:pt x="4976" y="3997"/>
                      <a:pt x="4982" y="3990"/>
                      <a:pt x="4984" y="3981"/>
                    </a:cubicBezTo>
                    <a:cubicBezTo>
                      <a:pt x="4988" y="3969"/>
                      <a:pt x="5327" y="2762"/>
                      <a:pt x="5405" y="1929"/>
                    </a:cubicBezTo>
                    <a:cubicBezTo>
                      <a:pt x="5482" y="1110"/>
                      <a:pt x="6281" y="71"/>
                      <a:pt x="6289" y="61"/>
                    </a:cubicBezTo>
                    <a:cubicBezTo>
                      <a:pt x="6303" y="43"/>
                      <a:pt x="6298" y="21"/>
                      <a:pt x="6282" y="8"/>
                    </a:cubicBezTo>
                    <a:cubicBezTo>
                      <a:pt x="6275" y="3"/>
                      <a:pt x="6267" y="0"/>
                      <a:pt x="62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565;p37">
                <a:extLst>
                  <a:ext uri="{FF2B5EF4-FFF2-40B4-BE49-F238E27FC236}">
                    <a16:creationId xmlns:a16="http://schemas.microsoft.com/office/drawing/2014/main" id="{EC78B479-BD4C-C601-1845-682855DA26BC}"/>
                  </a:ext>
                </a:extLst>
              </p:cNvPr>
              <p:cNvSpPr/>
              <p:nvPr/>
            </p:nvSpPr>
            <p:spPr>
              <a:xfrm>
                <a:off x="7445783" y="4258798"/>
                <a:ext cx="44166" cy="190431"/>
              </a:xfrm>
              <a:custGeom>
                <a:avLst/>
                <a:gdLst/>
                <a:ahLst/>
                <a:cxnLst/>
                <a:rect l="l" t="t" r="r" b="b"/>
                <a:pathLst>
                  <a:path w="417" h="1798" extrusionOk="0">
                    <a:moveTo>
                      <a:pt x="301" y="1"/>
                    </a:moveTo>
                    <a:cubicBezTo>
                      <a:pt x="284" y="1"/>
                      <a:pt x="269" y="12"/>
                      <a:pt x="265" y="28"/>
                    </a:cubicBezTo>
                    <a:cubicBezTo>
                      <a:pt x="254" y="66"/>
                      <a:pt x="1" y="957"/>
                      <a:pt x="1" y="1455"/>
                    </a:cubicBezTo>
                    <a:cubicBezTo>
                      <a:pt x="1" y="1563"/>
                      <a:pt x="15" y="1647"/>
                      <a:pt x="46" y="1706"/>
                    </a:cubicBezTo>
                    <a:cubicBezTo>
                      <a:pt x="87" y="1786"/>
                      <a:pt x="144" y="1798"/>
                      <a:pt x="175" y="1798"/>
                    </a:cubicBezTo>
                    <a:cubicBezTo>
                      <a:pt x="290" y="1798"/>
                      <a:pt x="416" y="1634"/>
                      <a:pt x="416" y="1403"/>
                    </a:cubicBezTo>
                    <a:cubicBezTo>
                      <a:pt x="416" y="1383"/>
                      <a:pt x="399" y="1366"/>
                      <a:pt x="379" y="1366"/>
                    </a:cubicBezTo>
                    <a:cubicBezTo>
                      <a:pt x="360" y="1366"/>
                      <a:pt x="342" y="1382"/>
                      <a:pt x="342" y="1403"/>
                    </a:cubicBezTo>
                    <a:cubicBezTo>
                      <a:pt x="342" y="1595"/>
                      <a:pt x="243" y="1722"/>
                      <a:pt x="175" y="1722"/>
                    </a:cubicBezTo>
                    <a:cubicBezTo>
                      <a:pt x="144" y="1722"/>
                      <a:pt x="125" y="1693"/>
                      <a:pt x="112" y="1671"/>
                    </a:cubicBezTo>
                    <a:cubicBezTo>
                      <a:pt x="95" y="1638"/>
                      <a:pt x="75" y="1574"/>
                      <a:pt x="75" y="1455"/>
                    </a:cubicBezTo>
                    <a:cubicBezTo>
                      <a:pt x="75" y="967"/>
                      <a:pt x="334" y="59"/>
                      <a:pt x="336" y="49"/>
                    </a:cubicBezTo>
                    <a:cubicBezTo>
                      <a:pt x="344" y="29"/>
                      <a:pt x="331" y="8"/>
                      <a:pt x="312" y="2"/>
                    </a:cubicBezTo>
                    <a:cubicBezTo>
                      <a:pt x="308" y="1"/>
                      <a:pt x="304" y="1"/>
                      <a:pt x="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566;p37">
                <a:extLst>
                  <a:ext uri="{FF2B5EF4-FFF2-40B4-BE49-F238E27FC236}">
                    <a16:creationId xmlns:a16="http://schemas.microsoft.com/office/drawing/2014/main" id="{A40E4C1E-38C3-7C85-D3E9-D007840BB69F}"/>
                  </a:ext>
                </a:extLst>
              </p:cNvPr>
              <p:cNvSpPr/>
              <p:nvPr/>
            </p:nvSpPr>
            <p:spPr>
              <a:xfrm>
                <a:off x="7073077" y="4061378"/>
                <a:ext cx="178674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1687" h="1129" extrusionOk="0">
                    <a:moveTo>
                      <a:pt x="1403" y="1"/>
                    </a:moveTo>
                    <a:cubicBezTo>
                      <a:pt x="754" y="1"/>
                      <a:pt x="46" y="1020"/>
                      <a:pt x="12" y="1070"/>
                    </a:cubicBezTo>
                    <a:cubicBezTo>
                      <a:pt x="1" y="1087"/>
                      <a:pt x="5" y="1110"/>
                      <a:pt x="22" y="1121"/>
                    </a:cubicBezTo>
                    <a:cubicBezTo>
                      <a:pt x="28" y="1126"/>
                      <a:pt x="35" y="1129"/>
                      <a:pt x="43" y="1129"/>
                    </a:cubicBezTo>
                    <a:cubicBezTo>
                      <a:pt x="55" y="1129"/>
                      <a:pt x="68" y="1121"/>
                      <a:pt x="74" y="1114"/>
                    </a:cubicBezTo>
                    <a:cubicBezTo>
                      <a:pt x="83" y="1102"/>
                      <a:pt x="793" y="77"/>
                      <a:pt x="1404" y="77"/>
                    </a:cubicBezTo>
                    <a:cubicBezTo>
                      <a:pt x="1480" y="77"/>
                      <a:pt x="1555" y="93"/>
                      <a:pt x="1626" y="129"/>
                    </a:cubicBezTo>
                    <a:cubicBezTo>
                      <a:pt x="1632" y="132"/>
                      <a:pt x="1638" y="133"/>
                      <a:pt x="1643" y="133"/>
                    </a:cubicBezTo>
                    <a:cubicBezTo>
                      <a:pt x="1657" y="133"/>
                      <a:pt x="1671" y="125"/>
                      <a:pt x="1678" y="112"/>
                    </a:cubicBezTo>
                    <a:cubicBezTo>
                      <a:pt x="1686" y="93"/>
                      <a:pt x="1679" y="70"/>
                      <a:pt x="1659" y="61"/>
                    </a:cubicBezTo>
                    <a:cubicBezTo>
                      <a:pt x="1576" y="19"/>
                      <a:pt x="1490" y="1"/>
                      <a:pt x="1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FAB3F09-FF37-01A9-BF77-29D703D686C3}"/>
              </a:ext>
            </a:extLst>
          </p:cNvPr>
          <p:cNvSpPr txBox="1"/>
          <p:nvPr/>
        </p:nvSpPr>
        <p:spPr>
          <a:xfrm>
            <a:off x="373891" y="162482"/>
            <a:ext cx="8124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Информационная часть</a:t>
            </a:r>
            <a:endParaRPr lang="ru-RU" sz="2800" b="1" dirty="0"/>
          </a:p>
        </p:txBody>
      </p:sp>
      <p:pic>
        <p:nvPicPr>
          <p:cNvPr id="38" name="Рисунок 3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EE76987-505A-CAA8-7466-1A32C7816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064" y="101273"/>
            <a:ext cx="1073448" cy="72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90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BA1A55-367B-74E6-B999-EA7B77BE02AA}"/>
              </a:ext>
            </a:extLst>
          </p:cNvPr>
          <p:cNvSpPr txBox="1"/>
          <p:nvPr/>
        </p:nvSpPr>
        <p:spPr>
          <a:xfrm>
            <a:off x="367260" y="871536"/>
            <a:ext cx="6333344" cy="3788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7820" lvl="0" indent="-342900" algn="just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Clr>
                <a:srgbClr val="004380"/>
              </a:buClr>
              <a:buSzPts val="1400"/>
              <a:buFont typeface="+mj-lt"/>
              <a:buAutoNum type="arabicPeriod"/>
              <a:tabLst>
                <a:tab pos="904875" algn="l"/>
              </a:tabLst>
            </a:pPr>
            <a:r>
              <a:rPr lang="ru-RU" b="1" dirty="0">
                <a:solidFill>
                  <a:srgbClr val="004380"/>
                </a:solidFill>
                <a:latin typeface="Fira Sans Condensed" panose="020B0503050000020004" pitchFamily="34" charset="0"/>
                <a:ea typeface="Times New Roman" panose="02020603050405020304" pitchFamily="18" charset="0"/>
              </a:rPr>
              <a:t>Л</a:t>
            </a:r>
            <a:r>
              <a:rPr lang="ru-RU" sz="14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егкая</a:t>
            </a:r>
            <a:r>
              <a:rPr lang="ru-RU" sz="14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степень</a:t>
            </a:r>
            <a:r>
              <a:rPr lang="ru-RU" sz="14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опьянения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(концентрация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крови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0,5-1,5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промилле),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которая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характеризуется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повышенным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настроением,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многоречивостью,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самокритики,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неустойчивостью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внимания,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нетерпеливостью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другими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признаками возбуждения;</a:t>
            </a:r>
            <a:endParaRPr lang="ru-RU" sz="11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342900" marR="337185" lvl="0" indent="-342900" algn="just">
              <a:lnSpc>
                <a:spcPct val="115000"/>
              </a:lnSpc>
              <a:buClr>
                <a:srgbClr val="004380"/>
              </a:buClr>
              <a:buSzPts val="1400"/>
              <a:buFont typeface="+mj-lt"/>
              <a:buAutoNum type="arabicPeriod"/>
              <a:tabLst>
                <a:tab pos="891540" algn="l"/>
              </a:tabLst>
            </a:pPr>
            <a:r>
              <a:rPr lang="ru-RU" b="1" dirty="0">
                <a:solidFill>
                  <a:srgbClr val="004380"/>
                </a:solidFill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редняя степень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опьянения (концентрация алкоголя в крови 1,5-2,5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промилле),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которая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характеризуется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исчезновением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живости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психических реакций: замедлением мышления, ослаблением концентрации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внимания,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нарушением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ориентирования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окружающей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обстановке,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расстройствами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речи,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внимания,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памяти,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нарушением</a:t>
            </a:r>
            <a:r>
              <a:rPr lang="ru-RU" sz="14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координация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движений;</a:t>
            </a:r>
            <a:endParaRPr lang="ru-RU" sz="1100" dirty="0"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342900" marR="337185" lvl="0" indent="-342900" algn="just">
              <a:lnSpc>
                <a:spcPct val="115000"/>
              </a:lnSpc>
              <a:buClr>
                <a:srgbClr val="004380"/>
              </a:buClr>
              <a:buSzPts val="1400"/>
              <a:buFont typeface="+mj-lt"/>
              <a:buAutoNum type="arabicPeriod"/>
              <a:tabLst>
                <a:tab pos="891540" algn="l"/>
              </a:tabLst>
            </a:pPr>
            <a:r>
              <a:rPr lang="ru-RU" b="1" dirty="0">
                <a:solidFill>
                  <a:srgbClr val="004380"/>
                </a:solidFill>
                <a:latin typeface="Fira Sans Condensed" panose="020B0503050000020004" pitchFamily="34" charset="0"/>
                <a:ea typeface="Times New Roman" panose="02020603050405020304" pitchFamily="18" charset="0"/>
              </a:rPr>
              <a:t>Т</a:t>
            </a:r>
            <a:r>
              <a:rPr lang="ru-RU" sz="14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яжелая</a:t>
            </a:r>
            <a:r>
              <a:rPr lang="ru-RU" sz="14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степень</a:t>
            </a:r>
            <a:r>
              <a:rPr lang="ru-RU" sz="1400" b="1" spc="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опьянения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(концентрация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крови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2,5-4,0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промилле) сопровождается угнетением сознания (от патологического сна до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комы),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пассивным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тела,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иногда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бесцельными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хаотичными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движениями,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отсутствием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реакции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болевые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раздражители,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сужением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зрачков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вялой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реакцией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свет.</a:t>
            </a:r>
          </a:p>
        </p:txBody>
      </p:sp>
      <p:pic>
        <p:nvPicPr>
          <p:cNvPr id="5" name="Рисунок 4" descr="Изображение выглядит как бутылка, зарисо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46AF814A-EC71-53C4-9540-0664E91A9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6875">
                        <a14:foregroundMark x1="16016" y1="22778" x2="16797" y2="86806"/>
                        <a14:foregroundMark x1="16797" y1="86806" x2="24063" y2="84028"/>
                        <a14:foregroundMark x1="24063" y1="84028" x2="24219" y2="38889"/>
                        <a14:foregroundMark x1="64297" y1="22639" x2="66250" y2="75694"/>
                        <a14:foregroundMark x1="66250" y1="75694" x2="70938" y2="80972"/>
                        <a14:foregroundMark x1="70938" y1="80972" x2="89766" y2="84722"/>
                        <a14:foregroundMark x1="89766" y1="84722" x2="94609" y2="83194"/>
                        <a14:foregroundMark x1="96875" y1="80417" x2="96875" y2="80417"/>
                      </a14:backgroundRemoval>
                    </a14:imgEffect>
                  </a14:imgLayer>
                </a14:imgProps>
              </a:ext>
            </a:extLst>
          </a:blip>
          <a:srcRect l="8146" t="18487" r="68804" b="11448"/>
          <a:stretch/>
        </p:blipFill>
        <p:spPr>
          <a:xfrm>
            <a:off x="7588773" y="155385"/>
            <a:ext cx="876924" cy="1499385"/>
          </a:xfrm>
          <a:prstGeom prst="rect">
            <a:avLst/>
          </a:prstGeom>
        </p:spPr>
      </p:pic>
      <p:pic>
        <p:nvPicPr>
          <p:cNvPr id="6" name="Рисунок 5" descr="Изображение выглядит как бутылка, зарисо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941489E-A638-6F75-908A-3814295986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6875">
                        <a14:foregroundMark x1="16016" y1="22778" x2="16797" y2="86806"/>
                        <a14:foregroundMark x1="16797" y1="86806" x2="24063" y2="84028"/>
                        <a14:foregroundMark x1="24063" y1="84028" x2="24219" y2="38889"/>
                        <a14:foregroundMark x1="64297" y1="22639" x2="66250" y2="75694"/>
                        <a14:foregroundMark x1="66250" y1="75694" x2="70938" y2="80972"/>
                        <a14:foregroundMark x1="70938" y1="80972" x2="89766" y2="84722"/>
                        <a14:foregroundMark x1="89766" y1="84722" x2="94609" y2="83194"/>
                        <a14:foregroundMark x1="96875" y1="80417" x2="96875" y2="80417"/>
                      </a14:backgroundRemoval>
                    </a14:imgEffect>
                  </a14:imgLayer>
                </a14:imgProps>
              </a:ext>
            </a:extLst>
          </a:blip>
          <a:srcRect l="32409" t="18535" r="43328" b="9676"/>
          <a:stretch/>
        </p:blipFill>
        <p:spPr>
          <a:xfrm>
            <a:off x="7491700" y="1736894"/>
            <a:ext cx="900918" cy="1499385"/>
          </a:xfrm>
          <a:prstGeom prst="rect">
            <a:avLst/>
          </a:prstGeom>
        </p:spPr>
      </p:pic>
      <p:pic>
        <p:nvPicPr>
          <p:cNvPr id="7" name="Рисунок 6" descr="Изображение выглядит как бутылка, зарисо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03FE8729-7AB4-C45C-DDD9-D3103B194A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6875">
                        <a14:foregroundMark x1="16016" y1="22778" x2="16797" y2="86806"/>
                        <a14:foregroundMark x1="16797" y1="86806" x2="24063" y2="84028"/>
                        <a14:foregroundMark x1="24063" y1="84028" x2="24219" y2="38889"/>
                        <a14:foregroundMark x1="64297" y1="22639" x2="66250" y2="75694"/>
                        <a14:foregroundMark x1="66250" y1="75694" x2="70938" y2="80972"/>
                        <a14:foregroundMark x1="70938" y1="80972" x2="89766" y2="84722"/>
                        <a14:foregroundMark x1="89766" y1="84722" x2="94609" y2="83194"/>
                        <a14:foregroundMark x1="96875" y1="80417" x2="96875" y2="80417"/>
                      </a14:backgroundRemoval>
                    </a14:imgEffect>
                  </a14:imgLayer>
                </a14:imgProps>
              </a:ext>
            </a:extLst>
          </a:blip>
          <a:srcRect l="58405" t="18756" b="9455"/>
          <a:stretch/>
        </p:blipFill>
        <p:spPr>
          <a:xfrm>
            <a:off x="7588773" y="3318403"/>
            <a:ext cx="1540237" cy="14953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BC55FC-7E60-A0BC-2E0F-DC4C815FBBF5}"/>
              </a:ext>
            </a:extLst>
          </p:cNvPr>
          <p:cNvSpPr txBox="1"/>
          <p:nvPr/>
        </p:nvSpPr>
        <p:spPr>
          <a:xfrm>
            <a:off x="1221698" y="128134"/>
            <a:ext cx="63033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algn="ctr" defTabSz="1479550">
              <a:spcBef>
                <a:spcPts val="25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Выделают</a:t>
            </a:r>
            <a:r>
              <a:rPr lang="ru-RU" sz="2800" b="1" spc="-15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следующие</a:t>
            </a:r>
            <a:r>
              <a:rPr lang="ru-RU" sz="2800" b="1" spc="-15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стадии</a:t>
            </a:r>
            <a:r>
              <a:rPr lang="ru-RU" sz="2800" b="1" spc="-25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опьянения:</a:t>
            </a:r>
            <a:endParaRPr lang="ru-RU" sz="2000" b="1" dirty="0">
              <a:solidFill>
                <a:srgbClr val="004380"/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157217E-9349-0F25-6021-F51970D3D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5" y="35913"/>
            <a:ext cx="1000341" cy="67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61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C0D160-F663-8BF5-6721-116AAACDC2D2}"/>
              </a:ext>
            </a:extLst>
          </p:cNvPr>
          <p:cNvSpPr txBox="1"/>
          <p:nvPr/>
        </p:nvSpPr>
        <p:spPr>
          <a:xfrm>
            <a:off x="0" y="948610"/>
            <a:ext cx="5261548" cy="3546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  <a:spcBef>
                <a:spcPts val="445"/>
              </a:spcBef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Чрезмерное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течение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длительного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времени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может привести к развитию различных хронических заболеваний, включая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артериальную гипертонию, инсульт, кардиомиопатию, заболевания печени 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проблемы с пищеварением; различных видов рака, таких как рак молочной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железы, полости рта, пищевода, гортани, печени, толстой и прямой кишки;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ослаблению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иммунной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системы;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проблемам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обучением,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плохой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успеваемостью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школе;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проблемам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психическим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здоровьем,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включая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депрессию</a:t>
            </a:r>
            <a:r>
              <a:rPr lang="ru-RU" sz="1400" spc="2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тревогу;</a:t>
            </a:r>
            <a:r>
              <a:rPr lang="ru-RU" sz="1400" spc="2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социальным</a:t>
            </a:r>
            <a:r>
              <a:rPr lang="ru-RU" sz="1400" spc="2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экономическим</a:t>
            </a:r>
            <a:r>
              <a:rPr lang="ru-RU" sz="1400" spc="2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проблемам,</a:t>
            </a:r>
            <a:r>
              <a:rPr lang="ru-RU" sz="1400" spc="2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семейным проблемам,</a:t>
            </a:r>
            <a:r>
              <a:rPr lang="ru-RU" sz="1400" spc="2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проблемам,</a:t>
            </a:r>
            <a:r>
              <a:rPr lang="ru-RU" sz="1400" spc="2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связанным</a:t>
            </a:r>
            <a:r>
              <a:rPr lang="ru-RU" sz="1400" spc="2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2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работой,</a:t>
            </a:r>
            <a:r>
              <a:rPr lang="ru-RU" sz="1400" spc="2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безработицей</a:t>
            </a:r>
            <a:r>
              <a:rPr lang="ru-RU" sz="14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2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наконец,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вызвать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алкогольную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зависимость.</a:t>
            </a:r>
          </a:p>
        </p:txBody>
      </p:sp>
      <p:pic>
        <p:nvPicPr>
          <p:cNvPr id="7" name="Рисунок 6" descr="Изображение выглядит как текст, снимок экрана, мультфильм, плакат&#10;&#10;Автоматически созданное описание">
            <a:extLst>
              <a:ext uri="{FF2B5EF4-FFF2-40B4-BE49-F238E27FC236}">
                <a16:creationId xmlns:a16="http://schemas.microsoft.com/office/drawing/2014/main" id="{A734B349-5793-65A1-AB59-9F75F42C6E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0588" y1="37584" x2="49765" y2="60499"/>
                        <a14:foregroundMark x1="13176" y1="54362" x2="13176" y2="60211"/>
                        <a14:foregroundMark x1="78471" y1="57430" x2="87882" y2="56568"/>
                      </a14:backgroundRemoval>
                    </a14:imgEffect>
                  </a14:imgLayer>
                </a14:imgProps>
              </a:ext>
            </a:extLst>
          </a:blip>
          <a:srcRect l="5543" t="24831" r="6484" b="8867"/>
          <a:stretch/>
        </p:blipFill>
        <p:spPr>
          <a:xfrm>
            <a:off x="4984229" y="648277"/>
            <a:ext cx="4159771" cy="3846945"/>
          </a:xfrm>
          <a:prstGeom prst="rect">
            <a:avLst/>
          </a:prstGeom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64739CA-4814-379B-814A-D79BEA0B5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5" y="35913"/>
            <a:ext cx="1000341" cy="6761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9FE5EE-29BF-6A9B-03F4-4FC62F2D5476}"/>
              </a:ext>
            </a:extLst>
          </p:cNvPr>
          <p:cNvSpPr txBox="1"/>
          <p:nvPr/>
        </p:nvSpPr>
        <p:spPr>
          <a:xfrm>
            <a:off x="880672" y="23919"/>
            <a:ext cx="7382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algn="ctr" defTabSz="1479550">
              <a:spcBef>
                <a:spcPts val="25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 и связь с различными заболеваниями</a:t>
            </a:r>
            <a:endParaRPr lang="ru-RU" sz="2000" b="1" dirty="0">
              <a:solidFill>
                <a:srgbClr val="004380"/>
              </a:solidFill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360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бутылка, мультфильм, графическая встав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D9816662-DC38-44EA-7FEC-398D74551B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67" b="92867" l="9867" r="90000">
                        <a14:foregroundMark x1="9867" y1="66700" x2="9867" y2="66700"/>
                        <a14:foregroundMark x1="19317" y1="39733" x2="23533" y2="37000"/>
                        <a14:foregroundMark x1="39767" y1="23600" x2="40950" y2="22233"/>
                        <a14:foregroundMark x1="44400" y1="25400" x2="50100" y2="25000"/>
                        <a14:foregroundMark x1="68100" y1="35600" x2="77350" y2="38167"/>
                        <a14:foregroundMark x1="42617" y1="69467" x2="51483" y2="69467"/>
                        <a14:foregroundMark x1="45667" y1="61767" x2="46750" y2="59800"/>
                        <a14:foregroundMark x1="43700" y1="59433" x2="52750" y2="59033"/>
                        <a14:foregroundMark x1="44783" y1="74967" x2="50983" y2="73400"/>
                        <a14:foregroundMark x1="15867" y1="76333" x2="16650" y2="89133"/>
                        <a14:foregroundMark x1="19600" y1="75533" x2="20100" y2="86967"/>
                        <a14:foregroundMark x1="29050" y1="74167" x2="31317" y2="66100"/>
                        <a14:foregroundMark x1="18717" y1="90700" x2="31167" y2="88967"/>
                        <a14:foregroundMark x1="31167" y1="88967" x2="40817" y2="89900"/>
                        <a14:foregroundMark x1="40817" y1="89900" x2="57500" y2="89400"/>
                        <a14:foregroundMark x1="57500" y1="89400" x2="78650" y2="90267"/>
                        <a14:foregroundMark x1="78650" y1="90267" x2="81867" y2="90100"/>
                        <a14:foregroundMark x1="21083" y1="91867" x2="31533" y2="91500"/>
                        <a14:foregroundMark x1="31533" y1="91500" x2="41033" y2="91500"/>
                        <a14:foregroundMark x1="41033" y1="91500" x2="50000" y2="91300"/>
                        <a14:foregroundMark x1="50000" y1="91300" x2="66233" y2="91867"/>
                        <a14:foregroundMark x1="66517" y1="42500" x2="86100" y2="40133"/>
                        <a14:foregroundMark x1="68583" y1="51733" x2="82367" y2="50367"/>
                        <a14:foregroundMark x1="75383" y1="31100" x2="85750" y2="35867"/>
                        <a14:foregroundMark x1="85750" y1="35867" x2="86500" y2="37967"/>
                        <a14:foregroundMark x1="78133" y1="47233" x2="81767" y2="47033"/>
                        <a14:foregroundMark x1="76650" y1="67500" x2="75567" y2="91867"/>
                        <a14:foregroundMark x1="73217" y1="92867" x2="82267" y2="91667"/>
                        <a14:foregroundMark x1="44400" y1="8267" x2="50783" y2="8467"/>
                        <a14:foregroundMark x1="43017" y1="8867" x2="49467" y2="8267"/>
                        <a14:foregroundMark x1="49467" y1="8267" x2="53050" y2="9267"/>
                        <a14:foregroundMark x1="43500" y1="8267" x2="43500" y2="8267"/>
                        <a14:foregroundMark x1="51967" y1="8467" x2="51967" y2="8467"/>
                        <a14:foregroundMark x1="72033" y1="30900" x2="85450" y2="43633"/>
                        <a14:foregroundMark x1="85450" y1="43633" x2="46967" y2="77400"/>
                        <a14:foregroundMark x1="46967" y1="77400" x2="44733" y2="57300"/>
                        <a14:foregroundMark x1="44733" y1="57300" x2="51417" y2="59733"/>
                        <a14:foregroundMark x1="51417" y1="59733" x2="51233" y2="79233"/>
                        <a14:foregroundMark x1="51233" y1="79233" x2="44100" y2="76733"/>
                        <a14:foregroundMark x1="44100" y1="76733" x2="51817" y2="74000"/>
                        <a14:foregroundMark x1="51817" y1="74000" x2="42567" y2="67533"/>
                        <a14:foregroundMark x1="42567" y1="67533" x2="22067" y2="69167"/>
                        <a14:foregroundMark x1="22067" y1="69167" x2="27500" y2="78367"/>
                        <a14:foregroundMark x1="27500" y1="78367" x2="33967" y2="75933"/>
                        <a14:foregroundMark x1="49017" y1="60000" x2="44783" y2="70833"/>
                        <a14:foregroundMark x1="18133" y1="62367" x2="16067" y2="71033"/>
                        <a14:foregroundMark x1="74000" y1="48800" x2="76950" y2="48000"/>
                        <a14:foregroundMark x1="80500" y1="54100" x2="85900" y2="47033"/>
                        <a14:foregroundMark x1="81483" y1="30500" x2="81483" y2="30500"/>
                      </a14:backgroundRemoval>
                    </a14:imgEffect>
                  </a14:imgLayer>
                </a14:imgProps>
              </a:ext>
            </a:extLst>
          </a:blip>
          <a:srcRect l="8787" t="7056" r="10459"/>
          <a:stretch/>
        </p:blipFill>
        <p:spPr>
          <a:xfrm>
            <a:off x="2863120" y="3351291"/>
            <a:ext cx="3417757" cy="19668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623113-25BD-C9F1-1115-064FB8787484}"/>
              </a:ext>
            </a:extLst>
          </p:cNvPr>
          <p:cNvSpPr txBox="1"/>
          <p:nvPr/>
        </p:nvSpPr>
        <p:spPr>
          <a:xfrm>
            <a:off x="1435306" y="133550"/>
            <a:ext cx="62733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Формирование</a:t>
            </a:r>
            <a:r>
              <a:rPr lang="ru-RU" sz="2800" b="1" kern="0" spc="-25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алкогольной</a:t>
            </a:r>
            <a:r>
              <a:rPr lang="ru-RU" sz="2800" b="1" kern="0" spc="-2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зависимости</a:t>
            </a:r>
            <a:endParaRPr lang="ru-RU" sz="2800" b="1" dirty="0">
              <a:solidFill>
                <a:srgbClr val="004380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44F69-C834-9F48-5C3C-A689BF5AAEAE}"/>
              </a:ext>
            </a:extLst>
          </p:cNvPr>
          <p:cNvSpPr txBox="1"/>
          <p:nvPr/>
        </p:nvSpPr>
        <p:spPr>
          <a:xfrm>
            <a:off x="-1" y="801169"/>
            <a:ext cx="9144001" cy="2550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>
              <a:lnSpc>
                <a:spcPct val="115000"/>
              </a:lnSpc>
              <a:spcBef>
                <a:spcPts val="825"/>
              </a:spcBef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Алкогольная зависимость – это хроническое болезненное состояние,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развивающееся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вследствие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длительного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злоупотребления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алкогольными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напитками,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характеризующееся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психической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4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зависимостью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приводящее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нарушению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психического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физического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здоровья,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 различным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социальным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проблемам.</a:t>
            </a:r>
          </a:p>
          <a:p>
            <a:pPr marL="302260" marR="337820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Формирование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алкогольной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зависимости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происходит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постепенно.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Поскольку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является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социально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приемлемым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наркотическим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веществом,</a:t>
            </a:r>
            <a:r>
              <a:rPr lang="ru-RU" sz="1400" spc="16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</a:t>
            </a:r>
            <a:r>
              <a:rPr lang="ru-RU" sz="14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многие</a:t>
            </a:r>
            <a:r>
              <a:rPr lang="ru-RU" sz="1400" spc="16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люди</a:t>
            </a:r>
            <a:r>
              <a:rPr lang="ru-RU" sz="14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употребляют</a:t>
            </a:r>
            <a:r>
              <a:rPr lang="ru-RU" sz="14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400" spc="1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эпизодически,</a:t>
            </a:r>
            <a:r>
              <a:rPr lang="ru-RU" sz="1400" spc="1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4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случая</a:t>
            </a:r>
            <a:r>
              <a:rPr lang="ru-RU" sz="14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случаю,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испытывая при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этом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каких-либо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проблем.</a:t>
            </a:r>
          </a:p>
          <a:p>
            <a:pPr marL="301625" marR="338455"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Наиболее распространенной формой употребления алкоголя является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социальное употребление, т.е. во время праздников и встречи гостей. Однако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 может переходить в пьянство, характеризующееся частым употреблением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спиртных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напитков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без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поводов,</a:t>
            </a:r>
            <a:r>
              <a:rPr lang="ru-RU" sz="14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случайных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местах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компаниях.</a:t>
            </a: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2095568-F5C6-FF31-C96A-A4E08D89D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5" y="35913"/>
            <a:ext cx="1000341" cy="67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45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281CA5-FB73-F1CE-F1F3-C48C83B7C423}"/>
              </a:ext>
            </a:extLst>
          </p:cNvPr>
          <p:cNvSpPr txBox="1"/>
          <p:nvPr/>
        </p:nvSpPr>
        <p:spPr>
          <a:xfrm>
            <a:off x="60087" y="859581"/>
            <a:ext cx="6385810" cy="3546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1625" marR="338455"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становится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необходимым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поддержания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нормального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психического тонуса. Все мысли человека направлены на поиск возможности</a:t>
            </a:r>
            <a:r>
              <a:rPr lang="ru-RU" sz="14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выпить. Обычно навязчивое влечение к алкоголю реализуется в ситуациях,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связанных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возможностью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выпить.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Часто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такие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ситуации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создаются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искусственно.</a:t>
            </a:r>
          </a:p>
          <a:p>
            <a:pPr marL="302260" marR="337820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Сформированная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психическая зависимость на поведенческом уровне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проявляется оживлением, повышением настроения в предвкушении застолья.</a:t>
            </a:r>
            <a:r>
              <a:rPr lang="ru-RU" sz="14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И,       напротив,       появление       препятствий       вызывает       раздражение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  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неудовлетворенность.  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  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этом    изначальная    доза    алкоголя    уже</a:t>
            </a:r>
            <a:r>
              <a:rPr lang="ru-RU" sz="14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 вызывает опьянения, и для достижения состояния эйфории необходимо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выпить</a:t>
            </a:r>
            <a:r>
              <a:rPr lang="ru-RU" sz="14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значительно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больше,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чем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требовалось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раньше.</a:t>
            </a:r>
          </a:p>
          <a:p>
            <a:pPr marL="302260" marR="338455" indent="448945" algn="just">
              <a:lnSpc>
                <a:spcPct val="115000"/>
              </a:lnSpc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Постепенно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происходит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утрата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количественного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контроля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после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начальной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дозы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появления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признаков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опьянения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возникает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желание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продолжить</a:t>
            </a:r>
            <a:r>
              <a:rPr lang="ru-RU" sz="14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выпивку</a:t>
            </a:r>
            <a:r>
              <a:rPr lang="ru-RU" sz="1400" spc="-3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вплоть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до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тяжелой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степени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опьянения.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5ACF79B-0B55-7B29-8A7D-85DD13E7434E}"/>
              </a:ext>
            </a:extLst>
          </p:cNvPr>
          <p:cNvGrpSpPr/>
          <p:nvPr/>
        </p:nvGrpSpPr>
        <p:grpSpPr>
          <a:xfrm>
            <a:off x="6520726" y="969776"/>
            <a:ext cx="2375927" cy="3511425"/>
            <a:chOff x="135117" y="1397590"/>
            <a:chExt cx="2375927" cy="3511425"/>
          </a:xfrm>
        </p:grpSpPr>
        <p:sp>
          <p:nvSpPr>
            <p:cNvPr id="5" name="Google Shape;1210;p50">
              <a:extLst>
                <a:ext uri="{FF2B5EF4-FFF2-40B4-BE49-F238E27FC236}">
                  <a16:creationId xmlns:a16="http://schemas.microsoft.com/office/drawing/2014/main" id="{F7E15284-7640-0E78-B57A-76EF8D845EA5}"/>
                </a:ext>
              </a:extLst>
            </p:cNvPr>
            <p:cNvSpPr/>
            <p:nvPr/>
          </p:nvSpPr>
          <p:spPr>
            <a:xfrm rot="5400000">
              <a:off x="-432632" y="1965339"/>
              <a:ext cx="3511425" cy="2375927"/>
            </a:xfrm>
            <a:custGeom>
              <a:avLst/>
              <a:gdLst/>
              <a:ahLst/>
              <a:cxnLst/>
              <a:rect l="l" t="t" r="r" b="b"/>
              <a:pathLst>
                <a:path w="23103" h="19607" extrusionOk="0">
                  <a:moveTo>
                    <a:pt x="12944" y="0"/>
                  </a:moveTo>
                  <a:cubicBezTo>
                    <a:pt x="12033" y="0"/>
                    <a:pt x="11123" y="134"/>
                    <a:pt x="10248" y="415"/>
                  </a:cubicBezTo>
                  <a:cubicBezTo>
                    <a:pt x="9600" y="623"/>
                    <a:pt x="8968" y="815"/>
                    <a:pt x="8358" y="1157"/>
                  </a:cubicBezTo>
                  <a:cubicBezTo>
                    <a:pt x="5853" y="2561"/>
                    <a:pt x="6336" y="6018"/>
                    <a:pt x="5456" y="7221"/>
                  </a:cubicBezTo>
                  <a:cubicBezTo>
                    <a:pt x="4717" y="8233"/>
                    <a:pt x="3303" y="7936"/>
                    <a:pt x="2412" y="8712"/>
                  </a:cubicBezTo>
                  <a:cubicBezTo>
                    <a:pt x="7" y="10803"/>
                    <a:pt x="0" y="16094"/>
                    <a:pt x="2775" y="17747"/>
                  </a:cubicBezTo>
                  <a:cubicBezTo>
                    <a:pt x="4234" y="18615"/>
                    <a:pt x="8109" y="19606"/>
                    <a:pt x="12038" y="19606"/>
                  </a:cubicBezTo>
                  <a:cubicBezTo>
                    <a:pt x="16041" y="19606"/>
                    <a:pt x="20100" y="18577"/>
                    <a:pt x="21720" y="15340"/>
                  </a:cubicBezTo>
                  <a:cubicBezTo>
                    <a:pt x="23015" y="12750"/>
                    <a:pt x="23102" y="9299"/>
                    <a:pt x="22208" y="6533"/>
                  </a:cubicBezTo>
                  <a:cubicBezTo>
                    <a:pt x="21438" y="4150"/>
                    <a:pt x="19724" y="2334"/>
                    <a:pt x="17746" y="1252"/>
                  </a:cubicBezTo>
                  <a:cubicBezTo>
                    <a:pt x="16265" y="443"/>
                    <a:pt x="14601" y="0"/>
                    <a:pt x="12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1214;p50">
              <a:extLst>
                <a:ext uri="{FF2B5EF4-FFF2-40B4-BE49-F238E27FC236}">
                  <a16:creationId xmlns:a16="http://schemas.microsoft.com/office/drawing/2014/main" id="{8E8132F5-9FE9-F400-BADD-AB5880CF84E0}"/>
                </a:ext>
              </a:extLst>
            </p:cNvPr>
            <p:cNvGrpSpPr/>
            <p:nvPr/>
          </p:nvGrpSpPr>
          <p:grpSpPr>
            <a:xfrm>
              <a:off x="886800" y="1477750"/>
              <a:ext cx="971923" cy="3226723"/>
              <a:chOff x="574650" y="1477750"/>
              <a:chExt cx="971923" cy="3226723"/>
            </a:xfrm>
          </p:grpSpPr>
          <p:sp>
            <p:nvSpPr>
              <p:cNvPr id="7" name="Google Shape;1215;p50">
                <a:extLst>
                  <a:ext uri="{FF2B5EF4-FFF2-40B4-BE49-F238E27FC236}">
                    <a16:creationId xmlns:a16="http://schemas.microsoft.com/office/drawing/2014/main" id="{A189C1D4-6BED-9F71-27EF-044F7017C5DD}"/>
                  </a:ext>
                </a:extLst>
              </p:cNvPr>
              <p:cNvSpPr/>
              <p:nvPr/>
            </p:nvSpPr>
            <p:spPr>
              <a:xfrm>
                <a:off x="775057" y="4398553"/>
                <a:ext cx="324086" cy="302850"/>
              </a:xfrm>
              <a:custGeom>
                <a:avLst/>
                <a:gdLst/>
                <a:ahLst/>
                <a:cxnLst/>
                <a:rect l="l" t="t" r="r" b="b"/>
                <a:pathLst>
                  <a:path w="3907" h="3651" extrusionOk="0">
                    <a:moveTo>
                      <a:pt x="2581" y="0"/>
                    </a:moveTo>
                    <a:lnTo>
                      <a:pt x="897" y="40"/>
                    </a:lnTo>
                    <a:cubicBezTo>
                      <a:pt x="897" y="40"/>
                      <a:pt x="570" y="904"/>
                      <a:pt x="483" y="1167"/>
                    </a:cubicBezTo>
                    <a:cubicBezTo>
                      <a:pt x="394" y="1432"/>
                      <a:pt x="89" y="2660"/>
                      <a:pt x="44" y="2946"/>
                    </a:cubicBezTo>
                    <a:cubicBezTo>
                      <a:pt x="0" y="3232"/>
                      <a:pt x="329" y="3582"/>
                      <a:pt x="329" y="3582"/>
                    </a:cubicBezTo>
                    <a:cubicBezTo>
                      <a:pt x="329" y="3582"/>
                      <a:pt x="1744" y="3650"/>
                      <a:pt x="2745" y="3650"/>
                    </a:cubicBezTo>
                    <a:cubicBezTo>
                      <a:pt x="3245" y="3650"/>
                      <a:pt x="3643" y="3633"/>
                      <a:pt x="3709" y="3582"/>
                    </a:cubicBezTo>
                    <a:cubicBezTo>
                      <a:pt x="3906" y="3429"/>
                      <a:pt x="3907" y="3363"/>
                      <a:pt x="3841" y="3297"/>
                    </a:cubicBezTo>
                    <a:cubicBezTo>
                      <a:pt x="3774" y="3230"/>
                      <a:pt x="3050" y="2354"/>
                      <a:pt x="2919" y="2090"/>
                    </a:cubicBezTo>
                    <a:cubicBezTo>
                      <a:pt x="2787" y="1826"/>
                      <a:pt x="2581" y="0"/>
                      <a:pt x="25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216;p50">
                <a:extLst>
                  <a:ext uri="{FF2B5EF4-FFF2-40B4-BE49-F238E27FC236}">
                    <a16:creationId xmlns:a16="http://schemas.microsoft.com/office/drawing/2014/main" id="{B389920D-019A-EC61-6A4F-B001F981FD0E}"/>
                  </a:ext>
                </a:extLst>
              </p:cNvPr>
              <p:cNvSpPr/>
              <p:nvPr/>
            </p:nvSpPr>
            <p:spPr>
              <a:xfrm>
                <a:off x="771904" y="4395650"/>
                <a:ext cx="328482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3960" h="3723" extrusionOk="0">
                    <a:moveTo>
                      <a:pt x="2586" y="75"/>
                    </a:moveTo>
                    <a:cubicBezTo>
                      <a:pt x="2615" y="334"/>
                      <a:pt x="2798" y="1893"/>
                      <a:pt x="2923" y="2143"/>
                    </a:cubicBezTo>
                    <a:cubicBezTo>
                      <a:pt x="3056" y="2409"/>
                      <a:pt x="3783" y="3290"/>
                      <a:pt x="3852" y="3359"/>
                    </a:cubicBezTo>
                    <a:cubicBezTo>
                      <a:pt x="3877" y="3385"/>
                      <a:pt x="3881" y="3401"/>
                      <a:pt x="3880" y="3411"/>
                    </a:cubicBezTo>
                    <a:cubicBezTo>
                      <a:pt x="3879" y="3448"/>
                      <a:pt x="3825" y="3508"/>
                      <a:pt x="3724" y="3587"/>
                    </a:cubicBezTo>
                    <a:cubicBezTo>
                      <a:pt x="3668" y="3630"/>
                      <a:pt x="3297" y="3647"/>
                      <a:pt x="2794" y="3647"/>
                    </a:cubicBezTo>
                    <a:cubicBezTo>
                      <a:pt x="2081" y="3647"/>
                      <a:pt x="1104" y="3614"/>
                      <a:pt x="386" y="3580"/>
                    </a:cubicBezTo>
                    <a:cubicBezTo>
                      <a:pt x="332" y="3519"/>
                      <a:pt x="84" y="3223"/>
                      <a:pt x="121" y="2986"/>
                    </a:cubicBezTo>
                    <a:cubicBezTo>
                      <a:pt x="165" y="2702"/>
                      <a:pt x="471" y="1474"/>
                      <a:pt x="558" y="1214"/>
                    </a:cubicBezTo>
                    <a:cubicBezTo>
                      <a:pt x="635" y="981"/>
                      <a:pt x="910" y="253"/>
                      <a:pt x="963" y="112"/>
                    </a:cubicBezTo>
                    <a:lnTo>
                      <a:pt x="2586" y="75"/>
                    </a:lnTo>
                    <a:close/>
                    <a:moveTo>
                      <a:pt x="2621" y="0"/>
                    </a:moveTo>
                    <a:lnTo>
                      <a:pt x="938" y="38"/>
                    </a:lnTo>
                    <a:cubicBezTo>
                      <a:pt x="922" y="38"/>
                      <a:pt x="908" y="48"/>
                      <a:pt x="903" y="62"/>
                    </a:cubicBezTo>
                    <a:cubicBezTo>
                      <a:pt x="899" y="70"/>
                      <a:pt x="574" y="931"/>
                      <a:pt x="487" y="1192"/>
                    </a:cubicBezTo>
                    <a:cubicBezTo>
                      <a:pt x="401" y="1452"/>
                      <a:pt x="91" y="2688"/>
                      <a:pt x="48" y="2975"/>
                    </a:cubicBezTo>
                    <a:cubicBezTo>
                      <a:pt x="1" y="3275"/>
                      <a:pt x="329" y="3628"/>
                      <a:pt x="342" y="3642"/>
                    </a:cubicBezTo>
                    <a:cubicBezTo>
                      <a:pt x="348" y="3649"/>
                      <a:pt x="358" y="3654"/>
                      <a:pt x="367" y="3654"/>
                    </a:cubicBezTo>
                    <a:cubicBezTo>
                      <a:pt x="575" y="3664"/>
                      <a:pt x="1818" y="3722"/>
                      <a:pt x="2745" y="3722"/>
                    </a:cubicBezTo>
                    <a:cubicBezTo>
                      <a:pt x="3272" y="3722"/>
                      <a:pt x="3698" y="3704"/>
                      <a:pt x="3772" y="3647"/>
                    </a:cubicBezTo>
                    <a:cubicBezTo>
                      <a:pt x="3897" y="3550"/>
                      <a:pt x="3953" y="3479"/>
                      <a:pt x="3957" y="3417"/>
                    </a:cubicBezTo>
                    <a:cubicBezTo>
                      <a:pt x="3960" y="3365"/>
                      <a:pt x="3929" y="3328"/>
                      <a:pt x="3906" y="3306"/>
                    </a:cubicBezTo>
                    <a:cubicBezTo>
                      <a:pt x="3853" y="3252"/>
                      <a:pt x="3123" y="2369"/>
                      <a:pt x="2992" y="2109"/>
                    </a:cubicBezTo>
                    <a:cubicBezTo>
                      <a:pt x="2866" y="1856"/>
                      <a:pt x="2661" y="51"/>
                      <a:pt x="2659" y="33"/>
                    </a:cubicBezTo>
                    <a:cubicBezTo>
                      <a:pt x="2656" y="13"/>
                      <a:pt x="2639" y="1"/>
                      <a:pt x="26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217;p50">
                <a:extLst>
                  <a:ext uri="{FF2B5EF4-FFF2-40B4-BE49-F238E27FC236}">
                    <a16:creationId xmlns:a16="http://schemas.microsoft.com/office/drawing/2014/main" id="{FCB9FA86-13BD-F124-92B7-E8C0E781C449}"/>
                  </a:ext>
                </a:extLst>
              </p:cNvPr>
              <p:cNvSpPr/>
              <p:nvPr/>
            </p:nvSpPr>
            <p:spPr>
              <a:xfrm>
                <a:off x="775139" y="4453963"/>
                <a:ext cx="324003" cy="247357"/>
              </a:xfrm>
              <a:custGeom>
                <a:avLst/>
                <a:gdLst/>
                <a:ahLst/>
                <a:cxnLst/>
                <a:rect l="l" t="t" r="r" b="b"/>
                <a:pathLst>
                  <a:path w="3906" h="2982" extrusionOk="0">
                    <a:moveTo>
                      <a:pt x="1865" y="0"/>
                    </a:moveTo>
                    <a:cubicBezTo>
                      <a:pt x="1814" y="0"/>
                      <a:pt x="1763" y="5"/>
                      <a:pt x="1711" y="17"/>
                    </a:cubicBezTo>
                    <a:cubicBezTo>
                      <a:pt x="1207" y="125"/>
                      <a:pt x="921" y="366"/>
                      <a:pt x="877" y="521"/>
                    </a:cubicBezTo>
                    <a:cubicBezTo>
                      <a:pt x="871" y="545"/>
                      <a:pt x="854" y="555"/>
                      <a:pt x="830" y="555"/>
                    </a:cubicBezTo>
                    <a:cubicBezTo>
                      <a:pt x="759" y="555"/>
                      <a:pt x="626" y="464"/>
                      <a:pt x="522" y="382"/>
                    </a:cubicBezTo>
                    <a:cubicBezTo>
                      <a:pt x="506" y="428"/>
                      <a:pt x="494" y="467"/>
                      <a:pt x="483" y="498"/>
                    </a:cubicBezTo>
                    <a:cubicBezTo>
                      <a:pt x="395" y="763"/>
                      <a:pt x="89" y="1991"/>
                      <a:pt x="44" y="2276"/>
                    </a:cubicBezTo>
                    <a:cubicBezTo>
                      <a:pt x="0" y="2561"/>
                      <a:pt x="330" y="2913"/>
                      <a:pt x="330" y="2913"/>
                    </a:cubicBezTo>
                    <a:cubicBezTo>
                      <a:pt x="330" y="2913"/>
                      <a:pt x="1744" y="2981"/>
                      <a:pt x="2745" y="2981"/>
                    </a:cubicBezTo>
                    <a:cubicBezTo>
                      <a:pt x="3246" y="2981"/>
                      <a:pt x="3643" y="2964"/>
                      <a:pt x="3709" y="2913"/>
                    </a:cubicBezTo>
                    <a:cubicBezTo>
                      <a:pt x="3906" y="2759"/>
                      <a:pt x="3906" y="2694"/>
                      <a:pt x="3840" y="2628"/>
                    </a:cubicBezTo>
                    <a:cubicBezTo>
                      <a:pt x="3774" y="2562"/>
                      <a:pt x="3049" y="1685"/>
                      <a:pt x="2918" y="1420"/>
                    </a:cubicBezTo>
                    <a:cubicBezTo>
                      <a:pt x="2857" y="1301"/>
                      <a:pt x="2781" y="854"/>
                      <a:pt x="2717" y="404"/>
                    </a:cubicBezTo>
                    <a:lnTo>
                      <a:pt x="2699" y="390"/>
                    </a:lnTo>
                    <a:cubicBezTo>
                      <a:pt x="2699" y="390"/>
                      <a:pt x="2310" y="0"/>
                      <a:pt x="18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218;p50">
                <a:extLst>
                  <a:ext uri="{FF2B5EF4-FFF2-40B4-BE49-F238E27FC236}">
                    <a16:creationId xmlns:a16="http://schemas.microsoft.com/office/drawing/2014/main" id="{425B64E8-12A3-12DC-D1D0-8571A55B428E}"/>
                  </a:ext>
                </a:extLst>
              </p:cNvPr>
              <p:cNvSpPr/>
              <p:nvPr/>
            </p:nvSpPr>
            <p:spPr>
              <a:xfrm>
                <a:off x="771904" y="4450894"/>
                <a:ext cx="328482" cy="253578"/>
              </a:xfrm>
              <a:custGeom>
                <a:avLst/>
                <a:gdLst/>
                <a:ahLst/>
                <a:cxnLst/>
                <a:rect l="l" t="t" r="r" b="b"/>
                <a:pathLst>
                  <a:path w="3960" h="3057" extrusionOk="0">
                    <a:moveTo>
                      <a:pt x="1899" y="77"/>
                    </a:moveTo>
                    <a:cubicBezTo>
                      <a:pt x="2324" y="77"/>
                      <a:pt x="2706" y="451"/>
                      <a:pt x="2714" y="459"/>
                    </a:cubicBezTo>
                    <a:lnTo>
                      <a:pt x="2721" y="464"/>
                    </a:lnTo>
                    <a:cubicBezTo>
                      <a:pt x="2803" y="1031"/>
                      <a:pt x="2871" y="1372"/>
                      <a:pt x="2923" y="1477"/>
                    </a:cubicBezTo>
                    <a:cubicBezTo>
                      <a:pt x="3056" y="1743"/>
                      <a:pt x="3783" y="2624"/>
                      <a:pt x="3852" y="2693"/>
                    </a:cubicBezTo>
                    <a:cubicBezTo>
                      <a:pt x="3877" y="2719"/>
                      <a:pt x="3881" y="2735"/>
                      <a:pt x="3880" y="2745"/>
                    </a:cubicBezTo>
                    <a:cubicBezTo>
                      <a:pt x="3879" y="2782"/>
                      <a:pt x="3825" y="2842"/>
                      <a:pt x="3724" y="2921"/>
                    </a:cubicBezTo>
                    <a:cubicBezTo>
                      <a:pt x="3668" y="2964"/>
                      <a:pt x="3297" y="2981"/>
                      <a:pt x="2794" y="2981"/>
                    </a:cubicBezTo>
                    <a:cubicBezTo>
                      <a:pt x="2081" y="2981"/>
                      <a:pt x="1104" y="2948"/>
                      <a:pt x="386" y="2914"/>
                    </a:cubicBezTo>
                    <a:cubicBezTo>
                      <a:pt x="332" y="2853"/>
                      <a:pt x="84" y="2557"/>
                      <a:pt x="118" y="2320"/>
                    </a:cubicBezTo>
                    <a:cubicBezTo>
                      <a:pt x="162" y="2036"/>
                      <a:pt x="469" y="808"/>
                      <a:pt x="555" y="549"/>
                    </a:cubicBezTo>
                    <a:cubicBezTo>
                      <a:pt x="561" y="530"/>
                      <a:pt x="568" y="508"/>
                      <a:pt x="577" y="482"/>
                    </a:cubicBezTo>
                    <a:cubicBezTo>
                      <a:pt x="738" y="603"/>
                      <a:pt x="820" y="631"/>
                      <a:pt x="866" y="631"/>
                    </a:cubicBezTo>
                    <a:cubicBezTo>
                      <a:pt x="879" y="631"/>
                      <a:pt x="889" y="629"/>
                      <a:pt x="897" y="626"/>
                    </a:cubicBezTo>
                    <a:cubicBezTo>
                      <a:pt x="924" y="619"/>
                      <a:pt x="943" y="598"/>
                      <a:pt x="951" y="571"/>
                    </a:cubicBezTo>
                    <a:cubicBezTo>
                      <a:pt x="987" y="445"/>
                      <a:pt x="1237" y="205"/>
                      <a:pt x="1756" y="92"/>
                    </a:cubicBezTo>
                    <a:cubicBezTo>
                      <a:pt x="1804" y="82"/>
                      <a:pt x="1852" y="77"/>
                      <a:pt x="1899" y="77"/>
                    </a:cubicBezTo>
                    <a:close/>
                    <a:moveTo>
                      <a:pt x="1907" y="0"/>
                    </a:moveTo>
                    <a:cubicBezTo>
                      <a:pt x="1853" y="0"/>
                      <a:pt x="1799" y="5"/>
                      <a:pt x="1744" y="17"/>
                    </a:cubicBezTo>
                    <a:cubicBezTo>
                      <a:pt x="1247" y="125"/>
                      <a:pt x="933" y="366"/>
                      <a:pt x="878" y="555"/>
                    </a:cubicBezTo>
                    <a:cubicBezTo>
                      <a:pt x="877" y="555"/>
                      <a:pt x="874" y="556"/>
                      <a:pt x="870" y="556"/>
                    </a:cubicBezTo>
                    <a:cubicBezTo>
                      <a:pt x="847" y="556"/>
                      <a:pt x="775" y="540"/>
                      <a:pt x="586" y="392"/>
                    </a:cubicBezTo>
                    <a:cubicBezTo>
                      <a:pt x="579" y="386"/>
                      <a:pt x="572" y="384"/>
                      <a:pt x="563" y="384"/>
                    </a:cubicBezTo>
                    <a:cubicBezTo>
                      <a:pt x="560" y="384"/>
                      <a:pt x="556" y="384"/>
                      <a:pt x="553" y="385"/>
                    </a:cubicBezTo>
                    <a:cubicBezTo>
                      <a:pt x="540" y="389"/>
                      <a:pt x="532" y="397"/>
                      <a:pt x="527" y="409"/>
                    </a:cubicBezTo>
                    <a:cubicBezTo>
                      <a:pt x="511" y="455"/>
                      <a:pt x="498" y="496"/>
                      <a:pt x="487" y="526"/>
                    </a:cubicBezTo>
                    <a:cubicBezTo>
                      <a:pt x="401" y="787"/>
                      <a:pt x="91" y="2022"/>
                      <a:pt x="48" y="2309"/>
                    </a:cubicBezTo>
                    <a:cubicBezTo>
                      <a:pt x="1" y="2609"/>
                      <a:pt x="329" y="2962"/>
                      <a:pt x="342" y="2976"/>
                    </a:cubicBezTo>
                    <a:cubicBezTo>
                      <a:pt x="348" y="2983"/>
                      <a:pt x="358" y="2988"/>
                      <a:pt x="367" y="2988"/>
                    </a:cubicBezTo>
                    <a:cubicBezTo>
                      <a:pt x="575" y="2998"/>
                      <a:pt x="1818" y="3056"/>
                      <a:pt x="2745" y="3056"/>
                    </a:cubicBezTo>
                    <a:cubicBezTo>
                      <a:pt x="3272" y="3056"/>
                      <a:pt x="3698" y="3038"/>
                      <a:pt x="3772" y="2979"/>
                    </a:cubicBezTo>
                    <a:cubicBezTo>
                      <a:pt x="3897" y="2882"/>
                      <a:pt x="3953" y="2812"/>
                      <a:pt x="3957" y="2748"/>
                    </a:cubicBezTo>
                    <a:cubicBezTo>
                      <a:pt x="3960" y="2698"/>
                      <a:pt x="3929" y="2661"/>
                      <a:pt x="3906" y="2639"/>
                    </a:cubicBezTo>
                    <a:cubicBezTo>
                      <a:pt x="3853" y="2585"/>
                      <a:pt x="3123" y="1702"/>
                      <a:pt x="2992" y="1441"/>
                    </a:cubicBezTo>
                    <a:cubicBezTo>
                      <a:pt x="2959" y="1375"/>
                      <a:pt x="2898" y="1146"/>
                      <a:pt x="2797" y="437"/>
                    </a:cubicBezTo>
                    <a:cubicBezTo>
                      <a:pt x="2794" y="428"/>
                      <a:pt x="2789" y="419"/>
                      <a:pt x="2782" y="413"/>
                    </a:cubicBezTo>
                    <a:lnTo>
                      <a:pt x="2766" y="401"/>
                    </a:lnTo>
                    <a:cubicBezTo>
                      <a:pt x="2748" y="382"/>
                      <a:pt x="2361" y="0"/>
                      <a:pt x="19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219;p50">
                <a:extLst>
                  <a:ext uri="{FF2B5EF4-FFF2-40B4-BE49-F238E27FC236}">
                    <a16:creationId xmlns:a16="http://schemas.microsoft.com/office/drawing/2014/main" id="{C1BBC7D4-0B2C-8F28-E019-CF763341005A}"/>
                  </a:ext>
                </a:extLst>
              </p:cNvPr>
              <p:cNvSpPr/>
              <p:nvPr/>
            </p:nvSpPr>
            <p:spPr>
              <a:xfrm>
                <a:off x="1170063" y="4398553"/>
                <a:ext cx="324003" cy="302850"/>
              </a:xfrm>
              <a:custGeom>
                <a:avLst/>
                <a:gdLst/>
                <a:ahLst/>
                <a:cxnLst/>
                <a:rect l="l" t="t" r="r" b="b"/>
                <a:pathLst>
                  <a:path w="3906" h="3651" extrusionOk="0">
                    <a:moveTo>
                      <a:pt x="1325" y="0"/>
                    </a:moveTo>
                    <a:cubicBezTo>
                      <a:pt x="1325" y="0"/>
                      <a:pt x="1120" y="1826"/>
                      <a:pt x="988" y="2090"/>
                    </a:cubicBezTo>
                    <a:cubicBezTo>
                      <a:pt x="856" y="2354"/>
                      <a:pt x="132" y="3230"/>
                      <a:pt x="66" y="3297"/>
                    </a:cubicBezTo>
                    <a:cubicBezTo>
                      <a:pt x="1" y="3362"/>
                      <a:pt x="1" y="3429"/>
                      <a:pt x="198" y="3582"/>
                    </a:cubicBezTo>
                    <a:cubicBezTo>
                      <a:pt x="264" y="3633"/>
                      <a:pt x="661" y="3650"/>
                      <a:pt x="1162" y="3650"/>
                    </a:cubicBezTo>
                    <a:cubicBezTo>
                      <a:pt x="2163" y="3650"/>
                      <a:pt x="3577" y="3582"/>
                      <a:pt x="3577" y="3582"/>
                    </a:cubicBezTo>
                    <a:cubicBezTo>
                      <a:pt x="3577" y="3582"/>
                      <a:pt x="3906" y="3232"/>
                      <a:pt x="3862" y="2946"/>
                    </a:cubicBezTo>
                    <a:cubicBezTo>
                      <a:pt x="3818" y="2660"/>
                      <a:pt x="3511" y="1432"/>
                      <a:pt x="3424" y="1167"/>
                    </a:cubicBezTo>
                    <a:cubicBezTo>
                      <a:pt x="3335" y="904"/>
                      <a:pt x="3009" y="40"/>
                      <a:pt x="3009" y="40"/>
                    </a:cubicBezTo>
                    <a:lnTo>
                      <a:pt x="13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20;p50">
                <a:extLst>
                  <a:ext uri="{FF2B5EF4-FFF2-40B4-BE49-F238E27FC236}">
                    <a16:creationId xmlns:a16="http://schemas.microsoft.com/office/drawing/2014/main" id="{FAEEC4F6-D3D3-8584-42BB-F4913162B56E}"/>
                  </a:ext>
                </a:extLst>
              </p:cNvPr>
              <p:cNvSpPr/>
              <p:nvPr/>
            </p:nvSpPr>
            <p:spPr>
              <a:xfrm>
                <a:off x="1168902" y="4395650"/>
                <a:ext cx="328565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3961" h="3723" extrusionOk="0">
                    <a:moveTo>
                      <a:pt x="1372" y="75"/>
                    </a:moveTo>
                    <a:lnTo>
                      <a:pt x="2995" y="112"/>
                    </a:lnTo>
                    <a:cubicBezTo>
                      <a:pt x="3049" y="253"/>
                      <a:pt x="3321" y="979"/>
                      <a:pt x="3400" y="1215"/>
                    </a:cubicBezTo>
                    <a:cubicBezTo>
                      <a:pt x="3487" y="1473"/>
                      <a:pt x="3794" y="2702"/>
                      <a:pt x="3837" y="2986"/>
                    </a:cubicBezTo>
                    <a:cubicBezTo>
                      <a:pt x="3875" y="3223"/>
                      <a:pt x="3625" y="3519"/>
                      <a:pt x="3572" y="3580"/>
                    </a:cubicBezTo>
                    <a:cubicBezTo>
                      <a:pt x="2853" y="3614"/>
                      <a:pt x="1877" y="3647"/>
                      <a:pt x="1164" y="3647"/>
                    </a:cubicBezTo>
                    <a:cubicBezTo>
                      <a:pt x="661" y="3647"/>
                      <a:pt x="290" y="3630"/>
                      <a:pt x="234" y="3587"/>
                    </a:cubicBezTo>
                    <a:cubicBezTo>
                      <a:pt x="133" y="3508"/>
                      <a:pt x="81" y="3450"/>
                      <a:pt x="79" y="3411"/>
                    </a:cubicBezTo>
                    <a:cubicBezTo>
                      <a:pt x="77" y="3401"/>
                      <a:pt x="80" y="3386"/>
                      <a:pt x="107" y="3359"/>
                    </a:cubicBezTo>
                    <a:cubicBezTo>
                      <a:pt x="176" y="3290"/>
                      <a:pt x="902" y="2409"/>
                      <a:pt x="1035" y="2143"/>
                    </a:cubicBezTo>
                    <a:cubicBezTo>
                      <a:pt x="1159" y="1893"/>
                      <a:pt x="1343" y="334"/>
                      <a:pt x="1372" y="75"/>
                    </a:cubicBezTo>
                    <a:close/>
                    <a:moveTo>
                      <a:pt x="1340" y="0"/>
                    </a:moveTo>
                    <a:cubicBezTo>
                      <a:pt x="1319" y="1"/>
                      <a:pt x="1305" y="13"/>
                      <a:pt x="1301" y="33"/>
                    </a:cubicBezTo>
                    <a:cubicBezTo>
                      <a:pt x="1300" y="50"/>
                      <a:pt x="1095" y="1855"/>
                      <a:pt x="969" y="2109"/>
                    </a:cubicBezTo>
                    <a:cubicBezTo>
                      <a:pt x="839" y="2369"/>
                      <a:pt x="108" y="3252"/>
                      <a:pt x="54" y="3306"/>
                    </a:cubicBezTo>
                    <a:cubicBezTo>
                      <a:pt x="31" y="3328"/>
                      <a:pt x="1" y="3365"/>
                      <a:pt x="4" y="3417"/>
                    </a:cubicBezTo>
                    <a:cubicBezTo>
                      <a:pt x="7" y="3479"/>
                      <a:pt x="63" y="3548"/>
                      <a:pt x="189" y="3647"/>
                    </a:cubicBezTo>
                    <a:cubicBezTo>
                      <a:pt x="262" y="3704"/>
                      <a:pt x="687" y="3722"/>
                      <a:pt x="1215" y="3722"/>
                    </a:cubicBezTo>
                    <a:cubicBezTo>
                      <a:pt x="2141" y="3722"/>
                      <a:pt x="3384" y="3664"/>
                      <a:pt x="3593" y="3654"/>
                    </a:cubicBezTo>
                    <a:cubicBezTo>
                      <a:pt x="3603" y="3654"/>
                      <a:pt x="3613" y="3649"/>
                      <a:pt x="3619" y="3642"/>
                    </a:cubicBezTo>
                    <a:cubicBezTo>
                      <a:pt x="3632" y="3628"/>
                      <a:pt x="3960" y="3275"/>
                      <a:pt x="3913" y="2975"/>
                    </a:cubicBezTo>
                    <a:cubicBezTo>
                      <a:pt x="3869" y="2688"/>
                      <a:pt x="3560" y="1453"/>
                      <a:pt x="3474" y="1192"/>
                    </a:cubicBezTo>
                    <a:cubicBezTo>
                      <a:pt x="3387" y="931"/>
                      <a:pt x="3060" y="71"/>
                      <a:pt x="3058" y="62"/>
                    </a:cubicBezTo>
                    <a:cubicBezTo>
                      <a:pt x="3053" y="49"/>
                      <a:pt x="3039" y="38"/>
                      <a:pt x="3023" y="38"/>
                    </a:cubicBezTo>
                    <a:lnTo>
                      <a:pt x="134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221;p50">
                <a:extLst>
                  <a:ext uri="{FF2B5EF4-FFF2-40B4-BE49-F238E27FC236}">
                    <a16:creationId xmlns:a16="http://schemas.microsoft.com/office/drawing/2014/main" id="{EB8D6DE3-49C1-7AB6-3E6E-F81C28B2C528}"/>
                  </a:ext>
                </a:extLst>
              </p:cNvPr>
              <p:cNvSpPr/>
              <p:nvPr/>
            </p:nvSpPr>
            <p:spPr>
              <a:xfrm>
                <a:off x="1170063" y="4453963"/>
                <a:ext cx="323920" cy="247357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2982" extrusionOk="0">
                    <a:moveTo>
                      <a:pt x="2040" y="0"/>
                    </a:moveTo>
                    <a:cubicBezTo>
                      <a:pt x="1595" y="0"/>
                      <a:pt x="1206" y="390"/>
                      <a:pt x="1206" y="390"/>
                    </a:cubicBezTo>
                    <a:lnTo>
                      <a:pt x="1187" y="404"/>
                    </a:lnTo>
                    <a:cubicBezTo>
                      <a:pt x="1123" y="854"/>
                      <a:pt x="1048" y="1301"/>
                      <a:pt x="988" y="1420"/>
                    </a:cubicBezTo>
                    <a:cubicBezTo>
                      <a:pt x="856" y="1685"/>
                      <a:pt x="131" y="2562"/>
                      <a:pt x="66" y="2628"/>
                    </a:cubicBezTo>
                    <a:cubicBezTo>
                      <a:pt x="1" y="2694"/>
                      <a:pt x="1" y="2759"/>
                      <a:pt x="196" y="2913"/>
                    </a:cubicBezTo>
                    <a:cubicBezTo>
                      <a:pt x="262" y="2964"/>
                      <a:pt x="659" y="2981"/>
                      <a:pt x="1160" y="2981"/>
                    </a:cubicBezTo>
                    <a:cubicBezTo>
                      <a:pt x="2161" y="2981"/>
                      <a:pt x="3575" y="2913"/>
                      <a:pt x="3575" y="2913"/>
                    </a:cubicBezTo>
                    <a:cubicBezTo>
                      <a:pt x="3575" y="2913"/>
                      <a:pt x="3904" y="2561"/>
                      <a:pt x="3861" y="2276"/>
                    </a:cubicBezTo>
                    <a:cubicBezTo>
                      <a:pt x="3817" y="1991"/>
                      <a:pt x="3510" y="763"/>
                      <a:pt x="3423" y="498"/>
                    </a:cubicBezTo>
                    <a:cubicBezTo>
                      <a:pt x="3412" y="467"/>
                      <a:pt x="3398" y="428"/>
                      <a:pt x="3382" y="382"/>
                    </a:cubicBezTo>
                    <a:cubicBezTo>
                      <a:pt x="3278" y="464"/>
                      <a:pt x="3146" y="555"/>
                      <a:pt x="3076" y="555"/>
                    </a:cubicBezTo>
                    <a:cubicBezTo>
                      <a:pt x="3052" y="555"/>
                      <a:pt x="3035" y="545"/>
                      <a:pt x="3028" y="521"/>
                    </a:cubicBezTo>
                    <a:cubicBezTo>
                      <a:pt x="2983" y="366"/>
                      <a:pt x="2699" y="125"/>
                      <a:pt x="2194" y="17"/>
                    </a:cubicBezTo>
                    <a:cubicBezTo>
                      <a:pt x="2142" y="5"/>
                      <a:pt x="2091" y="0"/>
                      <a:pt x="20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222;p50">
                <a:extLst>
                  <a:ext uri="{FF2B5EF4-FFF2-40B4-BE49-F238E27FC236}">
                    <a16:creationId xmlns:a16="http://schemas.microsoft.com/office/drawing/2014/main" id="{BAA1E63E-2579-0507-F6D8-F2B59D54218A}"/>
                  </a:ext>
                </a:extLst>
              </p:cNvPr>
              <p:cNvSpPr/>
              <p:nvPr/>
            </p:nvSpPr>
            <p:spPr>
              <a:xfrm>
                <a:off x="1168902" y="4451060"/>
                <a:ext cx="328399" cy="253412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3055" extrusionOk="0">
                    <a:moveTo>
                      <a:pt x="2053" y="74"/>
                    </a:moveTo>
                    <a:cubicBezTo>
                      <a:pt x="2101" y="74"/>
                      <a:pt x="2150" y="78"/>
                      <a:pt x="2198" y="89"/>
                    </a:cubicBezTo>
                    <a:cubicBezTo>
                      <a:pt x="2718" y="202"/>
                      <a:pt x="2969" y="442"/>
                      <a:pt x="3005" y="566"/>
                    </a:cubicBezTo>
                    <a:cubicBezTo>
                      <a:pt x="3012" y="595"/>
                      <a:pt x="3032" y="614"/>
                      <a:pt x="3058" y="623"/>
                    </a:cubicBezTo>
                    <a:cubicBezTo>
                      <a:pt x="3066" y="625"/>
                      <a:pt x="3076" y="627"/>
                      <a:pt x="3088" y="627"/>
                    </a:cubicBezTo>
                    <a:cubicBezTo>
                      <a:pt x="3134" y="627"/>
                      <a:pt x="3216" y="601"/>
                      <a:pt x="3378" y="479"/>
                    </a:cubicBezTo>
                    <a:cubicBezTo>
                      <a:pt x="3385" y="505"/>
                      <a:pt x="3394" y="527"/>
                      <a:pt x="3400" y="545"/>
                    </a:cubicBezTo>
                    <a:cubicBezTo>
                      <a:pt x="3487" y="804"/>
                      <a:pt x="3794" y="2032"/>
                      <a:pt x="3837" y="2317"/>
                    </a:cubicBezTo>
                    <a:cubicBezTo>
                      <a:pt x="3875" y="2553"/>
                      <a:pt x="3625" y="2850"/>
                      <a:pt x="3572" y="2911"/>
                    </a:cubicBezTo>
                    <a:cubicBezTo>
                      <a:pt x="2856" y="2945"/>
                      <a:pt x="1883" y="2977"/>
                      <a:pt x="1171" y="2977"/>
                    </a:cubicBezTo>
                    <a:cubicBezTo>
                      <a:pt x="665" y="2977"/>
                      <a:pt x="290" y="2961"/>
                      <a:pt x="234" y="2917"/>
                    </a:cubicBezTo>
                    <a:cubicBezTo>
                      <a:pt x="133" y="2838"/>
                      <a:pt x="81" y="2780"/>
                      <a:pt x="79" y="2741"/>
                    </a:cubicBezTo>
                    <a:cubicBezTo>
                      <a:pt x="77" y="2730"/>
                      <a:pt x="80" y="2717"/>
                      <a:pt x="107" y="2690"/>
                    </a:cubicBezTo>
                    <a:cubicBezTo>
                      <a:pt x="177" y="2621"/>
                      <a:pt x="902" y="1739"/>
                      <a:pt x="1034" y="1471"/>
                    </a:cubicBezTo>
                    <a:cubicBezTo>
                      <a:pt x="1086" y="1368"/>
                      <a:pt x="1153" y="1027"/>
                      <a:pt x="1235" y="459"/>
                    </a:cubicBezTo>
                    <a:lnTo>
                      <a:pt x="1246" y="451"/>
                    </a:lnTo>
                    <a:cubicBezTo>
                      <a:pt x="1249" y="447"/>
                      <a:pt x="1630" y="74"/>
                      <a:pt x="2053" y="74"/>
                    </a:cubicBezTo>
                    <a:close/>
                    <a:moveTo>
                      <a:pt x="2053" y="0"/>
                    </a:moveTo>
                    <a:cubicBezTo>
                      <a:pt x="1600" y="0"/>
                      <a:pt x="1213" y="382"/>
                      <a:pt x="1198" y="398"/>
                    </a:cubicBezTo>
                    <a:lnTo>
                      <a:pt x="1179" y="412"/>
                    </a:lnTo>
                    <a:cubicBezTo>
                      <a:pt x="1171" y="417"/>
                      <a:pt x="1166" y="427"/>
                      <a:pt x="1164" y="436"/>
                    </a:cubicBezTo>
                    <a:cubicBezTo>
                      <a:pt x="1063" y="1145"/>
                      <a:pt x="1002" y="1374"/>
                      <a:pt x="969" y="1441"/>
                    </a:cubicBezTo>
                    <a:cubicBezTo>
                      <a:pt x="839" y="1701"/>
                      <a:pt x="108" y="2584"/>
                      <a:pt x="54" y="2638"/>
                    </a:cubicBezTo>
                    <a:cubicBezTo>
                      <a:pt x="31" y="2660"/>
                      <a:pt x="1" y="2697"/>
                      <a:pt x="4" y="2749"/>
                    </a:cubicBezTo>
                    <a:cubicBezTo>
                      <a:pt x="7" y="2811"/>
                      <a:pt x="63" y="2880"/>
                      <a:pt x="189" y="2979"/>
                    </a:cubicBezTo>
                    <a:cubicBezTo>
                      <a:pt x="262" y="3036"/>
                      <a:pt x="687" y="3054"/>
                      <a:pt x="1215" y="3054"/>
                    </a:cubicBezTo>
                    <a:cubicBezTo>
                      <a:pt x="2141" y="3054"/>
                      <a:pt x="3384" y="2996"/>
                      <a:pt x="3592" y="2989"/>
                    </a:cubicBezTo>
                    <a:cubicBezTo>
                      <a:pt x="3602" y="2989"/>
                      <a:pt x="3610" y="2984"/>
                      <a:pt x="3618" y="2978"/>
                    </a:cubicBezTo>
                    <a:cubicBezTo>
                      <a:pt x="3631" y="2963"/>
                      <a:pt x="3959" y="2610"/>
                      <a:pt x="3912" y="2309"/>
                    </a:cubicBezTo>
                    <a:cubicBezTo>
                      <a:pt x="3868" y="2024"/>
                      <a:pt x="3559" y="788"/>
                      <a:pt x="3472" y="527"/>
                    </a:cubicBezTo>
                    <a:cubicBezTo>
                      <a:pt x="3463" y="495"/>
                      <a:pt x="3448" y="455"/>
                      <a:pt x="3432" y="410"/>
                    </a:cubicBezTo>
                    <a:cubicBezTo>
                      <a:pt x="3428" y="398"/>
                      <a:pt x="3419" y="390"/>
                      <a:pt x="3407" y="385"/>
                    </a:cubicBezTo>
                    <a:cubicBezTo>
                      <a:pt x="3404" y="385"/>
                      <a:pt x="3401" y="384"/>
                      <a:pt x="3397" y="384"/>
                    </a:cubicBezTo>
                    <a:cubicBezTo>
                      <a:pt x="3389" y="384"/>
                      <a:pt x="3381" y="387"/>
                      <a:pt x="3374" y="393"/>
                    </a:cubicBezTo>
                    <a:cubicBezTo>
                      <a:pt x="3198" y="529"/>
                      <a:pt x="3123" y="553"/>
                      <a:pt x="3093" y="553"/>
                    </a:cubicBezTo>
                    <a:cubicBezTo>
                      <a:pt x="3084" y="553"/>
                      <a:pt x="3080" y="551"/>
                      <a:pt x="3077" y="549"/>
                    </a:cubicBezTo>
                    <a:cubicBezTo>
                      <a:pt x="3026" y="367"/>
                      <a:pt x="2713" y="126"/>
                      <a:pt x="2216" y="17"/>
                    </a:cubicBezTo>
                    <a:cubicBezTo>
                      <a:pt x="2161" y="5"/>
                      <a:pt x="2106" y="0"/>
                      <a:pt x="20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223;p50">
                <a:extLst>
                  <a:ext uri="{FF2B5EF4-FFF2-40B4-BE49-F238E27FC236}">
                    <a16:creationId xmlns:a16="http://schemas.microsoft.com/office/drawing/2014/main" id="{382A559F-D970-3012-C165-1D9282006046}"/>
                  </a:ext>
                </a:extLst>
              </p:cNvPr>
              <p:cNvSpPr/>
              <p:nvPr/>
            </p:nvSpPr>
            <p:spPr>
              <a:xfrm>
                <a:off x="731342" y="2957147"/>
                <a:ext cx="715693" cy="1444740"/>
              </a:xfrm>
              <a:custGeom>
                <a:avLst/>
                <a:gdLst/>
                <a:ahLst/>
                <a:cxnLst/>
                <a:rect l="l" t="t" r="r" b="b"/>
                <a:pathLst>
                  <a:path w="8628" h="17417" extrusionOk="0">
                    <a:moveTo>
                      <a:pt x="368" y="1"/>
                    </a:moveTo>
                    <a:cubicBezTo>
                      <a:pt x="368" y="1"/>
                      <a:pt x="1" y="4269"/>
                      <a:pt x="772" y="5735"/>
                    </a:cubicBezTo>
                    <a:lnTo>
                      <a:pt x="2287" y="10135"/>
                    </a:lnTo>
                    <a:cubicBezTo>
                      <a:pt x="2287" y="10135"/>
                      <a:pt x="1506" y="13150"/>
                      <a:pt x="1465" y="14715"/>
                    </a:cubicBezTo>
                    <a:cubicBezTo>
                      <a:pt x="1427" y="16281"/>
                      <a:pt x="1427" y="17417"/>
                      <a:pt x="1427" y="17417"/>
                    </a:cubicBezTo>
                    <a:lnTo>
                      <a:pt x="3110" y="17377"/>
                    </a:lnTo>
                    <a:cubicBezTo>
                      <a:pt x="3110" y="17377"/>
                      <a:pt x="4284" y="12055"/>
                      <a:pt x="4518" y="11193"/>
                    </a:cubicBezTo>
                    <a:cubicBezTo>
                      <a:pt x="4753" y="10333"/>
                      <a:pt x="4556" y="9550"/>
                      <a:pt x="4556" y="9315"/>
                    </a:cubicBezTo>
                    <a:cubicBezTo>
                      <a:pt x="4556" y="9081"/>
                      <a:pt x="4753" y="4423"/>
                      <a:pt x="4753" y="4422"/>
                    </a:cubicBezTo>
                    <a:lnTo>
                      <a:pt x="4753" y="4422"/>
                    </a:lnTo>
                    <a:cubicBezTo>
                      <a:pt x="4753" y="4423"/>
                      <a:pt x="4714" y="8885"/>
                      <a:pt x="4831" y="9354"/>
                    </a:cubicBezTo>
                    <a:cubicBezTo>
                      <a:pt x="4949" y="9823"/>
                      <a:pt x="6631" y="17260"/>
                      <a:pt x="6631" y="17260"/>
                    </a:cubicBezTo>
                    <a:lnTo>
                      <a:pt x="8427" y="17207"/>
                    </a:lnTo>
                    <a:cubicBezTo>
                      <a:pt x="8427" y="17207"/>
                      <a:pt x="7845" y="12759"/>
                      <a:pt x="7766" y="11664"/>
                    </a:cubicBezTo>
                    <a:cubicBezTo>
                      <a:pt x="7688" y="10569"/>
                      <a:pt x="7297" y="9629"/>
                      <a:pt x="7297" y="9629"/>
                    </a:cubicBezTo>
                    <a:cubicBezTo>
                      <a:pt x="7297" y="9629"/>
                      <a:pt x="8550" y="6223"/>
                      <a:pt x="8589" y="3524"/>
                    </a:cubicBezTo>
                    <a:cubicBezTo>
                      <a:pt x="8627" y="823"/>
                      <a:pt x="8080" y="197"/>
                      <a:pt x="8080" y="197"/>
                    </a:cubicBezTo>
                    <a:lnTo>
                      <a:pt x="368" y="1"/>
                    </a:lnTo>
                    <a:cubicBezTo>
                      <a:pt x="368" y="1"/>
                      <a:pt x="368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224;p50">
                <a:extLst>
                  <a:ext uri="{FF2B5EF4-FFF2-40B4-BE49-F238E27FC236}">
                    <a16:creationId xmlns:a16="http://schemas.microsoft.com/office/drawing/2014/main" id="{1F5E06D6-CE50-E74B-DE68-ED3B45F06099}"/>
                  </a:ext>
                </a:extLst>
              </p:cNvPr>
              <p:cNvSpPr/>
              <p:nvPr/>
            </p:nvSpPr>
            <p:spPr>
              <a:xfrm>
                <a:off x="729019" y="2953912"/>
                <a:ext cx="721167" cy="1451044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7493" extrusionOk="0">
                    <a:moveTo>
                      <a:pt x="431" y="77"/>
                    </a:moveTo>
                    <a:lnTo>
                      <a:pt x="8093" y="270"/>
                    </a:lnTo>
                    <a:cubicBezTo>
                      <a:pt x="8165" y="369"/>
                      <a:pt x="8619" y="1100"/>
                      <a:pt x="8583" y="3559"/>
                    </a:cubicBezTo>
                    <a:cubicBezTo>
                      <a:pt x="8545" y="6222"/>
                      <a:pt x="7305" y="9619"/>
                      <a:pt x="7293" y="9653"/>
                    </a:cubicBezTo>
                    <a:cubicBezTo>
                      <a:pt x="7290" y="9661"/>
                      <a:pt x="7290" y="9671"/>
                      <a:pt x="7293" y="9680"/>
                    </a:cubicBezTo>
                    <a:cubicBezTo>
                      <a:pt x="7297" y="9690"/>
                      <a:pt x="7682" y="10628"/>
                      <a:pt x="7760" y="11705"/>
                    </a:cubicBezTo>
                    <a:cubicBezTo>
                      <a:pt x="7832" y="12731"/>
                      <a:pt x="8357" y="16755"/>
                      <a:pt x="8416" y="17208"/>
                    </a:cubicBezTo>
                    <a:lnTo>
                      <a:pt x="6692" y="17260"/>
                    </a:lnTo>
                    <a:cubicBezTo>
                      <a:pt x="6575" y="16739"/>
                      <a:pt x="5011" y="9831"/>
                      <a:pt x="4899" y="9382"/>
                    </a:cubicBezTo>
                    <a:cubicBezTo>
                      <a:pt x="4785" y="8921"/>
                      <a:pt x="4821" y="4505"/>
                      <a:pt x="4821" y="4459"/>
                    </a:cubicBezTo>
                    <a:cubicBezTo>
                      <a:pt x="4821" y="4440"/>
                      <a:pt x="4804" y="4422"/>
                      <a:pt x="4785" y="4422"/>
                    </a:cubicBezTo>
                    <a:cubicBezTo>
                      <a:pt x="4761" y="4424"/>
                      <a:pt x="4748" y="4438"/>
                      <a:pt x="4745" y="4458"/>
                    </a:cubicBezTo>
                    <a:cubicBezTo>
                      <a:pt x="4738" y="4649"/>
                      <a:pt x="4549" y="9120"/>
                      <a:pt x="4549" y="9352"/>
                    </a:cubicBezTo>
                    <a:cubicBezTo>
                      <a:pt x="4549" y="9408"/>
                      <a:pt x="4559" y="9490"/>
                      <a:pt x="4573" y="9594"/>
                    </a:cubicBezTo>
                    <a:cubicBezTo>
                      <a:pt x="4616" y="9954"/>
                      <a:pt x="4691" y="10561"/>
                      <a:pt x="4511" y="11221"/>
                    </a:cubicBezTo>
                    <a:cubicBezTo>
                      <a:pt x="4287" y="12041"/>
                      <a:pt x="3202" y="16953"/>
                      <a:pt x="3108" y="17378"/>
                    </a:cubicBezTo>
                    <a:lnTo>
                      <a:pt x="1493" y="17415"/>
                    </a:lnTo>
                    <a:cubicBezTo>
                      <a:pt x="1493" y="17203"/>
                      <a:pt x="1497" y="16142"/>
                      <a:pt x="1532" y="14754"/>
                    </a:cubicBezTo>
                    <a:cubicBezTo>
                      <a:pt x="1571" y="13211"/>
                      <a:pt x="2345" y="10214"/>
                      <a:pt x="2352" y="10184"/>
                    </a:cubicBezTo>
                    <a:cubicBezTo>
                      <a:pt x="2354" y="10177"/>
                      <a:pt x="2354" y="10170"/>
                      <a:pt x="2351" y="10162"/>
                    </a:cubicBezTo>
                    <a:lnTo>
                      <a:pt x="836" y="5762"/>
                    </a:lnTo>
                    <a:cubicBezTo>
                      <a:pt x="835" y="5760"/>
                      <a:pt x="835" y="5758"/>
                      <a:pt x="833" y="5757"/>
                    </a:cubicBezTo>
                    <a:cubicBezTo>
                      <a:pt x="113" y="4388"/>
                      <a:pt x="398" y="491"/>
                      <a:pt x="431" y="77"/>
                    </a:cubicBezTo>
                    <a:close/>
                    <a:moveTo>
                      <a:pt x="396" y="0"/>
                    </a:moveTo>
                    <a:cubicBezTo>
                      <a:pt x="378" y="0"/>
                      <a:pt x="361" y="14"/>
                      <a:pt x="359" y="34"/>
                    </a:cubicBezTo>
                    <a:cubicBezTo>
                      <a:pt x="344" y="209"/>
                      <a:pt x="1" y="4326"/>
                      <a:pt x="766" y="5789"/>
                    </a:cubicBezTo>
                    <a:lnTo>
                      <a:pt x="2276" y="10176"/>
                    </a:lnTo>
                    <a:cubicBezTo>
                      <a:pt x="2223" y="10379"/>
                      <a:pt x="1492" y="13248"/>
                      <a:pt x="1455" y="14753"/>
                    </a:cubicBezTo>
                    <a:cubicBezTo>
                      <a:pt x="1416" y="16301"/>
                      <a:pt x="1416" y="17445"/>
                      <a:pt x="1416" y="17456"/>
                    </a:cubicBezTo>
                    <a:cubicBezTo>
                      <a:pt x="1416" y="17464"/>
                      <a:pt x="1420" y="17475"/>
                      <a:pt x="1427" y="17482"/>
                    </a:cubicBezTo>
                    <a:cubicBezTo>
                      <a:pt x="1435" y="17489"/>
                      <a:pt x="1444" y="17493"/>
                      <a:pt x="1454" y="17493"/>
                    </a:cubicBezTo>
                    <a:lnTo>
                      <a:pt x="3140" y="17456"/>
                    </a:lnTo>
                    <a:cubicBezTo>
                      <a:pt x="3157" y="17456"/>
                      <a:pt x="3172" y="17443"/>
                      <a:pt x="3176" y="17426"/>
                    </a:cubicBezTo>
                    <a:cubicBezTo>
                      <a:pt x="3188" y="17373"/>
                      <a:pt x="4353" y="12094"/>
                      <a:pt x="4584" y="11243"/>
                    </a:cubicBezTo>
                    <a:cubicBezTo>
                      <a:pt x="4769" y="10569"/>
                      <a:pt x="4692" y="9954"/>
                      <a:pt x="4647" y="9587"/>
                    </a:cubicBezTo>
                    <a:cubicBezTo>
                      <a:pt x="4633" y="9484"/>
                      <a:pt x="4625" y="9404"/>
                      <a:pt x="4625" y="9354"/>
                    </a:cubicBezTo>
                    <a:cubicBezTo>
                      <a:pt x="4625" y="9224"/>
                      <a:pt x="4686" y="7726"/>
                      <a:pt x="4739" y="6423"/>
                    </a:cubicBezTo>
                    <a:cubicBezTo>
                      <a:pt x="4742" y="7687"/>
                      <a:pt x="4759" y="9139"/>
                      <a:pt x="4824" y="9402"/>
                    </a:cubicBezTo>
                    <a:cubicBezTo>
                      <a:pt x="4940" y="9866"/>
                      <a:pt x="6608" y="17233"/>
                      <a:pt x="6625" y="17307"/>
                    </a:cubicBezTo>
                    <a:cubicBezTo>
                      <a:pt x="6629" y="17325"/>
                      <a:pt x="6643" y="17335"/>
                      <a:pt x="6662" y="17336"/>
                    </a:cubicBezTo>
                    <a:lnTo>
                      <a:pt x="8458" y="17283"/>
                    </a:lnTo>
                    <a:cubicBezTo>
                      <a:pt x="8469" y="17283"/>
                      <a:pt x="8480" y="17278"/>
                      <a:pt x="8486" y="17270"/>
                    </a:cubicBezTo>
                    <a:cubicBezTo>
                      <a:pt x="8492" y="17262"/>
                      <a:pt x="8496" y="17251"/>
                      <a:pt x="8494" y="17240"/>
                    </a:cubicBezTo>
                    <a:cubicBezTo>
                      <a:pt x="8487" y="17196"/>
                      <a:pt x="7910" y="12781"/>
                      <a:pt x="7834" y="11699"/>
                    </a:cubicBezTo>
                    <a:cubicBezTo>
                      <a:pt x="7761" y="10681"/>
                      <a:pt x="7415" y="9787"/>
                      <a:pt x="7367" y="9666"/>
                    </a:cubicBezTo>
                    <a:cubicBezTo>
                      <a:pt x="7453" y="9427"/>
                      <a:pt x="8618" y="6152"/>
                      <a:pt x="8655" y="3562"/>
                    </a:cubicBezTo>
                    <a:cubicBezTo>
                      <a:pt x="8694" y="877"/>
                      <a:pt x="8160" y="236"/>
                      <a:pt x="8137" y="209"/>
                    </a:cubicBezTo>
                    <a:cubicBezTo>
                      <a:pt x="8129" y="201"/>
                      <a:pt x="8119" y="195"/>
                      <a:pt x="8109" y="195"/>
                    </a:cubicBezTo>
                    <a:lnTo>
                      <a:pt x="3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225;p50">
                <a:extLst>
                  <a:ext uri="{FF2B5EF4-FFF2-40B4-BE49-F238E27FC236}">
                    <a16:creationId xmlns:a16="http://schemas.microsoft.com/office/drawing/2014/main" id="{27CD041C-73A4-A4C8-2F3C-789C6F39E390}"/>
                  </a:ext>
                </a:extLst>
              </p:cNvPr>
              <p:cNvSpPr/>
              <p:nvPr/>
            </p:nvSpPr>
            <p:spPr>
              <a:xfrm>
                <a:off x="822421" y="4347954"/>
                <a:ext cx="193108" cy="8195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988" extrusionOk="0">
                    <a:moveTo>
                      <a:pt x="0" y="0"/>
                    </a:moveTo>
                    <a:lnTo>
                      <a:pt x="0" y="988"/>
                    </a:lnTo>
                    <a:lnTo>
                      <a:pt x="2327" y="988"/>
                    </a:lnTo>
                    <a:lnTo>
                      <a:pt x="232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226;p50">
                <a:extLst>
                  <a:ext uri="{FF2B5EF4-FFF2-40B4-BE49-F238E27FC236}">
                    <a16:creationId xmlns:a16="http://schemas.microsoft.com/office/drawing/2014/main" id="{23DC5F03-25FE-4DC8-C5EE-77DD5F8CF8B8}"/>
                  </a:ext>
                </a:extLst>
              </p:cNvPr>
              <p:cNvSpPr/>
              <p:nvPr/>
            </p:nvSpPr>
            <p:spPr>
              <a:xfrm>
                <a:off x="819352" y="4344968"/>
                <a:ext cx="199246" cy="88093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1062" extrusionOk="0">
                    <a:moveTo>
                      <a:pt x="2326" y="74"/>
                    </a:moveTo>
                    <a:lnTo>
                      <a:pt x="2326" y="986"/>
                    </a:lnTo>
                    <a:lnTo>
                      <a:pt x="75" y="986"/>
                    </a:lnTo>
                    <a:lnTo>
                      <a:pt x="75" y="74"/>
                    </a:lnTo>
                    <a:close/>
                    <a:moveTo>
                      <a:pt x="37" y="0"/>
                    </a:moveTo>
                    <a:cubicBezTo>
                      <a:pt x="18" y="0"/>
                      <a:pt x="0" y="16"/>
                      <a:pt x="0" y="38"/>
                    </a:cubicBezTo>
                    <a:lnTo>
                      <a:pt x="0" y="1025"/>
                    </a:lnTo>
                    <a:cubicBezTo>
                      <a:pt x="0" y="1045"/>
                      <a:pt x="16" y="1062"/>
                      <a:pt x="37" y="1062"/>
                    </a:cubicBezTo>
                    <a:lnTo>
                      <a:pt x="2362" y="1062"/>
                    </a:lnTo>
                    <a:cubicBezTo>
                      <a:pt x="2385" y="1062"/>
                      <a:pt x="2401" y="1045"/>
                      <a:pt x="2402" y="1025"/>
                    </a:cubicBezTo>
                    <a:lnTo>
                      <a:pt x="2402" y="38"/>
                    </a:lnTo>
                    <a:cubicBezTo>
                      <a:pt x="2402" y="17"/>
                      <a:pt x="2386" y="0"/>
                      <a:pt x="23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227;p50">
                <a:extLst>
                  <a:ext uri="{FF2B5EF4-FFF2-40B4-BE49-F238E27FC236}">
                    <a16:creationId xmlns:a16="http://schemas.microsoft.com/office/drawing/2014/main" id="{E6B435E7-00BE-CAE2-4187-E213D44FBEBB}"/>
                  </a:ext>
                </a:extLst>
              </p:cNvPr>
              <p:cNvSpPr/>
              <p:nvPr/>
            </p:nvSpPr>
            <p:spPr>
              <a:xfrm>
                <a:off x="1255584" y="4353429"/>
                <a:ext cx="192942" cy="81955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988" extrusionOk="0">
                    <a:moveTo>
                      <a:pt x="1" y="1"/>
                    </a:moveTo>
                    <a:lnTo>
                      <a:pt x="1" y="988"/>
                    </a:lnTo>
                    <a:lnTo>
                      <a:pt x="2326" y="988"/>
                    </a:lnTo>
                    <a:lnTo>
                      <a:pt x="23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228;p50">
                <a:extLst>
                  <a:ext uri="{FF2B5EF4-FFF2-40B4-BE49-F238E27FC236}">
                    <a16:creationId xmlns:a16="http://schemas.microsoft.com/office/drawing/2014/main" id="{260D9A89-CB13-F591-FE1D-3F7C20B06BB6}"/>
                  </a:ext>
                </a:extLst>
              </p:cNvPr>
              <p:cNvSpPr/>
              <p:nvPr/>
            </p:nvSpPr>
            <p:spPr>
              <a:xfrm>
                <a:off x="1252515" y="4350360"/>
                <a:ext cx="199246" cy="88259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1064" extrusionOk="0">
                    <a:moveTo>
                      <a:pt x="2325" y="74"/>
                    </a:moveTo>
                    <a:lnTo>
                      <a:pt x="2325" y="986"/>
                    </a:lnTo>
                    <a:lnTo>
                      <a:pt x="75" y="986"/>
                    </a:lnTo>
                    <a:lnTo>
                      <a:pt x="75" y="74"/>
                    </a:lnTo>
                    <a:close/>
                    <a:moveTo>
                      <a:pt x="38" y="0"/>
                    </a:moveTo>
                    <a:cubicBezTo>
                      <a:pt x="17" y="0"/>
                      <a:pt x="0" y="16"/>
                      <a:pt x="0" y="38"/>
                    </a:cubicBezTo>
                    <a:lnTo>
                      <a:pt x="0" y="1026"/>
                    </a:lnTo>
                    <a:cubicBezTo>
                      <a:pt x="0" y="1045"/>
                      <a:pt x="16" y="1063"/>
                      <a:pt x="38" y="1063"/>
                    </a:cubicBezTo>
                    <a:lnTo>
                      <a:pt x="2363" y="1063"/>
                    </a:lnTo>
                    <a:cubicBezTo>
                      <a:pt x="2384" y="1063"/>
                      <a:pt x="2402" y="1045"/>
                      <a:pt x="2400" y="1026"/>
                    </a:cubicBezTo>
                    <a:lnTo>
                      <a:pt x="2400" y="38"/>
                    </a:lnTo>
                    <a:cubicBezTo>
                      <a:pt x="2400" y="18"/>
                      <a:pt x="2384" y="0"/>
                      <a:pt x="23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229;p50">
                <a:extLst>
                  <a:ext uri="{FF2B5EF4-FFF2-40B4-BE49-F238E27FC236}">
                    <a16:creationId xmlns:a16="http://schemas.microsoft.com/office/drawing/2014/main" id="{AAA3E14E-C240-EA48-2838-B61A4D1C93E6}"/>
                  </a:ext>
                </a:extLst>
              </p:cNvPr>
              <p:cNvSpPr/>
              <p:nvPr/>
            </p:nvSpPr>
            <p:spPr>
              <a:xfrm>
                <a:off x="737563" y="2894603"/>
                <a:ext cx="717269" cy="241219"/>
              </a:xfrm>
              <a:custGeom>
                <a:avLst/>
                <a:gdLst/>
                <a:ahLst/>
                <a:cxnLst/>
                <a:rect l="l" t="t" r="r" b="b"/>
                <a:pathLst>
                  <a:path w="8647" h="2908" extrusionOk="0">
                    <a:moveTo>
                      <a:pt x="415" y="1"/>
                    </a:moveTo>
                    <a:cubicBezTo>
                      <a:pt x="369" y="1"/>
                      <a:pt x="333" y="12"/>
                      <a:pt x="306" y="36"/>
                    </a:cubicBezTo>
                    <a:cubicBezTo>
                      <a:pt x="0" y="316"/>
                      <a:pt x="29" y="1148"/>
                      <a:pt x="389" y="1593"/>
                    </a:cubicBezTo>
                    <a:cubicBezTo>
                      <a:pt x="389" y="1593"/>
                      <a:pt x="1832" y="2908"/>
                      <a:pt x="3991" y="2908"/>
                    </a:cubicBezTo>
                    <a:cubicBezTo>
                      <a:pt x="4095" y="2908"/>
                      <a:pt x="4200" y="2905"/>
                      <a:pt x="4307" y="2898"/>
                    </a:cubicBezTo>
                    <a:cubicBezTo>
                      <a:pt x="6641" y="2760"/>
                      <a:pt x="7392" y="2315"/>
                      <a:pt x="8030" y="1760"/>
                    </a:cubicBezTo>
                    <a:cubicBezTo>
                      <a:pt x="8646" y="1224"/>
                      <a:pt x="8539" y="199"/>
                      <a:pt x="8283" y="199"/>
                    </a:cubicBezTo>
                    <a:cubicBezTo>
                      <a:pt x="8273" y="199"/>
                      <a:pt x="8263" y="201"/>
                      <a:pt x="8253" y="204"/>
                    </a:cubicBezTo>
                    <a:cubicBezTo>
                      <a:pt x="7979" y="285"/>
                      <a:pt x="6920" y="1233"/>
                      <a:pt x="4624" y="1233"/>
                    </a:cubicBezTo>
                    <a:cubicBezTo>
                      <a:pt x="4593" y="1233"/>
                      <a:pt x="4561" y="1233"/>
                      <a:pt x="4529" y="1232"/>
                    </a:cubicBezTo>
                    <a:cubicBezTo>
                      <a:pt x="2375" y="1206"/>
                      <a:pt x="890" y="1"/>
                      <a:pt x="4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230;p50">
                <a:extLst>
                  <a:ext uri="{FF2B5EF4-FFF2-40B4-BE49-F238E27FC236}">
                    <a16:creationId xmlns:a16="http://schemas.microsoft.com/office/drawing/2014/main" id="{277C5D47-0804-3E93-4FA7-B60AA42B24ED}"/>
                  </a:ext>
                </a:extLst>
              </p:cNvPr>
              <p:cNvSpPr/>
              <p:nvPr/>
            </p:nvSpPr>
            <p:spPr>
              <a:xfrm>
                <a:off x="733499" y="2891617"/>
                <a:ext cx="716854" cy="247357"/>
              </a:xfrm>
              <a:custGeom>
                <a:avLst/>
                <a:gdLst/>
                <a:ahLst/>
                <a:cxnLst/>
                <a:rect l="l" t="t" r="r" b="b"/>
                <a:pathLst>
                  <a:path w="8642" h="2982" extrusionOk="0">
                    <a:moveTo>
                      <a:pt x="464" y="73"/>
                    </a:moveTo>
                    <a:cubicBezTo>
                      <a:pt x="606" y="73"/>
                      <a:pt x="870" y="201"/>
                      <a:pt x="1210" y="365"/>
                    </a:cubicBezTo>
                    <a:cubicBezTo>
                      <a:pt x="1966" y="732"/>
                      <a:pt x="3108" y="1286"/>
                      <a:pt x="4577" y="1303"/>
                    </a:cubicBezTo>
                    <a:cubicBezTo>
                      <a:pt x="4610" y="1304"/>
                      <a:pt x="4642" y="1304"/>
                      <a:pt x="4673" y="1304"/>
                    </a:cubicBezTo>
                    <a:cubicBezTo>
                      <a:pt x="6533" y="1304"/>
                      <a:pt x="7565" y="698"/>
                      <a:pt x="8067" y="403"/>
                    </a:cubicBezTo>
                    <a:cubicBezTo>
                      <a:pt x="8180" y="337"/>
                      <a:pt x="8261" y="289"/>
                      <a:pt x="8310" y="274"/>
                    </a:cubicBezTo>
                    <a:cubicBezTo>
                      <a:pt x="8317" y="272"/>
                      <a:pt x="8323" y="271"/>
                      <a:pt x="8329" y="271"/>
                    </a:cubicBezTo>
                    <a:cubicBezTo>
                      <a:pt x="8370" y="271"/>
                      <a:pt x="8402" y="311"/>
                      <a:pt x="8421" y="348"/>
                    </a:cubicBezTo>
                    <a:cubicBezTo>
                      <a:pt x="8565" y="611"/>
                      <a:pt x="8536" y="1348"/>
                      <a:pt x="8054" y="1766"/>
                    </a:cubicBezTo>
                    <a:cubicBezTo>
                      <a:pt x="7462" y="2281"/>
                      <a:pt x="6733" y="2755"/>
                      <a:pt x="4354" y="2896"/>
                    </a:cubicBezTo>
                    <a:cubicBezTo>
                      <a:pt x="4248" y="2902"/>
                      <a:pt x="4145" y="2905"/>
                      <a:pt x="4042" y="2905"/>
                    </a:cubicBezTo>
                    <a:cubicBezTo>
                      <a:pt x="1957" y="2905"/>
                      <a:pt x="528" y="1658"/>
                      <a:pt x="465" y="1602"/>
                    </a:cubicBezTo>
                    <a:cubicBezTo>
                      <a:pt x="128" y="1185"/>
                      <a:pt x="81" y="373"/>
                      <a:pt x="380" y="99"/>
                    </a:cubicBezTo>
                    <a:cubicBezTo>
                      <a:pt x="399" y="81"/>
                      <a:pt x="428" y="73"/>
                      <a:pt x="464" y="73"/>
                    </a:cubicBezTo>
                    <a:close/>
                    <a:moveTo>
                      <a:pt x="463" y="1"/>
                    </a:moveTo>
                    <a:cubicBezTo>
                      <a:pt x="408" y="1"/>
                      <a:pt x="364" y="15"/>
                      <a:pt x="329" y="46"/>
                    </a:cubicBezTo>
                    <a:cubicBezTo>
                      <a:pt x="0" y="346"/>
                      <a:pt x="43" y="1201"/>
                      <a:pt x="409" y="1653"/>
                    </a:cubicBezTo>
                    <a:lnTo>
                      <a:pt x="413" y="1657"/>
                    </a:lnTo>
                    <a:cubicBezTo>
                      <a:pt x="429" y="1670"/>
                      <a:pt x="1892" y="2981"/>
                      <a:pt x="4044" y="2981"/>
                    </a:cubicBezTo>
                    <a:cubicBezTo>
                      <a:pt x="4147" y="2981"/>
                      <a:pt x="4252" y="2979"/>
                      <a:pt x="4357" y="2975"/>
                    </a:cubicBezTo>
                    <a:cubicBezTo>
                      <a:pt x="6760" y="2831"/>
                      <a:pt x="7500" y="2350"/>
                      <a:pt x="8103" y="1826"/>
                    </a:cubicBezTo>
                    <a:cubicBezTo>
                      <a:pt x="8613" y="1382"/>
                      <a:pt x="8642" y="595"/>
                      <a:pt x="8487" y="315"/>
                    </a:cubicBezTo>
                    <a:cubicBezTo>
                      <a:pt x="8446" y="240"/>
                      <a:pt x="8390" y="199"/>
                      <a:pt x="8330" y="199"/>
                    </a:cubicBezTo>
                    <a:cubicBezTo>
                      <a:pt x="8317" y="199"/>
                      <a:pt x="8304" y="201"/>
                      <a:pt x="8290" y="205"/>
                    </a:cubicBezTo>
                    <a:cubicBezTo>
                      <a:pt x="8232" y="224"/>
                      <a:pt x="8146" y="273"/>
                      <a:pt x="8029" y="342"/>
                    </a:cubicBezTo>
                    <a:cubicBezTo>
                      <a:pt x="7534" y="632"/>
                      <a:pt x="6511" y="1233"/>
                      <a:pt x="4674" y="1233"/>
                    </a:cubicBezTo>
                    <a:cubicBezTo>
                      <a:pt x="4642" y="1233"/>
                      <a:pt x="4611" y="1232"/>
                      <a:pt x="4578" y="1232"/>
                    </a:cubicBezTo>
                    <a:cubicBezTo>
                      <a:pt x="3128" y="1215"/>
                      <a:pt x="1993" y="664"/>
                      <a:pt x="1243" y="300"/>
                    </a:cubicBezTo>
                    <a:cubicBezTo>
                      <a:pt x="880" y="124"/>
                      <a:pt x="625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231;p50">
                <a:extLst>
                  <a:ext uri="{FF2B5EF4-FFF2-40B4-BE49-F238E27FC236}">
                    <a16:creationId xmlns:a16="http://schemas.microsoft.com/office/drawing/2014/main" id="{78546D23-AC6C-467E-64AA-21A361A71D5B}"/>
                  </a:ext>
                </a:extLst>
              </p:cNvPr>
              <p:cNvSpPr/>
              <p:nvPr/>
            </p:nvSpPr>
            <p:spPr>
              <a:xfrm>
                <a:off x="673360" y="2090992"/>
                <a:ext cx="782633" cy="984699"/>
              </a:xfrm>
              <a:custGeom>
                <a:avLst/>
                <a:gdLst/>
                <a:ahLst/>
                <a:cxnLst/>
                <a:rect l="l" t="t" r="r" b="b"/>
                <a:pathLst>
                  <a:path w="9435" h="11871" extrusionOk="0">
                    <a:moveTo>
                      <a:pt x="3084" y="0"/>
                    </a:moveTo>
                    <a:cubicBezTo>
                      <a:pt x="3084" y="0"/>
                      <a:pt x="1696" y="587"/>
                      <a:pt x="1018" y="1049"/>
                    </a:cubicBezTo>
                    <a:cubicBezTo>
                      <a:pt x="340" y="1511"/>
                      <a:pt x="0" y="2837"/>
                      <a:pt x="0" y="3331"/>
                    </a:cubicBezTo>
                    <a:cubicBezTo>
                      <a:pt x="0" y="3823"/>
                      <a:pt x="524" y="8540"/>
                      <a:pt x="833" y="9343"/>
                    </a:cubicBezTo>
                    <a:cubicBezTo>
                      <a:pt x="1138" y="10137"/>
                      <a:pt x="1959" y="11870"/>
                      <a:pt x="5127" y="11870"/>
                    </a:cubicBezTo>
                    <a:cubicBezTo>
                      <a:pt x="5155" y="11870"/>
                      <a:pt x="5183" y="11870"/>
                      <a:pt x="5211" y="11870"/>
                    </a:cubicBezTo>
                    <a:cubicBezTo>
                      <a:pt x="8447" y="11839"/>
                      <a:pt x="9188" y="10081"/>
                      <a:pt x="9249" y="9218"/>
                    </a:cubicBezTo>
                    <a:cubicBezTo>
                      <a:pt x="9310" y="8354"/>
                      <a:pt x="9434" y="2713"/>
                      <a:pt x="9064" y="2035"/>
                    </a:cubicBezTo>
                    <a:cubicBezTo>
                      <a:pt x="8693" y="1356"/>
                      <a:pt x="8662" y="1049"/>
                      <a:pt x="7584" y="555"/>
                    </a:cubicBezTo>
                    <a:cubicBezTo>
                      <a:pt x="6508" y="62"/>
                      <a:pt x="5741" y="61"/>
                      <a:pt x="4821" y="61"/>
                    </a:cubicBezTo>
                    <a:cubicBezTo>
                      <a:pt x="4817" y="61"/>
                      <a:pt x="4813" y="61"/>
                      <a:pt x="4809" y="61"/>
                    </a:cubicBezTo>
                    <a:cubicBezTo>
                      <a:pt x="3886" y="61"/>
                      <a:pt x="3084" y="0"/>
                      <a:pt x="30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232;p50">
                <a:extLst>
                  <a:ext uri="{FF2B5EF4-FFF2-40B4-BE49-F238E27FC236}">
                    <a16:creationId xmlns:a16="http://schemas.microsoft.com/office/drawing/2014/main" id="{A3A0999A-691D-1709-7589-E218F3BFB617}"/>
                  </a:ext>
                </a:extLst>
              </p:cNvPr>
              <p:cNvSpPr/>
              <p:nvPr/>
            </p:nvSpPr>
            <p:spPr>
              <a:xfrm>
                <a:off x="670208" y="2087923"/>
                <a:ext cx="789186" cy="990838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11945" extrusionOk="0">
                    <a:moveTo>
                      <a:pt x="3128" y="75"/>
                    </a:moveTo>
                    <a:cubicBezTo>
                      <a:pt x="3220" y="82"/>
                      <a:pt x="3987" y="135"/>
                      <a:pt x="4850" y="135"/>
                    </a:cubicBezTo>
                    <a:cubicBezTo>
                      <a:pt x="5756" y="135"/>
                      <a:pt x="6539" y="135"/>
                      <a:pt x="7609" y="626"/>
                    </a:cubicBezTo>
                    <a:cubicBezTo>
                      <a:pt x="8532" y="1047"/>
                      <a:pt x="8675" y="1327"/>
                      <a:pt x="8937" y="1834"/>
                    </a:cubicBezTo>
                    <a:cubicBezTo>
                      <a:pt x="8977" y="1914"/>
                      <a:pt x="9020" y="1998"/>
                      <a:pt x="9071" y="2089"/>
                    </a:cubicBezTo>
                    <a:cubicBezTo>
                      <a:pt x="9429" y="2746"/>
                      <a:pt x="9323" y="8246"/>
                      <a:pt x="9251" y="9252"/>
                    </a:cubicBezTo>
                    <a:cubicBezTo>
                      <a:pt x="9231" y="9527"/>
                      <a:pt x="9113" y="10239"/>
                      <a:pt x="8434" y="10863"/>
                    </a:cubicBezTo>
                    <a:cubicBezTo>
                      <a:pt x="7727" y="11517"/>
                      <a:pt x="6656" y="11854"/>
                      <a:pt x="5250" y="11867"/>
                    </a:cubicBezTo>
                    <a:lnTo>
                      <a:pt x="5163" y="11867"/>
                    </a:lnTo>
                    <a:cubicBezTo>
                      <a:pt x="2947" y="11867"/>
                      <a:pt x="1555" y="11048"/>
                      <a:pt x="907" y="9364"/>
                    </a:cubicBezTo>
                    <a:cubicBezTo>
                      <a:pt x="598" y="8561"/>
                      <a:pt x="77" y="3838"/>
                      <a:pt x="77" y="3365"/>
                    </a:cubicBezTo>
                    <a:cubicBezTo>
                      <a:pt x="77" y="3133"/>
                      <a:pt x="154" y="2688"/>
                      <a:pt x="329" y="2227"/>
                    </a:cubicBezTo>
                    <a:cubicBezTo>
                      <a:pt x="467" y="1857"/>
                      <a:pt x="710" y="1366"/>
                      <a:pt x="1078" y="1115"/>
                    </a:cubicBezTo>
                    <a:cubicBezTo>
                      <a:pt x="1717" y="679"/>
                      <a:pt x="3012" y="124"/>
                      <a:pt x="3128" y="75"/>
                    </a:cubicBezTo>
                    <a:close/>
                    <a:moveTo>
                      <a:pt x="3124" y="0"/>
                    </a:moveTo>
                    <a:cubicBezTo>
                      <a:pt x="3119" y="0"/>
                      <a:pt x="3112" y="0"/>
                      <a:pt x="3107" y="2"/>
                    </a:cubicBezTo>
                    <a:cubicBezTo>
                      <a:pt x="3093" y="8"/>
                      <a:pt x="1708" y="594"/>
                      <a:pt x="1035" y="1053"/>
                    </a:cubicBezTo>
                    <a:cubicBezTo>
                      <a:pt x="365" y="1510"/>
                      <a:pt x="1" y="2821"/>
                      <a:pt x="1" y="3365"/>
                    </a:cubicBezTo>
                    <a:cubicBezTo>
                      <a:pt x="1" y="3840"/>
                      <a:pt x="525" y="8583"/>
                      <a:pt x="837" y="9391"/>
                    </a:cubicBezTo>
                    <a:cubicBezTo>
                      <a:pt x="1495" y="11109"/>
                      <a:pt x="2912" y="11944"/>
                      <a:pt x="5161" y="11944"/>
                    </a:cubicBezTo>
                    <a:lnTo>
                      <a:pt x="5248" y="11944"/>
                    </a:lnTo>
                    <a:cubicBezTo>
                      <a:pt x="6674" y="11931"/>
                      <a:pt x="7762" y="11587"/>
                      <a:pt x="8484" y="10921"/>
                    </a:cubicBezTo>
                    <a:cubicBezTo>
                      <a:pt x="9181" y="10277"/>
                      <a:pt x="9305" y="9543"/>
                      <a:pt x="9324" y="9258"/>
                    </a:cubicBezTo>
                    <a:cubicBezTo>
                      <a:pt x="9380" y="8475"/>
                      <a:pt x="9514" y="2749"/>
                      <a:pt x="9135" y="2054"/>
                    </a:cubicBezTo>
                    <a:cubicBezTo>
                      <a:pt x="9084" y="1964"/>
                      <a:pt x="9041" y="1878"/>
                      <a:pt x="9000" y="1799"/>
                    </a:cubicBezTo>
                    <a:cubicBezTo>
                      <a:pt x="8741" y="1295"/>
                      <a:pt x="8583" y="989"/>
                      <a:pt x="7638" y="558"/>
                    </a:cubicBezTo>
                    <a:cubicBezTo>
                      <a:pt x="6551" y="61"/>
                      <a:pt x="5761" y="61"/>
                      <a:pt x="4847" y="61"/>
                    </a:cubicBezTo>
                    <a:cubicBezTo>
                      <a:pt x="3935" y="61"/>
                      <a:pt x="3133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233;p50">
                <a:extLst>
                  <a:ext uri="{FF2B5EF4-FFF2-40B4-BE49-F238E27FC236}">
                    <a16:creationId xmlns:a16="http://schemas.microsoft.com/office/drawing/2014/main" id="{6F3EF9C2-363B-4153-9702-5D5188361F2D}"/>
                  </a:ext>
                </a:extLst>
              </p:cNvPr>
              <p:cNvSpPr/>
              <p:nvPr/>
            </p:nvSpPr>
            <p:spPr>
              <a:xfrm>
                <a:off x="881149" y="2013352"/>
                <a:ext cx="374519" cy="248103"/>
              </a:xfrm>
              <a:custGeom>
                <a:avLst/>
                <a:gdLst/>
                <a:ahLst/>
                <a:cxnLst/>
                <a:rect l="l" t="t" r="r" b="b"/>
                <a:pathLst>
                  <a:path w="4515" h="2991" extrusionOk="0">
                    <a:moveTo>
                      <a:pt x="3011" y="1"/>
                    </a:moveTo>
                    <a:cubicBezTo>
                      <a:pt x="2752" y="1"/>
                      <a:pt x="2468" y="22"/>
                      <a:pt x="2171" y="69"/>
                    </a:cubicBezTo>
                    <a:cubicBezTo>
                      <a:pt x="1049" y="244"/>
                      <a:pt x="574" y="342"/>
                      <a:pt x="425" y="568"/>
                    </a:cubicBezTo>
                    <a:cubicBezTo>
                      <a:pt x="425" y="568"/>
                      <a:pt x="0" y="642"/>
                      <a:pt x="100" y="991"/>
                    </a:cubicBezTo>
                    <a:cubicBezTo>
                      <a:pt x="201" y="1340"/>
                      <a:pt x="300" y="1589"/>
                      <a:pt x="300" y="1715"/>
                    </a:cubicBezTo>
                    <a:cubicBezTo>
                      <a:pt x="300" y="1839"/>
                      <a:pt x="76" y="2038"/>
                      <a:pt x="624" y="2463"/>
                    </a:cubicBezTo>
                    <a:cubicBezTo>
                      <a:pt x="1033" y="2779"/>
                      <a:pt x="1771" y="2991"/>
                      <a:pt x="2412" y="2991"/>
                    </a:cubicBezTo>
                    <a:cubicBezTo>
                      <a:pt x="2631" y="2991"/>
                      <a:pt x="2839" y="2966"/>
                      <a:pt x="3018" y="2913"/>
                    </a:cubicBezTo>
                    <a:cubicBezTo>
                      <a:pt x="3942" y="2638"/>
                      <a:pt x="4315" y="2040"/>
                      <a:pt x="4365" y="1716"/>
                    </a:cubicBezTo>
                    <a:cubicBezTo>
                      <a:pt x="4414" y="1392"/>
                      <a:pt x="4515" y="818"/>
                      <a:pt x="4365" y="443"/>
                    </a:cubicBezTo>
                    <a:cubicBezTo>
                      <a:pt x="4256" y="168"/>
                      <a:pt x="3728" y="1"/>
                      <a:pt x="30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234;p50">
                <a:extLst>
                  <a:ext uri="{FF2B5EF4-FFF2-40B4-BE49-F238E27FC236}">
                    <a16:creationId xmlns:a16="http://schemas.microsoft.com/office/drawing/2014/main" id="{E82C1D14-F440-1DAA-927A-A9F803EF0BE7}"/>
                  </a:ext>
                </a:extLst>
              </p:cNvPr>
              <p:cNvSpPr/>
              <p:nvPr/>
            </p:nvSpPr>
            <p:spPr>
              <a:xfrm>
                <a:off x="883887" y="2010117"/>
                <a:ext cx="374436" cy="254242"/>
              </a:xfrm>
              <a:custGeom>
                <a:avLst/>
                <a:gdLst/>
                <a:ahLst/>
                <a:cxnLst/>
                <a:rect l="l" t="t" r="r" b="b"/>
                <a:pathLst>
                  <a:path w="4514" h="3065" extrusionOk="0">
                    <a:moveTo>
                      <a:pt x="2969" y="79"/>
                    </a:moveTo>
                    <a:cubicBezTo>
                      <a:pt x="3661" y="79"/>
                      <a:pt x="4192" y="231"/>
                      <a:pt x="4298" y="497"/>
                    </a:cubicBezTo>
                    <a:cubicBezTo>
                      <a:pt x="4437" y="843"/>
                      <a:pt x="4353" y="1378"/>
                      <a:pt x="4304" y="1700"/>
                    </a:cubicBezTo>
                    <a:lnTo>
                      <a:pt x="4295" y="1749"/>
                    </a:lnTo>
                    <a:cubicBezTo>
                      <a:pt x="4252" y="2031"/>
                      <a:pt x="3921" y="2635"/>
                      <a:pt x="2974" y="2917"/>
                    </a:cubicBezTo>
                    <a:cubicBezTo>
                      <a:pt x="2799" y="2969"/>
                      <a:pt x="2593" y="2993"/>
                      <a:pt x="2375" y="2993"/>
                    </a:cubicBezTo>
                    <a:cubicBezTo>
                      <a:pt x="1752" y="2993"/>
                      <a:pt x="1027" y="2795"/>
                      <a:pt x="613" y="2474"/>
                    </a:cubicBezTo>
                    <a:cubicBezTo>
                      <a:pt x="191" y="2148"/>
                      <a:pt x="248" y="1968"/>
                      <a:pt x="285" y="1848"/>
                    </a:cubicBezTo>
                    <a:cubicBezTo>
                      <a:pt x="296" y="1814"/>
                      <a:pt x="304" y="1784"/>
                      <a:pt x="304" y="1755"/>
                    </a:cubicBezTo>
                    <a:cubicBezTo>
                      <a:pt x="304" y="1667"/>
                      <a:pt x="261" y="1532"/>
                      <a:pt x="202" y="1344"/>
                    </a:cubicBezTo>
                    <a:cubicBezTo>
                      <a:pt x="171" y="1248"/>
                      <a:pt x="138" y="1141"/>
                      <a:pt x="104" y="1020"/>
                    </a:cubicBezTo>
                    <a:cubicBezTo>
                      <a:pt x="79" y="938"/>
                      <a:pt x="86" y="866"/>
                      <a:pt x="123" y="807"/>
                    </a:cubicBezTo>
                    <a:cubicBezTo>
                      <a:pt x="203" y="679"/>
                      <a:pt x="397" y="644"/>
                      <a:pt x="398" y="644"/>
                    </a:cubicBezTo>
                    <a:cubicBezTo>
                      <a:pt x="409" y="642"/>
                      <a:pt x="418" y="635"/>
                      <a:pt x="423" y="628"/>
                    </a:cubicBezTo>
                    <a:cubicBezTo>
                      <a:pt x="567" y="411"/>
                      <a:pt x="1082" y="310"/>
                      <a:pt x="2143" y="145"/>
                    </a:cubicBezTo>
                    <a:cubicBezTo>
                      <a:pt x="2431" y="100"/>
                      <a:pt x="2711" y="79"/>
                      <a:pt x="2969" y="79"/>
                    </a:cubicBezTo>
                    <a:close/>
                    <a:moveTo>
                      <a:pt x="2970" y="1"/>
                    </a:moveTo>
                    <a:cubicBezTo>
                      <a:pt x="2709" y="1"/>
                      <a:pt x="2425" y="22"/>
                      <a:pt x="2131" y="68"/>
                    </a:cubicBezTo>
                    <a:cubicBezTo>
                      <a:pt x="1043" y="237"/>
                      <a:pt x="539" y="337"/>
                      <a:pt x="368" y="570"/>
                    </a:cubicBezTo>
                    <a:cubicBezTo>
                      <a:pt x="315" y="582"/>
                      <a:pt x="143" y="631"/>
                      <a:pt x="59" y="764"/>
                    </a:cubicBezTo>
                    <a:cubicBezTo>
                      <a:pt x="10" y="843"/>
                      <a:pt x="0" y="935"/>
                      <a:pt x="30" y="1039"/>
                    </a:cubicBezTo>
                    <a:cubicBezTo>
                      <a:pt x="64" y="1159"/>
                      <a:pt x="99" y="1269"/>
                      <a:pt x="130" y="1364"/>
                    </a:cubicBezTo>
                    <a:cubicBezTo>
                      <a:pt x="185" y="1539"/>
                      <a:pt x="228" y="1676"/>
                      <a:pt x="228" y="1752"/>
                    </a:cubicBezTo>
                    <a:cubicBezTo>
                      <a:pt x="228" y="1771"/>
                      <a:pt x="222" y="1795"/>
                      <a:pt x="212" y="1823"/>
                    </a:cubicBezTo>
                    <a:cubicBezTo>
                      <a:pt x="171" y="1953"/>
                      <a:pt x="104" y="2171"/>
                      <a:pt x="567" y="2531"/>
                    </a:cubicBezTo>
                    <a:cubicBezTo>
                      <a:pt x="994" y="2861"/>
                      <a:pt x="1738" y="3065"/>
                      <a:pt x="2380" y="3065"/>
                    </a:cubicBezTo>
                    <a:cubicBezTo>
                      <a:pt x="2603" y="3065"/>
                      <a:pt x="2814" y="3040"/>
                      <a:pt x="2995" y="2985"/>
                    </a:cubicBezTo>
                    <a:cubicBezTo>
                      <a:pt x="3976" y="2693"/>
                      <a:pt x="4323" y="2054"/>
                      <a:pt x="4369" y="1757"/>
                    </a:cubicBezTo>
                    <a:lnTo>
                      <a:pt x="4376" y="1708"/>
                    </a:lnTo>
                    <a:cubicBezTo>
                      <a:pt x="4428" y="1378"/>
                      <a:pt x="4514" y="829"/>
                      <a:pt x="4367" y="465"/>
                    </a:cubicBezTo>
                    <a:cubicBezTo>
                      <a:pt x="4249" y="171"/>
                      <a:pt x="3697" y="1"/>
                      <a:pt x="29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235;p50">
                <a:extLst>
                  <a:ext uri="{FF2B5EF4-FFF2-40B4-BE49-F238E27FC236}">
                    <a16:creationId xmlns:a16="http://schemas.microsoft.com/office/drawing/2014/main" id="{45D5CAA0-3A6B-4D7C-20C1-4EE5311A17E5}"/>
                  </a:ext>
                </a:extLst>
              </p:cNvPr>
              <p:cNvSpPr/>
              <p:nvPr/>
            </p:nvSpPr>
            <p:spPr>
              <a:xfrm>
                <a:off x="900559" y="1888762"/>
                <a:ext cx="367054" cy="300196"/>
              </a:xfrm>
              <a:custGeom>
                <a:avLst/>
                <a:gdLst/>
                <a:ahLst/>
                <a:cxnLst/>
                <a:rect l="l" t="t" r="r" b="b"/>
                <a:pathLst>
                  <a:path w="4425" h="3619" extrusionOk="0">
                    <a:moveTo>
                      <a:pt x="1976" y="1"/>
                    </a:moveTo>
                    <a:cubicBezTo>
                      <a:pt x="1943" y="1"/>
                      <a:pt x="1914" y="3"/>
                      <a:pt x="1889" y="7"/>
                    </a:cubicBezTo>
                    <a:cubicBezTo>
                      <a:pt x="1397" y="85"/>
                      <a:pt x="220" y="1730"/>
                      <a:pt x="1" y="2080"/>
                    </a:cubicBezTo>
                    <a:cubicBezTo>
                      <a:pt x="1" y="2080"/>
                      <a:pt x="713" y="3562"/>
                      <a:pt x="1889" y="3616"/>
                    </a:cubicBezTo>
                    <a:cubicBezTo>
                      <a:pt x="1925" y="3618"/>
                      <a:pt x="1962" y="3619"/>
                      <a:pt x="1998" y="3619"/>
                    </a:cubicBezTo>
                    <a:cubicBezTo>
                      <a:pt x="3126" y="3619"/>
                      <a:pt x="4056" y="2827"/>
                      <a:pt x="4242" y="1757"/>
                    </a:cubicBezTo>
                    <a:cubicBezTo>
                      <a:pt x="4424" y="710"/>
                      <a:pt x="2587" y="1"/>
                      <a:pt x="19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236;p50">
                <a:extLst>
                  <a:ext uri="{FF2B5EF4-FFF2-40B4-BE49-F238E27FC236}">
                    <a16:creationId xmlns:a16="http://schemas.microsoft.com/office/drawing/2014/main" id="{84A96B93-7FB0-09C6-B2E0-FD29FF6F9E24}"/>
                  </a:ext>
                </a:extLst>
              </p:cNvPr>
              <p:cNvSpPr/>
              <p:nvPr/>
            </p:nvSpPr>
            <p:spPr>
              <a:xfrm>
                <a:off x="897407" y="1885527"/>
                <a:ext cx="362823" cy="306417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3694" extrusionOk="0">
                    <a:moveTo>
                      <a:pt x="2013" y="74"/>
                    </a:moveTo>
                    <a:cubicBezTo>
                      <a:pt x="2411" y="74"/>
                      <a:pt x="3383" y="395"/>
                      <a:pt x="3908" y="925"/>
                    </a:cubicBezTo>
                    <a:cubicBezTo>
                      <a:pt x="4182" y="1201"/>
                      <a:pt x="4296" y="1492"/>
                      <a:pt x="4244" y="1788"/>
                    </a:cubicBezTo>
                    <a:cubicBezTo>
                      <a:pt x="4057" y="2864"/>
                      <a:pt x="3140" y="3620"/>
                      <a:pt x="2042" y="3620"/>
                    </a:cubicBezTo>
                    <a:cubicBezTo>
                      <a:pt x="2005" y="3620"/>
                      <a:pt x="1967" y="3619"/>
                      <a:pt x="1930" y="3617"/>
                    </a:cubicBezTo>
                    <a:cubicBezTo>
                      <a:pt x="860" y="3567"/>
                      <a:pt x="170" y="2290"/>
                      <a:pt x="82" y="2120"/>
                    </a:cubicBezTo>
                    <a:cubicBezTo>
                      <a:pt x="326" y="1741"/>
                      <a:pt x="1466" y="158"/>
                      <a:pt x="1933" y="80"/>
                    </a:cubicBezTo>
                    <a:cubicBezTo>
                      <a:pt x="1956" y="76"/>
                      <a:pt x="1983" y="74"/>
                      <a:pt x="2013" y="74"/>
                    </a:cubicBezTo>
                    <a:close/>
                    <a:moveTo>
                      <a:pt x="2012" y="0"/>
                    </a:moveTo>
                    <a:cubicBezTo>
                      <a:pt x="1978" y="0"/>
                      <a:pt x="1947" y="2"/>
                      <a:pt x="1921" y="6"/>
                    </a:cubicBezTo>
                    <a:cubicBezTo>
                      <a:pt x="1388" y="95"/>
                      <a:pt x="155" y="1863"/>
                      <a:pt x="8" y="2099"/>
                    </a:cubicBezTo>
                    <a:cubicBezTo>
                      <a:pt x="0" y="2110"/>
                      <a:pt x="0" y="2122"/>
                      <a:pt x="6" y="2135"/>
                    </a:cubicBezTo>
                    <a:cubicBezTo>
                      <a:pt x="12" y="2149"/>
                      <a:pt x="740" y="3636"/>
                      <a:pt x="1926" y="3692"/>
                    </a:cubicBezTo>
                    <a:cubicBezTo>
                      <a:pt x="1964" y="3693"/>
                      <a:pt x="2001" y="3694"/>
                      <a:pt x="2041" y="3694"/>
                    </a:cubicBezTo>
                    <a:cubicBezTo>
                      <a:pt x="3177" y="3694"/>
                      <a:pt x="4125" y="2914"/>
                      <a:pt x="4318" y="1802"/>
                    </a:cubicBezTo>
                    <a:cubicBezTo>
                      <a:pt x="4373" y="1481"/>
                      <a:pt x="4254" y="1167"/>
                      <a:pt x="3962" y="873"/>
                    </a:cubicBezTo>
                    <a:cubicBezTo>
                      <a:pt x="3414" y="321"/>
                      <a:pt x="2432" y="0"/>
                      <a:pt x="20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237;p50">
                <a:extLst>
                  <a:ext uri="{FF2B5EF4-FFF2-40B4-BE49-F238E27FC236}">
                    <a16:creationId xmlns:a16="http://schemas.microsoft.com/office/drawing/2014/main" id="{302ADE00-084A-28CD-B9A6-014357ED0D7C}"/>
                  </a:ext>
                </a:extLst>
              </p:cNvPr>
              <p:cNvSpPr/>
              <p:nvPr/>
            </p:nvSpPr>
            <p:spPr>
              <a:xfrm>
                <a:off x="1056920" y="2153370"/>
                <a:ext cx="47613" cy="43632"/>
              </a:xfrm>
              <a:custGeom>
                <a:avLst/>
                <a:gdLst/>
                <a:ahLst/>
                <a:cxnLst/>
                <a:rect l="l" t="t" r="r" b="b"/>
                <a:pathLst>
                  <a:path w="574" h="52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72" y="525"/>
                      <a:pt x="261" y="525"/>
                    </a:cubicBezTo>
                    <a:cubicBezTo>
                      <a:pt x="265" y="525"/>
                      <a:pt x="270" y="525"/>
                      <a:pt x="274" y="524"/>
                    </a:cubicBezTo>
                    <a:cubicBezTo>
                      <a:pt x="475" y="500"/>
                      <a:pt x="574" y="27"/>
                      <a:pt x="574" y="27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238;p50">
                <a:extLst>
                  <a:ext uri="{FF2B5EF4-FFF2-40B4-BE49-F238E27FC236}">
                    <a16:creationId xmlns:a16="http://schemas.microsoft.com/office/drawing/2014/main" id="{1974C1BC-3F38-0145-57E6-DFE78007C149}"/>
                  </a:ext>
                </a:extLst>
              </p:cNvPr>
              <p:cNvSpPr/>
              <p:nvPr/>
            </p:nvSpPr>
            <p:spPr>
              <a:xfrm>
                <a:off x="1053519" y="2150301"/>
                <a:ext cx="54332" cy="49853"/>
              </a:xfrm>
              <a:custGeom>
                <a:avLst/>
                <a:gdLst/>
                <a:ahLst/>
                <a:cxnLst/>
                <a:rect l="l" t="t" r="r" b="b"/>
                <a:pathLst>
                  <a:path w="655" h="601" extrusionOk="0">
                    <a:moveTo>
                      <a:pt x="40" y="0"/>
                    </a:moveTo>
                    <a:cubicBezTo>
                      <a:pt x="39" y="0"/>
                      <a:pt x="37" y="1"/>
                      <a:pt x="36" y="1"/>
                    </a:cubicBezTo>
                    <a:cubicBezTo>
                      <a:pt x="16" y="4"/>
                      <a:pt x="1" y="23"/>
                      <a:pt x="4" y="43"/>
                    </a:cubicBezTo>
                    <a:cubicBezTo>
                      <a:pt x="12" y="102"/>
                      <a:pt x="86" y="601"/>
                      <a:pt x="303" y="601"/>
                    </a:cubicBezTo>
                    <a:cubicBezTo>
                      <a:pt x="309" y="601"/>
                      <a:pt x="314" y="601"/>
                      <a:pt x="319" y="599"/>
                    </a:cubicBezTo>
                    <a:cubicBezTo>
                      <a:pt x="538" y="571"/>
                      <a:pt x="639" y="120"/>
                      <a:pt x="650" y="70"/>
                    </a:cubicBezTo>
                    <a:cubicBezTo>
                      <a:pt x="654" y="50"/>
                      <a:pt x="640" y="29"/>
                      <a:pt x="620" y="26"/>
                    </a:cubicBezTo>
                    <a:cubicBezTo>
                      <a:pt x="618" y="26"/>
                      <a:pt x="615" y="25"/>
                      <a:pt x="613" y="25"/>
                    </a:cubicBezTo>
                    <a:cubicBezTo>
                      <a:pt x="596" y="25"/>
                      <a:pt x="580" y="37"/>
                      <a:pt x="577" y="55"/>
                    </a:cubicBezTo>
                    <a:cubicBezTo>
                      <a:pt x="553" y="171"/>
                      <a:pt x="452" y="507"/>
                      <a:pt x="310" y="524"/>
                    </a:cubicBezTo>
                    <a:cubicBezTo>
                      <a:pt x="307" y="524"/>
                      <a:pt x="304" y="525"/>
                      <a:pt x="302" y="525"/>
                    </a:cubicBezTo>
                    <a:cubicBezTo>
                      <a:pt x="184" y="525"/>
                      <a:pt x="101" y="195"/>
                      <a:pt x="79" y="33"/>
                    </a:cubicBezTo>
                    <a:cubicBezTo>
                      <a:pt x="76" y="14"/>
                      <a:pt x="58" y="0"/>
                      <a:pt x="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239;p50">
                <a:extLst>
                  <a:ext uri="{FF2B5EF4-FFF2-40B4-BE49-F238E27FC236}">
                    <a16:creationId xmlns:a16="http://schemas.microsoft.com/office/drawing/2014/main" id="{9693427E-2F50-6565-66EA-47C8C98CC75C}"/>
                  </a:ext>
                </a:extLst>
              </p:cNvPr>
              <p:cNvSpPr/>
              <p:nvPr/>
            </p:nvSpPr>
            <p:spPr>
              <a:xfrm>
                <a:off x="1115731" y="2094393"/>
                <a:ext cx="81208" cy="35337"/>
              </a:xfrm>
              <a:custGeom>
                <a:avLst/>
                <a:gdLst/>
                <a:ahLst/>
                <a:cxnLst/>
                <a:rect l="l" t="t" r="r" b="b"/>
                <a:pathLst>
                  <a:path w="979" h="426" extrusionOk="0">
                    <a:moveTo>
                      <a:pt x="938" y="1"/>
                    </a:moveTo>
                    <a:cubicBezTo>
                      <a:pt x="929" y="1"/>
                      <a:pt x="920" y="4"/>
                      <a:pt x="913" y="9"/>
                    </a:cubicBezTo>
                    <a:cubicBezTo>
                      <a:pt x="544" y="335"/>
                      <a:pt x="129" y="350"/>
                      <a:pt x="53" y="350"/>
                    </a:cubicBezTo>
                    <a:cubicBezTo>
                      <a:pt x="45" y="350"/>
                      <a:pt x="41" y="350"/>
                      <a:pt x="41" y="350"/>
                    </a:cubicBezTo>
                    <a:cubicBezTo>
                      <a:pt x="40" y="349"/>
                      <a:pt x="38" y="349"/>
                      <a:pt x="37" y="349"/>
                    </a:cubicBezTo>
                    <a:cubicBezTo>
                      <a:pt x="18" y="349"/>
                      <a:pt x="2" y="366"/>
                      <a:pt x="1" y="386"/>
                    </a:cubicBezTo>
                    <a:cubicBezTo>
                      <a:pt x="0" y="407"/>
                      <a:pt x="16" y="424"/>
                      <a:pt x="38" y="425"/>
                    </a:cubicBezTo>
                    <a:lnTo>
                      <a:pt x="61" y="425"/>
                    </a:lnTo>
                    <a:cubicBezTo>
                      <a:pt x="165" y="425"/>
                      <a:pt x="581" y="403"/>
                      <a:pt x="962" y="66"/>
                    </a:cubicBezTo>
                    <a:cubicBezTo>
                      <a:pt x="978" y="52"/>
                      <a:pt x="979" y="29"/>
                      <a:pt x="966" y="13"/>
                    </a:cubicBezTo>
                    <a:cubicBezTo>
                      <a:pt x="959" y="5"/>
                      <a:pt x="948" y="1"/>
                      <a:pt x="9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240;p50">
                <a:extLst>
                  <a:ext uri="{FF2B5EF4-FFF2-40B4-BE49-F238E27FC236}">
                    <a16:creationId xmlns:a16="http://schemas.microsoft.com/office/drawing/2014/main" id="{D9D675C6-D5AA-6DBE-76F8-B346D6427A17}"/>
                  </a:ext>
                </a:extLst>
              </p:cNvPr>
              <p:cNvSpPr/>
              <p:nvPr/>
            </p:nvSpPr>
            <p:spPr>
              <a:xfrm>
                <a:off x="972726" y="2109075"/>
                <a:ext cx="66941" cy="29198"/>
              </a:xfrm>
              <a:custGeom>
                <a:avLst/>
                <a:gdLst/>
                <a:ahLst/>
                <a:cxnLst/>
                <a:rect l="l" t="t" r="r" b="b"/>
                <a:pathLst>
                  <a:path w="807" h="352" extrusionOk="0">
                    <a:moveTo>
                      <a:pt x="44" y="0"/>
                    </a:moveTo>
                    <a:cubicBezTo>
                      <a:pt x="36" y="0"/>
                      <a:pt x="28" y="3"/>
                      <a:pt x="21" y="7"/>
                    </a:cubicBezTo>
                    <a:cubicBezTo>
                      <a:pt x="4" y="19"/>
                      <a:pt x="1" y="44"/>
                      <a:pt x="12" y="60"/>
                    </a:cubicBezTo>
                    <a:cubicBezTo>
                      <a:pt x="22" y="71"/>
                      <a:pt x="237" y="349"/>
                      <a:pt x="707" y="349"/>
                    </a:cubicBezTo>
                    <a:cubicBezTo>
                      <a:pt x="727" y="349"/>
                      <a:pt x="747" y="349"/>
                      <a:pt x="769" y="352"/>
                    </a:cubicBezTo>
                    <a:cubicBezTo>
                      <a:pt x="790" y="349"/>
                      <a:pt x="806" y="332"/>
                      <a:pt x="805" y="311"/>
                    </a:cubicBezTo>
                    <a:cubicBezTo>
                      <a:pt x="804" y="291"/>
                      <a:pt x="787" y="275"/>
                      <a:pt x="769" y="275"/>
                    </a:cubicBezTo>
                    <a:cubicBezTo>
                      <a:pt x="768" y="275"/>
                      <a:pt x="767" y="275"/>
                      <a:pt x="766" y="275"/>
                    </a:cubicBezTo>
                    <a:cubicBezTo>
                      <a:pt x="747" y="276"/>
                      <a:pt x="729" y="276"/>
                      <a:pt x="711" y="276"/>
                    </a:cubicBezTo>
                    <a:cubicBezTo>
                      <a:pt x="279" y="276"/>
                      <a:pt x="77" y="18"/>
                      <a:pt x="74" y="16"/>
                    </a:cubicBezTo>
                    <a:cubicBezTo>
                      <a:pt x="66" y="5"/>
                      <a:pt x="55" y="0"/>
                      <a:pt x="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241;p50">
                <a:extLst>
                  <a:ext uri="{FF2B5EF4-FFF2-40B4-BE49-F238E27FC236}">
                    <a16:creationId xmlns:a16="http://schemas.microsoft.com/office/drawing/2014/main" id="{F82ACCA6-8727-5363-E888-18EFCF123F05}"/>
                  </a:ext>
                </a:extLst>
              </p:cNvPr>
              <p:cNvSpPr/>
              <p:nvPr/>
            </p:nvSpPr>
            <p:spPr>
              <a:xfrm>
                <a:off x="630558" y="1480736"/>
                <a:ext cx="808762" cy="644439"/>
              </a:xfrm>
              <a:custGeom>
                <a:avLst/>
                <a:gdLst/>
                <a:ahLst/>
                <a:cxnLst/>
                <a:rect l="l" t="t" r="r" b="b"/>
                <a:pathLst>
                  <a:path w="9750" h="7769" extrusionOk="0">
                    <a:moveTo>
                      <a:pt x="5091" y="1"/>
                    </a:moveTo>
                    <a:cubicBezTo>
                      <a:pt x="5071" y="1"/>
                      <a:pt x="5050" y="4"/>
                      <a:pt x="5030" y="10"/>
                    </a:cubicBezTo>
                    <a:cubicBezTo>
                      <a:pt x="4599" y="132"/>
                      <a:pt x="4847" y="904"/>
                      <a:pt x="4847" y="904"/>
                    </a:cubicBezTo>
                    <a:cubicBezTo>
                      <a:pt x="4847" y="904"/>
                      <a:pt x="3651" y="600"/>
                      <a:pt x="3164" y="600"/>
                    </a:cubicBezTo>
                    <a:cubicBezTo>
                      <a:pt x="3050" y="600"/>
                      <a:pt x="2975" y="617"/>
                      <a:pt x="2964" y="658"/>
                    </a:cubicBezTo>
                    <a:cubicBezTo>
                      <a:pt x="2903" y="873"/>
                      <a:pt x="3180" y="998"/>
                      <a:pt x="3180" y="998"/>
                    </a:cubicBezTo>
                    <a:cubicBezTo>
                      <a:pt x="3180" y="998"/>
                      <a:pt x="1606" y="1459"/>
                      <a:pt x="1296" y="2046"/>
                    </a:cubicBezTo>
                    <a:cubicBezTo>
                      <a:pt x="1016" y="2578"/>
                      <a:pt x="1321" y="2602"/>
                      <a:pt x="1380" y="2602"/>
                    </a:cubicBezTo>
                    <a:cubicBezTo>
                      <a:pt x="1386" y="2602"/>
                      <a:pt x="1389" y="2602"/>
                      <a:pt x="1389" y="2602"/>
                    </a:cubicBezTo>
                    <a:lnTo>
                      <a:pt x="1389" y="2602"/>
                    </a:lnTo>
                    <a:cubicBezTo>
                      <a:pt x="1389" y="2602"/>
                      <a:pt x="0" y="4299"/>
                      <a:pt x="247" y="4607"/>
                    </a:cubicBezTo>
                    <a:cubicBezTo>
                      <a:pt x="329" y="4710"/>
                      <a:pt x="483" y="4745"/>
                      <a:pt x="653" y="4745"/>
                    </a:cubicBezTo>
                    <a:cubicBezTo>
                      <a:pt x="991" y="4745"/>
                      <a:pt x="1389" y="4607"/>
                      <a:pt x="1389" y="4607"/>
                    </a:cubicBezTo>
                    <a:lnTo>
                      <a:pt x="1389" y="4607"/>
                    </a:lnTo>
                    <a:cubicBezTo>
                      <a:pt x="1389" y="4607"/>
                      <a:pt x="432" y="6026"/>
                      <a:pt x="1018" y="6830"/>
                    </a:cubicBezTo>
                    <a:cubicBezTo>
                      <a:pt x="1243" y="7136"/>
                      <a:pt x="1426" y="7231"/>
                      <a:pt x="1568" y="7231"/>
                    </a:cubicBezTo>
                    <a:cubicBezTo>
                      <a:pt x="1796" y="7231"/>
                      <a:pt x="1914" y="6984"/>
                      <a:pt x="1914" y="6984"/>
                    </a:cubicBezTo>
                    <a:cubicBezTo>
                      <a:pt x="1914" y="6984"/>
                      <a:pt x="2370" y="7707"/>
                      <a:pt x="2680" y="7707"/>
                    </a:cubicBezTo>
                    <a:cubicBezTo>
                      <a:pt x="2703" y="7707"/>
                      <a:pt x="2725" y="7703"/>
                      <a:pt x="2746" y="7694"/>
                    </a:cubicBezTo>
                    <a:cubicBezTo>
                      <a:pt x="3055" y="7571"/>
                      <a:pt x="3178" y="7263"/>
                      <a:pt x="3178" y="7263"/>
                    </a:cubicBezTo>
                    <a:cubicBezTo>
                      <a:pt x="3178" y="7263"/>
                      <a:pt x="3454" y="7768"/>
                      <a:pt x="3767" y="7768"/>
                    </a:cubicBezTo>
                    <a:cubicBezTo>
                      <a:pt x="3817" y="7768"/>
                      <a:pt x="3868" y="7755"/>
                      <a:pt x="3919" y="7725"/>
                    </a:cubicBezTo>
                    <a:cubicBezTo>
                      <a:pt x="4290" y="7509"/>
                      <a:pt x="4660" y="7108"/>
                      <a:pt x="4660" y="7108"/>
                    </a:cubicBezTo>
                    <a:cubicBezTo>
                      <a:pt x="4660" y="7108"/>
                      <a:pt x="4723" y="7255"/>
                      <a:pt x="4831" y="7255"/>
                    </a:cubicBezTo>
                    <a:cubicBezTo>
                      <a:pt x="4854" y="7255"/>
                      <a:pt x="4880" y="7248"/>
                      <a:pt x="4907" y="7232"/>
                    </a:cubicBezTo>
                    <a:cubicBezTo>
                      <a:pt x="5062" y="7140"/>
                      <a:pt x="5894" y="5875"/>
                      <a:pt x="5894" y="5875"/>
                    </a:cubicBezTo>
                    <a:cubicBezTo>
                      <a:pt x="5894" y="5875"/>
                      <a:pt x="6234" y="7171"/>
                      <a:pt x="6635" y="7171"/>
                    </a:cubicBezTo>
                    <a:cubicBezTo>
                      <a:pt x="6966" y="7171"/>
                      <a:pt x="7045" y="7023"/>
                      <a:pt x="7062" y="6972"/>
                    </a:cubicBezTo>
                    <a:lnTo>
                      <a:pt x="7062" y="6972"/>
                    </a:lnTo>
                    <a:cubicBezTo>
                      <a:pt x="7046" y="7038"/>
                      <a:pt x="7009" y="7271"/>
                      <a:pt x="7261" y="7271"/>
                    </a:cubicBezTo>
                    <a:cubicBezTo>
                      <a:pt x="7334" y="7271"/>
                      <a:pt x="7431" y="7251"/>
                      <a:pt x="7561" y="7202"/>
                    </a:cubicBezTo>
                    <a:cubicBezTo>
                      <a:pt x="8208" y="6954"/>
                      <a:pt x="8363" y="6430"/>
                      <a:pt x="8363" y="6430"/>
                    </a:cubicBezTo>
                    <a:cubicBezTo>
                      <a:pt x="8363" y="6430"/>
                      <a:pt x="8490" y="6830"/>
                      <a:pt x="8638" y="6830"/>
                    </a:cubicBezTo>
                    <a:cubicBezTo>
                      <a:pt x="8669" y="6830"/>
                      <a:pt x="8702" y="6813"/>
                      <a:pt x="8734" y="6770"/>
                    </a:cubicBezTo>
                    <a:cubicBezTo>
                      <a:pt x="8918" y="6523"/>
                      <a:pt x="9289" y="5721"/>
                      <a:pt x="9350" y="5504"/>
                    </a:cubicBezTo>
                    <a:cubicBezTo>
                      <a:pt x="9412" y="5288"/>
                      <a:pt x="9381" y="4979"/>
                      <a:pt x="9381" y="4979"/>
                    </a:cubicBezTo>
                    <a:lnTo>
                      <a:pt x="9381" y="4979"/>
                    </a:lnTo>
                    <a:cubicBezTo>
                      <a:pt x="9381" y="4979"/>
                      <a:pt x="9445" y="5086"/>
                      <a:pt x="9516" y="5086"/>
                    </a:cubicBezTo>
                    <a:cubicBezTo>
                      <a:pt x="9566" y="5086"/>
                      <a:pt x="9620" y="5033"/>
                      <a:pt x="9658" y="4854"/>
                    </a:cubicBezTo>
                    <a:cubicBezTo>
                      <a:pt x="9750" y="4423"/>
                      <a:pt x="9318" y="3558"/>
                      <a:pt x="9318" y="3558"/>
                    </a:cubicBezTo>
                    <a:cubicBezTo>
                      <a:pt x="9318" y="3558"/>
                      <a:pt x="9689" y="3249"/>
                      <a:pt x="9443" y="2817"/>
                    </a:cubicBezTo>
                    <a:cubicBezTo>
                      <a:pt x="9195" y="2386"/>
                      <a:pt x="7684" y="1244"/>
                      <a:pt x="7252" y="1213"/>
                    </a:cubicBezTo>
                    <a:cubicBezTo>
                      <a:pt x="6820" y="1182"/>
                      <a:pt x="6480" y="1182"/>
                      <a:pt x="6387" y="1182"/>
                    </a:cubicBezTo>
                    <a:cubicBezTo>
                      <a:pt x="6298" y="1182"/>
                      <a:pt x="6989" y="719"/>
                      <a:pt x="6584" y="719"/>
                    </a:cubicBezTo>
                    <a:cubicBezTo>
                      <a:pt x="6571" y="719"/>
                      <a:pt x="6557" y="720"/>
                      <a:pt x="6541" y="721"/>
                    </a:cubicBezTo>
                    <a:cubicBezTo>
                      <a:pt x="6048" y="750"/>
                      <a:pt x="5677" y="1091"/>
                      <a:pt x="5677" y="1091"/>
                    </a:cubicBezTo>
                    <a:cubicBezTo>
                      <a:pt x="5677" y="1091"/>
                      <a:pt x="5482" y="1"/>
                      <a:pt x="5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242;p50">
                <a:extLst>
                  <a:ext uri="{FF2B5EF4-FFF2-40B4-BE49-F238E27FC236}">
                    <a16:creationId xmlns:a16="http://schemas.microsoft.com/office/drawing/2014/main" id="{23FCA173-C499-3677-69FD-D98D074C4F02}"/>
                  </a:ext>
                </a:extLst>
              </p:cNvPr>
              <p:cNvSpPr/>
              <p:nvPr/>
            </p:nvSpPr>
            <p:spPr>
              <a:xfrm>
                <a:off x="634457" y="1477750"/>
                <a:ext cx="807684" cy="650494"/>
              </a:xfrm>
              <a:custGeom>
                <a:avLst/>
                <a:gdLst/>
                <a:ahLst/>
                <a:cxnLst/>
                <a:rect l="l" t="t" r="r" b="b"/>
                <a:pathLst>
                  <a:path w="9737" h="7842" extrusionOk="0">
                    <a:moveTo>
                      <a:pt x="5042" y="79"/>
                    </a:moveTo>
                    <a:cubicBezTo>
                      <a:pt x="5078" y="79"/>
                      <a:pt x="5113" y="90"/>
                      <a:pt x="5148" y="112"/>
                    </a:cubicBezTo>
                    <a:cubicBezTo>
                      <a:pt x="5438" y="293"/>
                      <a:pt x="5591" y="1130"/>
                      <a:pt x="5592" y="1137"/>
                    </a:cubicBezTo>
                    <a:cubicBezTo>
                      <a:pt x="5595" y="1151"/>
                      <a:pt x="5605" y="1163"/>
                      <a:pt x="5618" y="1167"/>
                    </a:cubicBezTo>
                    <a:cubicBezTo>
                      <a:pt x="5622" y="1168"/>
                      <a:pt x="5626" y="1168"/>
                      <a:pt x="5629" y="1168"/>
                    </a:cubicBezTo>
                    <a:cubicBezTo>
                      <a:pt x="5639" y="1168"/>
                      <a:pt x="5648" y="1165"/>
                      <a:pt x="5655" y="1158"/>
                    </a:cubicBezTo>
                    <a:cubicBezTo>
                      <a:pt x="5659" y="1154"/>
                      <a:pt x="6022" y="827"/>
                      <a:pt x="6496" y="797"/>
                    </a:cubicBezTo>
                    <a:cubicBezTo>
                      <a:pt x="6511" y="796"/>
                      <a:pt x="6524" y="796"/>
                      <a:pt x="6535" y="796"/>
                    </a:cubicBezTo>
                    <a:cubicBezTo>
                      <a:pt x="6617" y="796"/>
                      <a:pt x="6626" y="816"/>
                      <a:pt x="6626" y="816"/>
                    </a:cubicBezTo>
                    <a:cubicBezTo>
                      <a:pt x="6647" y="861"/>
                      <a:pt x="6472" y="1023"/>
                      <a:pt x="6407" y="1083"/>
                    </a:cubicBezTo>
                    <a:cubicBezTo>
                      <a:pt x="6312" y="1169"/>
                      <a:pt x="6284" y="1196"/>
                      <a:pt x="6298" y="1232"/>
                    </a:cubicBezTo>
                    <a:cubicBezTo>
                      <a:pt x="6300" y="1237"/>
                      <a:pt x="6311" y="1259"/>
                      <a:pt x="6341" y="1259"/>
                    </a:cubicBezTo>
                    <a:cubicBezTo>
                      <a:pt x="6626" y="1259"/>
                      <a:pt x="6917" y="1269"/>
                      <a:pt x="7202" y="1290"/>
                    </a:cubicBezTo>
                    <a:cubicBezTo>
                      <a:pt x="7628" y="1319"/>
                      <a:pt x="9131" y="2470"/>
                      <a:pt x="9364" y="2875"/>
                    </a:cubicBezTo>
                    <a:cubicBezTo>
                      <a:pt x="9592" y="3273"/>
                      <a:pt x="9263" y="3556"/>
                      <a:pt x="9249" y="3568"/>
                    </a:cubicBezTo>
                    <a:cubicBezTo>
                      <a:pt x="9236" y="3578"/>
                      <a:pt x="9232" y="3597"/>
                      <a:pt x="9240" y="3613"/>
                    </a:cubicBezTo>
                    <a:cubicBezTo>
                      <a:pt x="9243" y="3621"/>
                      <a:pt x="9664" y="4469"/>
                      <a:pt x="9576" y="4884"/>
                    </a:cubicBezTo>
                    <a:cubicBezTo>
                      <a:pt x="9539" y="5060"/>
                      <a:pt x="9488" y="5081"/>
                      <a:pt x="9476" y="5084"/>
                    </a:cubicBezTo>
                    <a:cubicBezTo>
                      <a:pt x="9474" y="5085"/>
                      <a:pt x="9472" y="5085"/>
                      <a:pt x="9470" y="5085"/>
                    </a:cubicBezTo>
                    <a:cubicBezTo>
                      <a:pt x="9432" y="5085"/>
                      <a:pt x="9384" y="5026"/>
                      <a:pt x="9366" y="4996"/>
                    </a:cubicBezTo>
                    <a:cubicBezTo>
                      <a:pt x="9359" y="4985"/>
                      <a:pt x="9347" y="4978"/>
                      <a:pt x="9334" y="4978"/>
                    </a:cubicBezTo>
                    <a:cubicBezTo>
                      <a:pt x="9330" y="4978"/>
                      <a:pt x="9326" y="4979"/>
                      <a:pt x="9322" y="4980"/>
                    </a:cubicBezTo>
                    <a:cubicBezTo>
                      <a:pt x="9306" y="4986"/>
                      <a:pt x="9295" y="5002"/>
                      <a:pt x="9297" y="5021"/>
                    </a:cubicBezTo>
                    <a:cubicBezTo>
                      <a:pt x="9297" y="5023"/>
                      <a:pt x="9326" y="5324"/>
                      <a:pt x="9268" y="5530"/>
                    </a:cubicBezTo>
                    <a:cubicBezTo>
                      <a:pt x="9204" y="5752"/>
                      <a:pt x="8832" y="6548"/>
                      <a:pt x="8656" y="6783"/>
                    </a:cubicBezTo>
                    <a:cubicBezTo>
                      <a:pt x="8625" y="6824"/>
                      <a:pt x="8603" y="6829"/>
                      <a:pt x="8590" y="6829"/>
                    </a:cubicBezTo>
                    <a:cubicBezTo>
                      <a:pt x="8587" y="6829"/>
                      <a:pt x="8584" y="6829"/>
                      <a:pt x="8582" y="6828"/>
                    </a:cubicBezTo>
                    <a:cubicBezTo>
                      <a:pt x="8496" y="6814"/>
                      <a:pt x="8395" y="6591"/>
                      <a:pt x="8352" y="6455"/>
                    </a:cubicBezTo>
                    <a:cubicBezTo>
                      <a:pt x="8347" y="6439"/>
                      <a:pt x="8331" y="6431"/>
                      <a:pt x="8316" y="6429"/>
                    </a:cubicBezTo>
                    <a:cubicBezTo>
                      <a:pt x="8299" y="6429"/>
                      <a:pt x="8286" y="6439"/>
                      <a:pt x="8281" y="6455"/>
                    </a:cubicBezTo>
                    <a:cubicBezTo>
                      <a:pt x="8279" y="6461"/>
                      <a:pt x="8124" y="6966"/>
                      <a:pt x="7500" y="7203"/>
                    </a:cubicBezTo>
                    <a:cubicBezTo>
                      <a:pt x="7385" y="7247"/>
                      <a:pt x="7289" y="7270"/>
                      <a:pt x="7215" y="7270"/>
                    </a:cubicBezTo>
                    <a:cubicBezTo>
                      <a:pt x="7158" y="7270"/>
                      <a:pt x="7115" y="7256"/>
                      <a:pt x="7087" y="7229"/>
                    </a:cubicBezTo>
                    <a:cubicBezTo>
                      <a:pt x="7025" y="7171"/>
                      <a:pt x="7044" y="7059"/>
                      <a:pt x="7053" y="7017"/>
                    </a:cubicBezTo>
                    <a:cubicBezTo>
                      <a:pt x="7057" y="7005"/>
                      <a:pt x="7058" y="6998"/>
                      <a:pt x="7058" y="6996"/>
                    </a:cubicBezTo>
                    <a:cubicBezTo>
                      <a:pt x="7061" y="6977"/>
                      <a:pt x="7047" y="6957"/>
                      <a:pt x="7029" y="6953"/>
                    </a:cubicBezTo>
                    <a:cubicBezTo>
                      <a:pt x="7026" y="6952"/>
                      <a:pt x="7023" y="6952"/>
                      <a:pt x="7020" y="6952"/>
                    </a:cubicBezTo>
                    <a:cubicBezTo>
                      <a:pt x="7004" y="6952"/>
                      <a:pt x="6990" y="6963"/>
                      <a:pt x="6986" y="6979"/>
                    </a:cubicBezTo>
                    <a:cubicBezTo>
                      <a:pt x="6986" y="6980"/>
                      <a:pt x="6982" y="6988"/>
                      <a:pt x="6980" y="6999"/>
                    </a:cubicBezTo>
                    <a:cubicBezTo>
                      <a:pt x="6965" y="7043"/>
                      <a:pt x="6893" y="7170"/>
                      <a:pt x="6589" y="7170"/>
                    </a:cubicBezTo>
                    <a:cubicBezTo>
                      <a:pt x="6284" y="7170"/>
                      <a:pt x="5976" y="6254"/>
                      <a:pt x="5884" y="5901"/>
                    </a:cubicBezTo>
                    <a:cubicBezTo>
                      <a:pt x="5880" y="5886"/>
                      <a:pt x="5868" y="5875"/>
                      <a:pt x="5853" y="5873"/>
                    </a:cubicBezTo>
                    <a:cubicBezTo>
                      <a:pt x="5851" y="5873"/>
                      <a:pt x="5849" y="5872"/>
                      <a:pt x="5846" y="5872"/>
                    </a:cubicBezTo>
                    <a:cubicBezTo>
                      <a:pt x="5835" y="5872"/>
                      <a:pt x="5823" y="5879"/>
                      <a:pt x="5816" y="5889"/>
                    </a:cubicBezTo>
                    <a:cubicBezTo>
                      <a:pt x="5484" y="6394"/>
                      <a:pt x="4949" y="7170"/>
                      <a:pt x="4841" y="7235"/>
                    </a:cubicBezTo>
                    <a:cubicBezTo>
                      <a:pt x="4821" y="7246"/>
                      <a:pt x="4802" y="7252"/>
                      <a:pt x="4784" y="7252"/>
                    </a:cubicBezTo>
                    <a:cubicBezTo>
                      <a:pt x="4775" y="7252"/>
                      <a:pt x="4767" y="7251"/>
                      <a:pt x="4759" y="7248"/>
                    </a:cubicBezTo>
                    <a:cubicBezTo>
                      <a:pt x="4702" y="7229"/>
                      <a:pt x="4660" y="7155"/>
                      <a:pt x="4648" y="7128"/>
                    </a:cubicBezTo>
                    <a:cubicBezTo>
                      <a:pt x="4642" y="7116"/>
                      <a:pt x="4632" y="7108"/>
                      <a:pt x="4620" y="7106"/>
                    </a:cubicBezTo>
                    <a:cubicBezTo>
                      <a:pt x="4619" y="7105"/>
                      <a:pt x="4617" y="7105"/>
                      <a:pt x="4616" y="7105"/>
                    </a:cubicBezTo>
                    <a:cubicBezTo>
                      <a:pt x="4605" y="7105"/>
                      <a:pt x="4594" y="7109"/>
                      <a:pt x="4587" y="7117"/>
                    </a:cubicBezTo>
                    <a:cubicBezTo>
                      <a:pt x="4584" y="7122"/>
                      <a:pt x="4216" y="7517"/>
                      <a:pt x="3855" y="7728"/>
                    </a:cubicBezTo>
                    <a:cubicBezTo>
                      <a:pt x="3812" y="7753"/>
                      <a:pt x="3769" y="7765"/>
                      <a:pt x="3723" y="7765"/>
                    </a:cubicBezTo>
                    <a:cubicBezTo>
                      <a:pt x="3698" y="7765"/>
                      <a:pt x="3673" y="7761"/>
                      <a:pt x="3647" y="7755"/>
                    </a:cubicBezTo>
                    <a:cubicBezTo>
                      <a:pt x="3389" y="7683"/>
                      <a:pt x="3169" y="7284"/>
                      <a:pt x="3166" y="7280"/>
                    </a:cubicBezTo>
                    <a:cubicBezTo>
                      <a:pt x="3160" y="7268"/>
                      <a:pt x="3146" y="7260"/>
                      <a:pt x="3133" y="7260"/>
                    </a:cubicBezTo>
                    <a:cubicBezTo>
                      <a:pt x="3132" y="7260"/>
                      <a:pt x="3132" y="7260"/>
                      <a:pt x="3127" y="7264"/>
                    </a:cubicBezTo>
                    <a:cubicBezTo>
                      <a:pt x="3112" y="7265"/>
                      <a:pt x="3098" y="7275"/>
                      <a:pt x="3093" y="7288"/>
                    </a:cubicBezTo>
                    <a:cubicBezTo>
                      <a:pt x="3093" y="7292"/>
                      <a:pt x="2973" y="7584"/>
                      <a:pt x="2682" y="7699"/>
                    </a:cubicBezTo>
                    <a:cubicBezTo>
                      <a:pt x="2665" y="7706"/>
                      <a:pt x="2647" y="7709"/>
                      <a:pt x="2629" y="7709"/>
                    </a:cubicBezTo>
                    <a:cubicBezTo>
                      <a:pt x="2393" y="7709"/>
                      <a:pt x="2026" y="7212"/>
                      <a:pt x="1895" y="7004"/>
                    </a:cubicBezTo>
                    <a:cubicBezTo>
                      <a:pt x="1888" y="6994"/>
                      <a:pt x="1877" y="6987"/>
                      <a:pt x="1865" y="6987"/>
                    </a:cubicBezTo>
                    <a:cubicBezTo>
                      <a:pt x="1863" y="6987"/>
                      <a:pt x="1862" y="6987"/>
                      <a:pt x="1860" y="6987"/>
                    </a:cubicBezTo>
                    <a:cubicBezTo>
                      <a:pt x="1848" y="6988"/>
                      <a:pt x="1834" y="6996"/>
                      <a:pt x="1828" y="7009"/>
                    </a:cubicBezTo>
                    <a:cubicBezTo>
                      <a:pt x="1827" y="7011"/>
                      <a:pt x="1727" y="7216"/>
                      <a:pt x="1542" y="7233"/>
                    </a:cubicBezTo>
                    <a:cubicBezTo>
                      <a:pt x="1533" y="7234"/>
                      <a:pt x="1525" y="7235"/>
                      <a:pt x="1516" y="7235"/>
                    </a:cubicBezTo>
                    <a:cubicBezTo>
                      <a:pt x="1361" y="7235"/>
                      <a:pt x="1185" y="7104"/>
                      <a:pt x="998" y="6849"/>
                    </a:cubicBezTo>
                    <a:cubicBezTo>
                      <a:pt x="435" y="6077"/>
                      <a:pt x="1360" y="4683"/>
                      <a:pt x="1370" y="4670"/>
                    </a:cubicBezTo>
                    <a:cubicBezTo>
                      <a:pt x="1380" y="4656"/>
                      <a:pt x="1378" y="4639"/>
                      <a:pt x="1369" y="4626"/>
                    </a:cubicBezTo>
                    <a:cubicBezTo>
                      <a:pt x="1361" y="4617"/>
                      <a:pt x="1350" y="4611"/>
                      <a:pt x="1339" y="4611"/>
                    </a:cubicBezTo>
                    <a:cubicBezTo>
                      <a:pt x="1335" y="4611"/>
                      <a:pt x="1330" y="4612"/>
                      <a:pt x="1326" y="4613"/>
                    </a:cubicBezTo>
                    <a:cubicBezTo>
                      <a:pt x="1320" y="4615"/>
                      <a:pt x="925" y="4750"/>
                      <a:pt x="598" y="4750"/>
                    </a:cubicBezTo>
                    <a:cubicBezTo>
                      <a:pt x="441" y="4750"/>
                      <a:pt x="299" y="4719"/>
                      <a:pt x="225" y="4626"/>
                    </a:cubicBezTo>
                    <a:cubicBezTo>
                      <a:pt x="60" y="4418"/>
                      <a:pt x="838" y="3315"/>
                      <a:pt x="1368" y="2667"/>
                    </a:cubicBezTo>
                    <a:cubicBezTo>
                      <a:pt x="1376" y="2655"/>
                      <a:pt x="1378" y="2639"/>
                      <a:pt x="1371" y="2625"/>
                    </a:cubicBezTo>
                    <a:cubicBezTo>
                      <a:pt x="1365" y="2614"/>
                      <a:pt x="1353" y="2606"/>
                      <a:pt x="1340" y="2606"/>
                    </a:cubicBezTo>
                    <a:cubicBezTo>
                      <a:pt x="1339" y="2606"/>
                      <a:pt x="1337" y="2606"/>
                      <a:pt x="1336" y="2606"/>
                    </a:cubicBezTo>
                    <a:cubicBezTo>
                      <a:pt x="1336" y="2606"/>
                      <a:pt x="1333" y="2606"/>
                      <a:pt x="1329" y="2606"/>
                    </a:cubicBezTo>
                    <a:cubicBezTo>
                      <a:pt x="1306" y="2606"/>
                      <a:pt x="1230" y="2602"/>
                      <a:pt x="1192" y="2543"/>
                    </a:cubicBezTo>
                    <a:cubicBezTo>
                      <a:pt x="1156" y="2489"/>
                      <a:pt x="1141" y="2367"/>
                      <a:pt x="1279" y="2105"/>
                    </a:cubicBezTo>
                    <a:cubicBezTo>
                      <a:pt x="1578" y="1538"/>
                      <a:pt x="3123" y="1077"/>
                      <a:pt x="3139" y="1073"/>
                    </a:cubicBezTo>
                    <a:cubicBezTo>
                      <a:pt x="3154" y="1069"/>
                      <a:pt x="3165" y="1056"/>
                      <a:pt x="3166" y="1040"/>
                    </a:cubicBezTo>
                    <a:cubicBezTo>
                      <a:pt x="3166" y="1024"/>
                      <a:pt x="3159" y="1009"/>
                      <a:pt x="3144" y="1003"/>
                    </a:cubicBezTo>
                    <a:cubicBezTo>
                      <a:pt x="3143" y="1002"/>
                      <a:pt x="2897" y="891"/>
                      <a:pt x="2949" y="709"/>
                    </a:cubicBezTo>
                    <a:cubicBezTo>
                      <a:pt x="2955" y="687"/>
                      <a:pt x="3005" y="676"/>
                      <a:pt x="3093" y="676"/>
                    </a:cubicBezTo>
                    <a:cubicBezTo>
                      <a:pt x="3362" y="676"/>
                      <a:pt x="3982" y="777"/>
                      <a:pt x="4786" y="982"/>
                    </a:cubicBezTo>
                    <a:cubicBezTo>
                      <a:pt x="4790" y="983"/>
                      <a:pt x="4793" y="983"/>
                      <a:pt x="4796" y="983"/>
                    </a:cubicBezTo>
                    <a:cubicBezTo>
                      <a:pt x="4807" y="983"/>
                      <a:pt x="4816" y="978"/>
                      <a:pt x="4824" y="971"/>
                    </a:cubicBezTo>
                    <a:cubicBezTo>
                      <a:pt x="4833" y="960"/>
                      <a:pt x="4835" y="946"/>
                      <a:pt x="4832" y="934"/>
                    </a:cubicBezTo>
                    <a:cubicBezTo>
                      <a:pt x="4830" y="928"/>
                      <a:pt x="4688" y="472"/>
                      <a:pt x="4819" y="225"/>
                    </a:cubicBezTo>
                    <a:cubicBezTo>
                      <a:pt x="4859" y="154"/>
                      <a:pt x="4914" y="108"/>
                      <a:pt x="4992" y="86"/>
                    </a:cubicBezTo>
                    <a:cubicBezTo>
                      <a:pt x="5009" y="81"/>
                      <a:pt x="5026" y="79"/>
                      <a:pt x="5042" y="79"/>
                    </a:cubicBezTo>
                    <a:close/>
                    <a:moveTo>
                      <a:pt x="5046" y="1"/>
                    </a:moveTo>
                    <a:cubicBezTo>
                      <a:pt x="5022" y="1"/>
                      <a:pt x="4997" y="4"/>
                      <a:pt x="4973" y="11"/>
                    </a:cubicBezTo>
                    <a:cubicBezTo>
                      <a:pt x="4877" y="39"/>
                      <a:pt x="4803" y="98"/>
                      <a:pt x="4755" y="187"/>
                    </a:cubicBezTo>
                    <a:cubicBezTo>
                      <a:pt x="4638" y="406"/>
                      <a:pt x="4708" y="748"/>
                      <a:pt x="4745" y="889"/>
                    </a:cubicBezTo>
                    <a:cubicBezTo>
                      <a:pt x="4313" y="781"/>
                      <a:pt x="3543" y="603"/>
                      <a:pt x="3139" y="603"/>
                    </a:cubicBezTo>
                    <a:cubicBezTo>
                      <a:pt x="2994" y="603"/>
                      <a:pt x="2896" y="626"/>
                      <a:pt x="2879" y="684"/>
                    </a:cubicBezTo>
                    <a:cubicBezTo>
                      <a:pt x="2837" y="838"/>
                      <a:pt x="2940" y="956"/>
                      <a:pt x="3038" y="1024"/>
                    </a:cubicBezTo>
                    <a:cubicBezTo>
                      <a:pt x="2703" y="1130"/>
                      <a:pt x="1491" y="1544"/>
                      <a:pt x="1216" y="2066"/>
                    </a:cubicBezTo>
                    <a:cubicBezTo>
                      <a:pt x="1093" y="2303"/>
                      <a:pt x="1064" y="2476"/>
                      <a:pt x="1133" y="2581"/>
                    </a:cubicBezTo>
                    <a:cubicBezTo>
                      <a:pt x="1171" y="2636"/>
                      <a:pt x="1225" y="2659"/>
                      <a:pt x="1270" y="2670"/>
                    </a:cubicBezTo>
                    <a:cubicBezTo>
                      <a:pt x="1166" y="2800"/>
                      <a:pt x="897" y="3142"/>
                      <a:pt x="649" y="3505"/>
                    </a:cubicBezTo>
                    <a:cubicBezTo>
                      <a:pt x="0" y="4453"/>
                      <a:pt x="129" y="4615"/>
                      <a:pt x="172" y="4669"/>
                    </a:cubicBezTo>
                    <a:cubicBezTo>
                      <a:pt x="262" y="4782"/>
                      <a:pt x="429" y="4819"/>
                      <a:pt x="609" y="4819"/>
                    </a:cubicBezTo>
                    <a:cubicBezTo>
                      <a:pt x="851" y="4819"/>
                      <a:pt x="1117" y="4752"/>
                      <a:pt x="1257" y="4711"/>
                    </a:cubicBezTo>
                    <a:lnTo>
                      <a:pt x="1257" y="4711"/>
                    </a:lnTo>
                    <a:cubicBezTo>
                      <a:pt x="1175" y="4845"/>
                      <a:pt x="1019" y="5119"/>
                      <a:pt x="902" y="5442"/>
                    </a:cubicBezTo>
                    <a:cubicBezTo>
                      <a:pt x="681" y="6049"/>
                      <a:pt x="694" y="6550"/>
                      <a:pt x="942" y="6888"/>
                    </a:cubicBezTo>
                    <a:cubicBezTo>
                      <a:pt x="1145" y="7166"/>
                      <a:pt x="1341" y="7305"/>
                      <a:pt x="1522" y="7305"/>
                    </a:cubicBezTo>
                    <a:cubicBezTo>
                      <a:pt x="1532" y="7305"/>
                      <a:pt x="1543" y="7305"/>
                      <a:pt x="1553" y="7304"/>
                    </a:cubicBezTo>
                    <a:cubicBezTo>
                      <a:pt x="1715" y="7289"/>
                      <a:pt x="1819" y="7165"/>
                      <a:pt x="1869" y="7092"/>
                    </a:cubicBezTo>
                    <a:cubicBezTo>
                      <a:pt x="1987" y="7270"/>
                      <a:pt x="2351" y="7780"/>
                      <a:pt x="2635" y="7780"/>
                    </a:cubicBezTo>
                    <a:cubicBezTo>
                      <a:pt x="2662" y="7780"/>
                      <a:pt x="2689" y="7775"/>
                      <a:pt x="2714" y="7765"/>
                    </a:cubicBezTo>
                    <a:cubicBezTo>
                      <a:pt x="2949" y="7672"/>
                      <a:pt x="3080" y="7479"/>
                      <a:pt x="3135" y="7377"/>
                    </a:cubicBezTo>
                    <a:cubicBezTo>
                      <a:pt x="3213" y="7500"/>
                      <a:pt x="3401" y="7765"/>
                      <a:pt x="3626" y="7827"/>
                    </a:cubicBezTo>
                    <a:cubicBezTo>
                      <a:pt x="3658" y="7837"/>
                      <a:pt x="3690" y="7841"/>
                      <a:pt x="3721" y="7841"/>
                    </a:cubicBezTo>
                    <a:cubicBezTo>
                      <a:pt x="3780" y="7841"/>
                      <a:pt x="3838" y="7825"/>
                      <a:pt x="3892" y="7796"/>
                    </a:cubicBezTo>
                    <a:cubicBezTo>
                      <a:pt x="4200" y="7617"/>
                      <a:pt x="4503" y="7317"/>
                      <a:pt x="4605" y="7210"/>
                    </a:cubicBezTo>
                    <a:cubicBezTo>
                      <a:pt x="4631" y="7251"/>
                      <a:pt x="4674" y="7304"/>
                      <a:pt x="4735" y="7324"/>
                    </a:cubicBezTo>
                    <a:cubicBezTo>
                      <a:pt x="4751" y="7330"/>
                      <a:pt x="4768" y="7332"/>
                      <a:pt x="4785" y="7332"/>
                    </a:cubicBezTo>
                    <a:cubicBezTo>
                      <a:pt x="4816" y="7332"/>
                      <a:pt x="4848" y="7323"/>
                      <a:pt x="4879" y="7304"/>
                    </a:cubicBezTo>
                    <a:cubicBezTo>
                      <a:pt x="5021" y="7219"/>
                      <a:pt x="5646" y="6287"/>
                      <a:pt x="5833" y="6003"/>
                    </a:cubicBezTo>
                    <a:cubicBezTo>
                      <a:pt x="5921" y="6306"/>
                      <a:pt x="6217" y="7246"/>
                      <a:pt x="6589" y="7246"/>
                    </a:cubicBezTo>
                    <a:cubicBezTo>
                      <a:pt x="6787" y="7246"/>
                      <a:pt x="6902" y="7196"/>
                      <a:pt x="6968" y="7140"/>
                    </a:cubicBezTo>
                    <a:cubicBezTo>
                      <a:pt x="6973" y="7192"/>
                      <a:pt x="6990" y="7245"/>
                      <a:pt x="7035" y="7287"/>
                    </a:cubicBezTo>
                    <a:cubicBezTo>
                      <a:pt x="7076" y="7326"/>
                      <a:pt x="7135" y="7345"/>
                      <a:pt x="7212" y="7345"/>
                    </a:cubicBezTo>
                    <a:cubicBezTo>
                      <a:pt x="7296" y="7345"/>
                      <a:pt x="7402" y="7322"/>
                      <a:pt x="7527" y="7274"/>
                    </a:cubicBezTo>
                    <a:cubicBezTo>
                      <a:pt x="8024" y="7085"/>
                      <a:pt x="8237" y="6741"/>
                      <a:pt x="8315" y="6574"/>
                    </a:cubicBezTo>
                    <a:cubicBezTo>
                      <a:pt x="8363" y="6695"/>
                      <a:pt x="8455" y="6884"/>
                      <a:pt x="8571" y="6904"/>
                    </a:cubicBezTo>
                    <a:cubicBezTo>
                      <a:pt x="8576" y="6905"/>
                      <a:pt x="8582" y="6905"/>
                      <a:pt x="8589" y="6905"/>
                    </a:cubicBezTo>
                    <a:cubicBezTo>
                      <a:pt x="8624" y="6905"/>
                      <a:pt x="8671" y="6890"/>
                      <a:pt x="8717" y="6829"/>
                    </a:cubicBezTo>
                    <a:cubicBezTo>
                      <a:pt x="8912" y="6569"/>
                      <a:pt x="9281" y="5760"/>
                      <a:pt x="9340" y="5551"/>
                    </a:cubicBezTo>
                    <a:cubicBezTo>
                      <a:pt x="9381" y="5411"/>
                      <a:pt x="9383" y="5236"/>
                      <a:pt x="9380" y="5124"/>
                    </a:cubicBezTo>
                    <a:lnTo>
                      <a:pt x="9380" y="5124"/>
                    </a:lnTo>
                    <a:cubicBezTo>
                      <a:pt x="9405" y="5144"/>
                      <a:pt x="9435" y="5160"/>
                      <a:pt x="9469" y="5160"/>
                    </a:cubicBezTo>
                    <a:cubicBezTo>
                      <a:pt x="9476" y="5160"/>
                      <a:pt x="9482" y="5159"/>
                      <a:pt x="9488" y="5158"/>
                    </a:cubicBezTo>
                    <a:cubicBezTo>
                      <a:pt x="9562" y="5146"/>
                      <a:pt x="9615" y="5061"/>
                      <a:pt x="9649" y="4900"/>
                    </a:cubicBezTo>
                    <a:cubicBezTo>
                      <a:pt x="9737" y="4497"/>
                      <a:pt x="9391" y="3754"/>
                      <a:pt x="9319" y="3605"/>
                    </a:cubicBezTo>
                    <a:cubicBezTo>
                      <a:pt x="9399" y="3526"/>
                      <a:pt x="9653" y="3226"/>
                      <a:pt x="9430" y="2837"/>
                    </a:cubicBezTo>
                    <a:cubicBezTo>
                      <a:pt x="9184" y="2406"/>
                      <a:pt x="7658" y="1245"/>
                      <a:pt x="7208" y="1213"/>
                    </a:cubicBezTo>
                    <a:cubicBezTo>
                      <a:pt x="6944" y="1195"/>
                      <a:pt x="6674" y="1184"/>
                      <a:pt x="6409" y="1182"/>
                    </a:cubicBezTo>
                    <a:cubicBezTo>
                      <a:pt x="6424" y="1168"/>
                      <a:pt x="6443" y="1150"/>
                      <a:pt x="6459" y="1136"/>
                    </a:cubicBezTo>
                    <a:cubicBezTo>
                      <a:pt x="6617" y="990"/>
                      <a:pt x="6734" y="872"/>
                      <a:pt x="6697" y="784"/>
                    </a:cubicBezTo>
                    <a:cubicBezTo>
                      <a:pt x="6674" y="730"/>
                      <a:pt x="6603" y="719"/>
                      <a:pt x="6538" y="719"/>
                    </a:cubicBezTo>
                    <a:cubicBezTo>
                      <a:pt x="6522" y="719"/>
                      <a:pt x="6507" y="720"/>
                      <a:pt x="6493" y="720"/>
                    </a:cubicBezTo>
                    <a:cubicBezTo>
                      <a:pt x="6092" y="745"/>
                      <a:pt x="5775" y="963"/>
                      <a:pt x="5656" y="1058"/>
                    </a:cubicBezTo>
                    <a:cubicBezTo>
                      <a:pt x="5614" y="851"/>
                      <a:pt x="5460" y="214"/>
                      <a:pt x="5188" y="45"/>
                    </a:cubicBezTo>
                    <a:cubicBezTo>
                      <a:pt x="5142" y="15"/>
                      <a:pt x="5094" y="1"/>
                      <a:pt x="5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243;p50">
                <a:extLst>
                  <a:ext uri="{FF2B5EF4-FFF2-40B4-BE49-F238E27FC236}">
                    <a16:creationId xmlns:a16="http://schemas.microsoft.com/office/drawing/2014/main" id="{6CB9C55B-7598-E39F-458F-F8C113977FBE}"/>
                  </a:ext>
                </a:extLst>
              </p:cNvPr>
              <p:cNvSpPr/>
              <p:nvPr/>
            </p:nvSpPr>
            <p:spPr>
              <a:xfrm>
                <a:off x="634954" y="3355220"/>
                <a:ext cx="201651" cy="212850"/>
              </a:xfrm>
              <a:custGeom>
                <a:avLst/>
                <a:gdLst/>
                <a:ahLst/>
                <a:cxnLst/>
                <a:rect l="l" t="t" r="r" b="b"/>
                <a:pathLst>
                  <a:path w="2431" h="2566" extrusionOk="0">
                    <a:moveTo>
                      <a:pt x="361" y="1"/>
                    </a:moveTo>
                    <a:cubicBezTo>
                      <a:pt x="148" y="1"/>
                      <a:pt x="1" y="19"/>
                      <a:pt x="1" y="71"/>
                    </a:cubicBezTo>
                    <a:cubicBezTo>
                      <a:pt x="1" y="254"/>
                      <a:pt x="1" y="1875"/>
                      <a:pt x="240" y="2206"/>
                    </a:cubicBezTo>
                    <a:cubicBezTo>
                      <a:pt x="409" y="2442"/>
                      <a:pt x="681" y="2566"/>
                      <a:pt x="1014" y="2566"/>
                    </a:cubicBezTo>
                    <a:cubicBezTo>
                      <a:pt x="1152" y="2566"/>
                      <a:pt x="1300" y="2544"/>
                      <a:pt x="1456" y="2502"/>
                    </a:cubicBezTo>
                    <a:cubicBezTo>
                      <a:pt x="1990" y="2354"/>
                      <a:pt x="1898" y="2244"/>
                      <a:pt x="1952" y="2134"/>
                    </a:cubicBezTo>
                    <a:cubicBezTo>
                      <a:pt x="1998" y="2043"/>
                      <a:pt x="1844" y="1976"/>
                      <a:pt x="1747" y="1976"/>
                    </a:cubicBezTo>
                    <a:cubicBezTo>
                      <a:pt x="1726" y="1976"/>
                      <a:pt x="1707" y="1979"/>
                      <a:pt x="1694" y="1986"/>
                    </a:cubicBezTo>
                    <a:cubicBezTo>
                      <a:pt x="1688" y="1989"/>
                      <a:pt x="1680" y="1990"/>
                      <a:pt x="1671" y="1990"/>
                    </a:cubicBezTo>
                    <a:cubicBezTo>
                      <a:pt x="1583" y="1990"/>
                      <a:pt x="1397" y="1827"/>
                      <a:pt x="1381" y="1710"/>
                    </a:cubicBezTo>
                    <a:cubicBezTo>
                      <a:pt x="1364" y="1581"/>
                      <a:pt x="1418" y="1175"/>
                      <a:pt x="1418" y="1175"/>
                    </a:cubicBezTo>
                    <a:cubicBezTo>
                      <a:pt x="1418" y="1175"/>
                      <a:pt x="1566" y="1452"/>
                      <a:pt x="1769" y="1561"/>
                    </a:cubicBezTo>
                    <a:cubicBezTo>
                      <a:pt x="1880" y="1622"/>
                      <a:pt x="1969" y="1666"/>
                      <a:pt x="2054" y="1666"/>
                    </a:cubicBezTo>
                    <a:cubicBezTo>
                      <a:pt x="2124" y="1666"/>
                      <a:pt x="2191" y="1636"/>
                      <a:pt x="2266" y="1561"/>
                    </a:cubicBezTo>
                    <a:cubicBezTo>
                      <a:pt x="2431" y="1396"/>
                      <a:pt x="2099" y="1249"/>
                      <a:pt x="1934" y="936"/>
                    </a:cubicBezTo>
                    <a:cubicBezTo>
                      <a:pt x="1768" y="622"/>
                      <a:pt x="1897" y="125"/>
                      <a:pt x="1897" y="125"/>
                    </a:cubicBezTo>
                    <a:cubicBezTo>
                      <a:pt x="1897" y="125"/>
                      <a:pt x="911" y="1"/>
                      <a:pt x="3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244;p50">
                <a:extLst>
                  <a:ext uri="{FF2B5EF4-FFF2-40B4-BE49-F238E27FC236}">
                    <a16:creationId xmlns:a16="http://schemas.microsoft.com/office/drawing/2014/main" id="{D9858988-DCE9-0E65-CCA4-D8EC42C493FB}"/>
                  </a:ext>
                </a:extLst>
              </p:cNvPr>
              <p:cNvSpPr/>
              <p:nvPr/>
            </p:nvSpPr>
            <p:spPr>
              <a:xfrm>
                <a:off x="631885" y="3352150"/>
                <a:ext cx="203891" cy="218988"/>
              </a:xfrm>
              <a:custGeom>
                <a:avLst/>
                <a:gdLst/>
                <a:ahLst/>
                <a:cxnLst/>
                <a:rect l="l" t="t" r="r" b="b"/>
                <a:pathLst>
                  <a:path w="2458" h="2640" extrusionOk="0">
                    <a:moveTo>
                      <a:pt x="378" y="74"/>
                    </a:moveTo>
                    <a:cubicBezTo>
                      <a:pt x="726" y="74"/>
                      <a:pt x="1320" y="124"/>
                      <a:pt x="1891" y="194"/>
                    </a:cubicBezTo>
                    <a:cubicBezTo>
                      <a:pt x="1864" y="322"/>
                      <a:pt x="1796" y="718"/>
                      <a:pt x="1940" y="990"/>
                    </a:cubicBezTo>
                    <a:cubicBezTo>
                      <a:pt x="2006" y="1113"/>
                      <a:pt x="2094" y="1209"/>
                      <a:pt x="2172" y="1293"/>
                    </a:cubicBezTo>
                    <a:cubicBezTo>
                      <a:pt x="2307" y="1442"/>
                      <a:pt x="2349" y="1500"/>
                      <a:pt x="2278" y="1571"/>
                    </a:cubicBezTo>
                    <a:cubicBezTo>
                      <a:pt x="2212" y="1636"/>
                      <a:pt x="2156" y="1664"/>
                      <a:pt x="2093" y="1664"/>
                    </a:cubicBezTo>
                    <a:cubicBezTo>
                      <a:pt x="2020" y="1664"/>
                      <a:pt x="1938" y="1626"/>
                      <a:pt x="1825" y="1564"/>
                    </a:cubicBezTo>
                    <a:cubicBezTo>
                      <a:pt x="1635" y="1460"/>
                      <a:pt x="1492" y="1195"/>
                      <a:pt x="1490" y="1192"/>
                    </a:cubicBezTo>
                    <a:cubicBezTo>
                      <a:pt x="1483" y="1179"/>
                      <a:pt x="1469" y="1172"/>
                      <a:pt x="1455" y="1172"/>
                    </a:cubicBezTo>
                    <a:cubicBezTo>
                      <a:pt x="1454" y="1172"/>
                      <a:pt x="1452" y="1172"/>
                      <a:pt x="1450" y="1172"/>
                    </a:cubicBezTo>
                    <a:cubicBezTo>
                      <a:pt x="1434" y="1175"/>
                      <a:pt x="1422" y="1188"/>
                      <a:pt x="1419" y="1204"/>
                    </a:cubicBezTo>
                    <a:cubicBezTo>
                      <a:pt x="1417" y="1222"/>
                      <a:pt x="1364" y="1616"/>
                      <a:pt x="1382" y="1750"/>
                    </a:cubicBezTo>
                    <a:cubicBezTo>
                      <a:pt x="1397" y="1854"/>
                      <a:pt x="1518" y="1982"/>
                      <a:pt x="1623" y="2038"/>
                    </a:cubicBezTo>
                    <a:cubicBezTo>
                      <a:pt x="1655" y="2055"/>
                      <a:pt x="1684" y="2064"/>
                      <a:pt x="1709" y="2064"/>
                    </a:cubicBezTo>
                    <a:cubicBezTo>
                      <a:pt x="1723" y="2064"/>
                      <a:pt x="1737" y="2061"/>
                      <a:pt x="1748" y="2055"/>
                    </a:cubicBezTo>
                    <a:cubicBezTo>
                      <a:pt x="1756" y="2051"/>
                      <a:pt x="1768" y="2049"/>
                      <a:pt x="1783" y="2049"/>
                    </a:cubicBezTo>
                    <a:cubicBezTo>
                      <a:pt x="1832" y="2049"/>
                      <a:pt x="1908" y="2070"/>
                      <a:pt x="1945" y="2107"/>
                    </a:cubicBezTo>
                    <a:cubicBezTo>
                      <a:pt x="1964" y="2126"/>
                      <a:pt x="1961" y="2140"/>
                      <a:pt x="1955" y="2152"/>
                    </a:cubicBezTo>
                    <a:cubicBezTo>
                      <a:pt x="1944" y="2177"/>
                      <a:pt x="1936" y="2201"/>
                      <a:pt x="1931" y="2224"/>
                    </a:cubicBezTo>
                    <a:cubicBezTo>
                      <a:pt x="1913" y="2305"/>
                      <a:pt x="1892" y="2387"/>
                      <a:pt x="1482" y="2501"/>
                    </a:cubicBezTo>
                    <a:cubicBezTo>
                      <a:pt x="1330" y="2543"/>
                      <a:pt x="1185" y="2564"/>
                      <a:pt x="1051" y="2564"/>
                    </a:cubicBezTo>
                    <a:cubicBezTo>
                      <a:pt x="731" y="2564"/>
                      <a:pt x="470" y="2446"/>
                      <a:pt x="307" y="2221"/>
                    </a:cubicBezTo>
                    <a:cubicBezTo>
                      <a:pt x="135" y="1984"/>
                      <a:pt x="74" y="974"/>
                      <a:pt x="73" y="113"/>
                    </a:cubicBezTo>
                    <a:cubicBezTo>
                      <a:pt x="95" y="87"/>
                      <a:pt x="207" y="74"/>
                      <a:pt x="378" y="74"/>
                    </a:cubicBezTo>
                    <a:close/>
                    <a:moveTo>
                      <a:pt x="417" y="0"/>
                    </a:moveTo>
                    <a:cubicBezTo>
                      <a:pt x="220" y="0"/>
                      <a:pt x="70" y="15"/>
                      <a:pt x="25" y="56"/>
                    </a:cubicBezTo>
                    <a:cubicBezTo>
                      <a:pt x="5" y="73"/>
                      <a:pt x="0" y="93"/>
                      <a:pt x="0" y="106"/>
                    </a:cubicBezTo>
                    <a:cubicBezTo>
                      <a:pt x="0" y="532"/>
                      <a:pt x="18" y="1948"/>
                      <a:pt x="247" y="2265"/>
                    </a:cubicBezTo>
                    <a:cubicBezTo>
                      <a:pt x="425" y="2512"/>
                      <a:pt x="707" y="2640"/>
                      <a:pt x="1050" y="2640"/>
                    </a:cubicBezTo>
                    <a:cubicBezTo>
                      <a:pt x="1192" y="2640"/>
                      <a:pt x="1342" y="2618"/>
                      <a:pt x="1502" y="2577"/>
                    </a:cubicBezTo>
                    <a:cubicBezTo>
                      <a:pt x="1922" y="2461"/>
                      <a:pt x="1976" y="2366"/>
                      <a:pt x="2004" y="2245"/>
                    </a:cubicBezTo>
                    <a:cubicBezTo>
                      <a:pt x="2010" y="2225"/>
                      <a:pt x="2014" y="2206"/>
                      <a:pt x="2023" y="2189"/>
                    </a:cubicBezTo>
                    <a:cubicBezTo>
                      <a:pt x="2046" y="2144"/>
                      <a:pt x="2036" y="2096"/>
                      <a:pt x="1998" y="2057"/>
                    </a:cubicBezTo>
                    <a:cubicBezTo>
                      <a:pt x="1950" y="2009"/>
                      <a:pt x="1859" y="1977"/>
                      <a:pt x="1786" y="1977"/>
                    </a:cubicBezTo>
                    <a:cubicBezTo>
                      <a:pt x="1759" y="1977"/>
                      <a:pt x="1734" y="1981"/>
                      <a:pt x="1715" y="1991"/>
                    </a:cubicBezTo>
                    <a:cubicBezTo>
                      <a:pt x="1714" y="1991"/>
                      <a:pt x="1712" y="1992"/>
                      <a:pt x="1709" y="1992"/>
                    </a:cubicBezTo>
                    <a:cubicBezTo>
                      <a:pt x="1701" y="1992"/>
                      <a:pt x="1684" y="1988"/>
                      <a:pt x="1657" y="1975"/>
                    </a:cubicBezTo>
                    <a:cubicBezTo>
                      <a:pt x="1573" y="1931"/>
                      <a:pt x="1466" y="1820"/>
                      <a:pt x="1455" y="1742"/>
                    </a:cubicBezTo>
                    <a:cubicBezTo>
                      <a:pt x="1444" y="1660"/>
                      <a:pt x="1465" y="1453"/>
                      <a:pt x="1480" y="1325"/>
                    </a:cubicBezTo>
                    <a:cubicBezTo>
                      <a:pt x="1542" y="1419"/>
                      <a:pt x="1653" y="1560"/>
                      <a:pt x="1787" y="1634"/>
                    </a:cubicBezTo>
                    <a:cubicBezTo>
                      <a:pt x="1901" y="1696"/>
                      <a:pt x="1998" y="1742"/>
                      <a:pt x="2092" y="1742"/>
                    </a:cubicBezTo>
                    <a:cubicBezTo>
                      <a:pt x="2170" y="1742"/>
                      <a:pt x="2246" y="1710"/>
                      <a:pt x="2329" y="1627"/>
                    </a:cubicBezTo>
                    <a:cubicBezTo>
                      <a:pt x="2457" y="1499"/>
                      <a:pt x="2344" y="1374"/>
                      <a:pt x="2224" y="1244"/>
                    </a:cubicBezTo>
                    <a:cubicBezTo>
                      <a:pt x="2149" y="1163"/>
                      <a:pt x="2066" y="1071"/>
                      <a:pt x="2004" y="956"/>
                    </a:cubicBezTo>
                    <a:cubicBezTo>
                      <a:pt x="1849" y="659"/>
                      <a:pt x="1970" y="177"/>
                      <a:pt x="1971" y="172"/>
                    </a:cubicBezTo>
                    <a:cubicBezTo>
                      <a:pt x="1974" y="161"/>
                      <a:pt x="1972" y="151"/>
                      <a:pt x="1966" y="141"/>
                    </a:cubicBezTo>
                    <a:cubicBezTo>
                      <a:pt x="1960" y="132"/>
                      <a:pt x="1950" y="126"/>
                      <a:pt x="1939" y="125"/>
                    </a:cubicBezTo>
                    <a:cubicBezTo>
                      <a:pt x="1731" y="98"/>
                      <a:pt x="918" y="0"/>
                      <a:pt x="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245;p50">
                <a:extLst>
                  <a:ext uri="{FF2B5EF4-FFF2-40B4-BE49-F238E27FC236}">
                    <a16:creationId xmlns:a16="http://schemas.microsoft.com/office/drawing/2014/main" id="{AF9CD647-BC76-B608-1F2C-13C8F5CE2CFC}"/>
                  </a:ext>
                </a:extLst>
              </p:cNvPr>
              <p:cNvSpPr/>
              <p:nvPr/>
            </p:nvSpPr>
            <p:spPr>
              <a:xfrm>
                <a:off x="576309" y="2154863"/>
                <a:ext cx="243126" cy="1243752"/>
              </a:xfrm>
              <a:custGeom>
                <a:avLst/>
                <a:gdLst/>
                <a:ahLst/>
                <a:cxnLst/>
                <a:rect l="l" t="t" r="r" b="b"/>
                <a:pathLst>
                  <a:path w="2931" h="14994" extrusionOk="0">
                    <a:moveTo>
                      <a:pt x="2528" y="0"/>
                    </a:moveTo>
                    <a:lnTo>
                      <a:pt x="2528" y="0"/>
                    </a:lnTo>
                    <a:cubicBezTo>
                      <a:pt x="2528" y="0"/>
                      <a:pt x="1357" y="803"/>
                      <a:pt x="925" y="1233"/>
                    </a:cubicBezTo>
                    <a:cubicBezTo>
                      <a:pt x="493" y="1665"/>
                      <a:pt x="402" y="1850"/>
                      <a:pt x="462" y="2374"/>
                    </a:cubicBezTo>
                    <a:cubicBezTo>
                      <a:pt x="524" y="2897"/>
                      <a:pt x="740" y="6814"/>
                      <a:pt x="371" y="8201"/>
                    </a:cubicBezTo>
                    <a:cubicBezTo>
                      <a:pt x="1" y="9587"/>
                      <a:pt x="63" y="10883"/>
                      <a:pt x="279" y="12085"/>
                    </a:cubicBezTo>
                    <a:cubicBezTo>
                      <a:pt x="494" y="13286"/>
                      <a:pt x="556" y="14643"/>
                      <a:pt x="619" y="14736"/>
                    </a:cubicBezTo>
                    <a:cubicBezTo>
                      <a:pt x="672" y="14817"/>
                      <a:pt x="1179" y="14993"/>
                      <a:pt x="1635" y="14993"/>
                    </a:cubicBezTo>
                    <a:cubicBezTo>
                      <a:pt x="1698" y="14993"/>
                      <a:pt x="1760" y="14990"/>
                      <a:pt x="1820" y="14982"/>
                    </a:cubicBezTo>
                    <a:cubicBezTo>
                      <a:pt x="2314" y="14922"/>
                      <a:pt x="2684" y="14736"/>
                      <a:pt x="2684" y="14736"/>
                    </a:cubicBezTo>
                    <a:lnTo>
                      <a:pt x="2684" y="13996"/>
                    </a:lnTo>
                    <a:cubicBezTo>
                      <a:pt x="2684" y="13996"/>
                      <a:pt x="2930" y="13657"/>
                      <a:pt x="2869" y="13041"/>
                    </a:cubicBezTo>
                    <a:cubicBezTo>
                      <a:pt x="2808" y="12424"/>
                      <a:pt x="2592" y="7739"/>
                      <a:pt x="2592" y="7739"/>
                    </a:cubicBezTo>
                    <a:cubicBezTo>
                      <a:pt x="2592" y="7739"/>
                      <a:pt x="2684" y="3516"/>
                      <a:pt x="2160" y="2561"/>
                    </a:cubicBezTo>
                    <a:lnTo>
                      <a:pt x="252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246;p50">
                <a:extLst>
                  <a:ext uri="{FF2B5EF4-FFF2-40B4-BE49-F238E27FC236}">
                    <a16:creationId xmlns:a16="http://schemas.microsoft.com/office/drawing/2014/main" id="{7751A5D9-1763-AF6F-B930-3753BAB909A7}"/>
                  </a:ext>
                </a:extLst>
              </p:cNvPr>
              <p:cNvSpPr/>
              <p:nvPr/>
            </p:nvSpPr>
            <p:spPr>
              <a:xfrm>
                <a:off x="574650" y="2151960"/>
                <a:ext cx="247357" cy="1249891"/>
              </a:xfrm>
              <a:custGeom>
                <a:avLst/>
                <a:gdLst/>
                <a:ahLst/>
                <a:cxnLst/>
                <a:rect l="l" t="t" r="r" b="b"/>
                <a:pathLst>
                  <a:path w="2982" h="15068" extrusionOk="0">
                    <a:moveTo>
                      <a:pt x="2547" y="1"/>
                    </a:moveTo>
                    <a:cubicBezTo>
                      <a:pt x="2540" y="1"/>
                      <a:pt x="2533" y="3"/>
                      <a:pt x="2527" y="7"/>
                    </a:cubicBezTo>
                    <a:cubicBezTo>
                      <a:pt x="2515" y="16"/>
                      <a:pt x="1348" y="816"/>
                      <a:pt x="918" y="1245"/>
                    </a:cubicBezTo>
                    <a:cubicBezTo>
                      <a:pt x="488" y="1675"/>
                      <a:pt x="381" y="1869"/>
                      <a:pt x="445" y="2416"/>
                    </a:cubicBezTo>
                    <a:cubicBezTo>
                      <a:pt x="498" y="2874"/>
                      <a:pt x="727" y="6831"/>
                      <a:pt x="353" y="8229"/>
                    </a:cubicBezTo>
                    <a:cubicBezTo>
                      <a:pt x="29" y="9441"/>
                      <a:pt x="1" y="10681"/>
                      <a:pt x="261" y="12129"/>
                    </a:cubicBezTo>
                    <a:cubicBezTo>
                      <a:pt x="385" y="12820"/>
                      <a:pt x="458" y="13554"/>
                      <a:pt x="509" y="14088"/>
                    </a:cubicBezTo>
                    <a:cubicBezTo>
                      <a:pt x="555" y="14557"/>
                      <a:pt x="575" y="14749"/>
                      <a:pt x="605" y="14793"/>
                    </a:cubicBezTo>
                    <a:cubicBezTo>
                      <a:pt x="674" y="14897"/>
                      <a:pt x="1206" y="15067"/>
                      <a:pt x="1659" y="15067"/>
                    </a:cubicBezTo>
                    <a:cubicBezTo>
                      <a:pt x="1723" y="15067"/>
                      <a:pt x="1785" y="15063"/>
                      <a:pt x="1842" y="15058"/>
                    </a:cubicBezTo>
                    <a:cubicBezTo>
                      <a:pt x="2336" y="14996"/>
                      <a:pt x="2702" y="14815"/>
                      <a:pt x="2718" y="14807"/>
                    </a:cubicBezTo>
                    <a:cubicBezTo>
                      <a:pt x="2731" y="14801"/>
                      <a:pt x="2739" y="14788"/>
                      <a:pt x="2739" y="14774"/>
                    </a:cubicBezTo>
                    <a:lnTo>
                      <a:pt x="2739" y="14045"/>
                    </a:lnTo>
                    <a:cubicBezTo>
                      <a:pt x="2782" y="13981"/>
                      <a:pt x="2981" y="13645"/>
                      <a:pt x="2923" y="13074"/>
                    </a:cubicBezTo>
                    <a:cubicBezTo>
                      <a:pt x="2863" y="12464"/>
                      <a:pt x="2650" y="7820"/>
                      <a:pt x="2646" y="7776"/>
                    </a:cubicBezTo>
                    <a:cubicBezTo>
                      <a:pt x="2651" y="7602"/>
                      <a:pt x="2734" y="3531"/>
                      <a:pt x="2211" y="2577"/>
                    </a:cubicBezTo>
                    <a:cubicBezTo>
                      <a:pt x="2205" y="2566"/>
                      <a:pt x="2192" y="2559"/>
                      <a:pt x="2179" y="2559"/>
                    </a:cubicBezTo>
                    <a:cubicBezTo>
                      <a:pt x="2173" y="2559"/>
                      <a:pt x="2166" y="2560"/>
                      <a:pt x="2160" y="2564"/>
                    </a:cubicBezTo>
                    <a:cubicBezTo>
                      <a:pt x="2143" y="2572"/>
                      <a:pt x="2135" y="2596"/>
                      <a:pt x="2145" y="2614"/>
                    </a:cubicBezTo>
                    <a:cubicBezTo>
                      <a:pt x="2659" y="3551"/>
                      <a:pt x="2574" y="7731"/>
                      <a:pt x="2572" y="7777"/>
                    </a:cubicBezTo>
                    <a:cubicBezTo>
                      <a:pt x="2574" y="7823"/>
                      <a:pt x="2788" y="12472"/>
                      <a:pt x="2849" y="13082"/>
                    </a:cubicBezTo>
                    <a:cubicBezTo>
                      <a:pt x="2907" y="13674"/>
                      <a:pt x="2673" y="14009"/>
                      <a:pt x="2671" y="14011"/>
                    </a:cubicBezTo>
                    <a:cubicBezTo>
                      <a:pt x="2667" y="14019"/>
                      <a:pt x="2664" y="14026"/>
                      <a:pt x="2664" y="14035"/>
                    </a:cubicBezTo>
                    <a:lnTo>
                      <a:pt x="2664" y="14750"/>
                    </a:lnTo>
                    <a:cubicBezTo>
                      <a:pt x="2580" y="14788"/>
                      <a:pt x="2250" y="14931"/>
                      <a:pt x="1834" y="14983"/>
                    </a:cubicBezTo>
                    <a:cubicBezTo>
                      <a:pt x="1773" y="14991"/>
                      <a:pt x="1710" y="14994"/>
                      <a:pt x="1647" y="14994"/>
                    </a:cubicBezTo>
                    <a:cubicBezTo>
                      <a:pt x="1189" y="14994"/>
                      <a:pt x="706" y="14811"/>
                      <a:pt x="668" y="14754"/>
                    </a:cubicBezTo>
                    <a:cubicBezTo>
                      <a:pt x="647" y="14716"/>
                      <a:pt x="616" y="14408"/>
                      <a:pt x="584" y="14081"/>
                    </a:cubicBezTo>
                    <a:cubicBezTo>
                      <a:pt x="532" y="13544"/>
                      <a:pt x="460" y="12810"/>
                      <a:pt x="335" y="12116"/>
                    </a:cubicBezTo>
                    <a:cubicBezTo>
                      <a:pt x="77" y="10679"/>
                      <a:pt x="106" y="9450"/>
                      <a:pt x="427" y="8247"/>
                    </a:cubicBezTo>
                    <a:cubicBezTo>
                      <a:pt x="801" y="6840"/>
                      <a:pt x="575" y="2867"/>
                      <a:pt x="520" y="2407"/>
                    </a:cubicBezTo>
                    <a:cubicBezTo>
                      <a:pt x="459" y="1888"/>
                      <a:pt x="556" y="1713"/>
                      <a:pt x="972" y="1297"/>
                    </a:cubicBezTo>
                    <a:cubicBezTo>
                      <a:pt x="1396" y="874"/>
                      <a:pt x="2558" y="77"/>
                      <a:pt x="2570" y="69"/>
                    </a:cubicBezTo>
                    <a:cubicBezTo>
                      <a:pt x="2587" y="56"/>
                      <a:pt x="2591" y="34"/>
                      <a:pt x="2579" y="17"/>
                    </a:cubicBezTo>
                    <a:cubicBezTo>
                      <a:pt x="2571" y="7"/>
                      <a:pt x="2559" y="1"/>
                      <a:pt x="25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247;p50">
                <a:extLst>
                  <a:ext uri="{FF2B5EF4-FFF2-40B4-BE49-F238E27FC236}">
                    <a16:creationId xmlns:a16="http://schemas.microsoft.com/office/drawing/2014/main" id="{7AED46FC-1781-D15B-45C3-A28597BE405E}"/>
                  </a:ext>
                </a:extLst>
              </p:cNvPr>
              <p:cNvSpPr/>
              <p:nvPr/>
            </p:nvSpPr>
            <p:spPr>
              <a:xfrm>
                <a:off x="639185" y="3312667"/>
                <a:ext cx="163246" cy="25134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303" extrusionOk="0">
                    <a:moveTo>
                      <a:pt x="1924" y="0"/>
                    </a:moveTo>
                    <a:cubicBezTo>
                      <a:pt x="1918" y="0"/>
                      <a:pt x="1913" y="1"/>
                      <a:pt x="1908" y="4"/>
                    </a:cubicBezTo>
                    <a:cubicBezTo>
                      <a:pt x="1562" y="172"/>
                      <a:pt x="1233" y="227"/>
                      <a:pt x="951" y="227"/>
                    </a:cubicBezTo>
                    <a:cubicBezTo>
                      <a:pt x="427" y="227"/>
                      <a:pt x="66" y="38"/>
                      <a:pt x="60" y="36"/>
                    </a:cubicBezTo>
                    <a:cubicBezTo>
                      <a:pt x="55" y="33"/>
                      <a:pt x="49" y="32"/>
                      <a:pt x="43" y="32"/>
                    </a:cubicBezTo>
                    <a:cubicBezTo>
                      <a:pt x="29" y="32"/>
                      <a:pt x="16" y="39"/>
                      <a:pt x="10" y="52"/>
                    </a:cubicBezTo>
                    <a:cubicBezTo>
                      <a:pt x="1" y="70"/>
                      <a:pt x="7" y="93"/>
                      <a:pt x="25" y="102"/>
                    </a:cubicBezTo>
                    <a:cubicBezTo>
                      <a:pt x="32" y="107"/>
                      <a:pt x="408" y="303"/>
                      <a:pt x="952" y="303"/>
                    </a:cubicBezTo>
                    <a:cubicBezTo>
                      <a:pt x="1244" y="303"/>
                      <a:pt x="1584" y="246"/>
                      <a:pt x="1941" y="71"/>
                    </a:cubicBezTo>
                    <a:cubicBezTo>
                      <a:pt x="1959" y="63"/>
                      <a:pt x="1967" y="39"/>
                      <a:pt x="1958" y="21"/>
                    </a:cubicBezTo>
                    <a:cubicBezTo>
                      <a:pt x="1951" y="8"/>
                      <a:pt x="1938" y="0"/>
                      <a:pt x="19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248;p50">
                <a:extLst>
                  <a:ext uri="{FF2B5EF4-FFF2-40B4-BE49-F238E27FC236}">
                    <a16:creationId xmlns:a16="http://schemas.microsoft.com/office/drawing/2014/main" id="{84DA4194-CE0C-FA38-DD90-FDD2FAD766B6}"/>
                  </a:ext>
                </a:extLst>
              </p:cNvPr>
              <p:cNvSpPr/>
              <p:nvPr/>
            </p:nvSpPr>
            <p:spPr>
              <a:xfrm>
                <a:off x="1284617" y="3355220"/>
                <a:ext cx="201651" cy="212850"/>
              </a:xfrm>
              <a:custGeom>
                <a:avLst/>
                <a:gdLst/>
                <a:ahLst/>
                <a:cxnLst/>
                <a:rect l="l" t="t" r="r" b="b"/>
                <a:pathLst>
                  <a:path w="2431" h="2566" extrusionOk="0">
                    <a:moveTo>
                      <a:pt x="2071" y="1"/>
                    </a:moveTo>
                    <a:cubicBezTo>
                      <a:pt x="1521" y="1"/>
                      <a:pt x="534" y="125"/>
                      <a:pt x="534" y="125"/>
                    </a:cubicBezTo>
                    <a:cubicBezTo>
                      <a:pt x="534" y="125"/>
                      <a:pt x="663" y="622"/>
                      <a:pt x="497" y="936"/>
                    </a:cubicBezTo>
                    <a:cubicBezTo>
                      <a:pt x="331" y="1249"/>
                      <a:pt x="0" y="1396"/>
                      <a:pt x="166" y="1561"/>
                    </a:cubicBezTo>
                    <a:cubicBezTo>
                      <a:pt x="240" y="1636"/>
                      <a:pt x="308" y="1666"/>
                      <a:pt x="378" y="1666"/>
                    </a:cubicBezTo>
                    <a:cubicBezTo>
                      <a:pt x="462" y="1666"/>
                      <a:pt x="551" y="1622"/>
                      <a:pt x="662" y="1561"/>
                    </a:cubicBezTo>
                    <a:cubicBezTo>
                      <a:pt x="865" y="1452"/>
                      <a:pt x="1013" y="1175"/>
                      <a:pt x="1013" y="1175"/>
                    </a:cubicBezTo>
                    <a:cubicBezTo>
                      <a:pt x="1013" y="1175"/>
                      <a:pt x="1067" y="1581"/>
                      <a:pt x="1050" y="1710"/>
                    </a:cubicBezTo>
                    <a:cubicBezTo>
                      <a:pt x="1033" y="1827"/>
                      <a:pt x="848" y="1990"/>
                      <a:pt x="760" y="1990"/>
                    </a:cubicBezTo>
                    <a:cubicBezTo>
                      <a:pt x="751" y="1990"/>
                      <a:pt x="743" y="1989"/>
                      <a:pt x="737" y="1986"/>
                    </a:cubicBezTo>
                    <a:cubicBezTo>
                      <a:pt x="724" y="1979"/>
                      <a:pt x="706" y="1976"/>
                      <a:pt x="685" y="1976"/>
                    </a:cubicBezTo>
                    <a:cubicBezTo>
                      <a:pt x="588" y="1976"/>
                      <a:pt x="433" y="2043"/>
                      <a:pt x="478" y="2134"/>
                    </a:cubicBezTo>
                    <a:cubicBezTo>
                      <a:pt x="533" y="2244"/>
                      <a:pt x="441" y="2354"/>
                      <a:pt x="975" y="2502"/>
                    </a:cubicBezTo>
                    <a:cubicBezTo>
                      <a:pt x="1131" y="2544"/>
                      <a:pt x="1279" y="2566"/>
                      <a:pt x="1417" y="2566"/>
                    </a:cubicBezTo>
                    <a:cubicBezTo>
                      <a:pt x="1751" y="2566"/>
                      <a:pt x="2022" y="2442"/>
                      <a:pt x="2191" y="2206"/>
                    </a:cubicBezTo>
                    <a:cubicBezTo>
                      <a:pt x="2431" y="1875"/>
                      <a:pt x="2431" y="254"/>
                      <a:pt x="2431" y="71"/>
                    </a:cubicBezTo>
                    <a:cubicBezTo>
                      <a:pt x="2431" y="19"/>
                      <a:pt x="2284" y="1"/>
                      <a:pt x="20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249;p50">
                <a:extLst>
                  <a:ext uri="{FF2B5EF4-FFF2-40B4-BE49-F238E27FC236}">
                    <a16:creationId xmlns:a16="http://schemas.microsoft.com/office/drawing/2014/main" id="{1C3FDF39-3309-9515-5F73-00731133193A}"/>
                  </a:ext>
                </a:extLst>
              </p:cNvPr>
              <p:cNvSpPr/>
              <p:nvPr/>
            </p:nvSpPr>
            <p:spPr>
              <a:xfrm>
                <a:off x="1285612" y="3351819"/>
                <a:ext cx="203891" cy="219320"/>
              </a:xfrm>
              <a:custGeom>
                <a:avLst/>
                <a:gdLst/>
                <a:ahLst/>
                <a:cxnLst/>
                <a:rect l="l" t="t" r="r" b="b"/>
                <a:pathLst>
                  <a:path w="2458" h="2644" extrusionOk="0">
                    <a:moveTo>
                      <a:pt x="2100" y="77"/>
                    </a:moveTo>
                    <a:cubicBezTo>
                      <a:pt x="2258" y="77"/>
                      <a:pt x="2361" y="87"/>
                      <a:pt x="2382" y="111"/>
                    </a:cubicBezTo>
                    <a:cubicBezTo>
                      <a:pt x="2382" y="979"/>
                      <a:pt x="2323" y="1989"/>
                      <a:pt x="2150" y="2226"/>
                    </a:cubicBezTo>
                    <a:cubicBezTo>
                      <a:pt x="1987" y="2451"/>
                      <a:pt x="1727" y="2569"/>
                      <a:pt x="1407" y="2569"/>
                    </a:cubicBezTo>
                    <a:cubicBezTo>
                      <a:pt x="1272" y="2569"/>
                      <a:pt x="1128" y="2548"/>
                      <a:pt x="975" y="2506"/>
                    </a:cubicBezTo>
                    <a:cubicBezTo>
                      <a:pt x="566" y="2392"/>
                      <a:pt x="546" y="2309"/>
                      <a:pt x="527" y="2229"/>
                    </a:cubicBezTo>
                    <a:cubicBezTo>
                      <a:pt x="521" y="2207"/>
                      <a:pt x="514" y="2182"/>
                      <a:pt x="502" y="2157"/>
                    </a:cubicBezTo>
                    <a:cubicBezTo>
                      <a:pt x="496" y="2145"/>
                      <a:pt x="492" y="2132"/>
                      <a:pt x="513" y="2112"/>
                    </a:cubicBezTo>
                    <a:cubicBezTo>
                      <a:pt x="550" y="2075"/>
                      <a:pt x="626" y="2054"/>
                      <a:pt x="674" y="2054"/>
                    </a:cubicBezTo>
                    <a:cubicBezTo>
                      <a:pt x="689" y="2054"/>
                      <a:pt x="700" y="2055"/>
                      <a:pt x="711" y="2060"/>
                    </a:cubicBezTo>
                    <a:cubicBezTo>
                      <a:pt x="723" y="2066"/>
                      <a:pt x="736" y="2069"/>
                      <a:pt x="751" y="2069"/>
                    </a:cubicBezTo>
                    <a:cubicBezTo>
                      <a:pt x="776" y="2069"/>
                      <a:pt x="805" y="2060"/>
                      <a:pt x="838" y="2043"/>
                    </a:cubicBezTo>
                    <a:cubicBezTo>
                      <a:pt x="941" y="1987"/>
                      <a:pt x="1063" y="1858"/>
                      <a:pt x="1078" y="1755"/>
                    </a:cubicBezTo>
                    <a:cubicBezTo>
                      <a:pt x="1097" y="1622"/>
                      <a:pt x="1044" y="1227"/>
                      <a:pt x="1040" y="1209"/>
                    </a:cubicBezTo>
                    <a:cubicBezTo>
                      <a:pt x="1038" y="1193"/>
                      <a:pt x="1025" y="1180"/>
                      <a:pt x="1009" y="1177"/>
                    </a:cubicBezTo>
                    <a:cubicBezTo>
                      <a:pt x="1008" y="1177"/>
                      <a:pt x="1006" y="1177"/>
                      <a:pt x="1004" y="1177"/>
                    </a:cubicBezTo>
                    <a:cubicBezTo>
                      <a:pt x="990" y="1177"/>
                      <a:pt x="977" y="1184"/>
                      <a:pt x="970" y="1197"/>
                    </a:cubicBezTo>
                    <a:cubicBezTo>
                      <a:pt x="969" y="1200"/>
                      <a:pt x="826" y="1465"/>
                      <a:pt x="635" y="1569"/>
                    </a:cubicBezTo>
                    <a:cubicBezTo>
                      <a:pt x="521" y="1632"/>
                      <a:pt x="440" y="1670"/>
                      <a:pt x="367" y="1670"/>
                    </a:cubicBezTo>
                    <a:cubicBezTo>
                      <a:pt x="305" y="1670"/>
                      <a:pt x="248" y="1641"/>
                      <a:pt x="182" y="1576"/>
                    </a:cubicBezTo>
                    <a:cubicBezTo>
                      <a:pt x="112" y="1505"/>
                      <a:pt x="154" y="1448"/>
                      <a:pt x="289" y="1299"/>
                    </a:cubicBezTo>
                    <a:cubicBezTo>
                      <a:pt x="367" y="1215"/>
                      <a:pt x="454" y="1118"/>
                      <a:pt x="519" y="995"/>
                    </a:cubicBezTo>
                    <a:cubicBezTo>
                      <a:pt x="663" y="723"/>
                      <a:pt x="597" y="328"/>
                      <a:pt x="569" y="200"/>
                    </a:cubicBezTo>
                    <a:cubicBezTo>
                      <a:pt x="1149" y="127"/>
                      <a:pt x="1755" y="77"/>
                      <a:pt x="2100" y="77"/>
                    </a:cubicBezTo>
                    <a:close/>
                    <a:moveTo>
                      <a:pt x="2041" y="1"/>
                    </a:moveTo>
                    <a:cubicBezTo>
                      <a:pt x="1539" y="1"/>
                      <a:pt x="726" y="99"/>
                      <a:pt x="518" y="126"/>
                    </a:cubicBezTo>
                    <a:cubicBezTo>
                      <a:pt x="507" y="128"/>
                      <a:pt x="498" y="133"/>
                      <a:pt x="491" y="142"/>
                    </a:cubicBezTo>
                    <a:cubicBezTo>
                      <a:pt x="485" y="152"/>
                      <a:pt x="483" y="162"/>
                      <a:pt x="486" y="173"/>
                    </a:cubicBezTo>
                    <a:cubicBezTo>
                      <a:pt x="487" y="178"/>
                      <a:pt x="610" y="659"/>
                      <a:pt x="453" y="956"/>
                    </a:cubicBezTo>
                    <a:cubicBezTo>
                      <a:pt x="391" y="1073"/>
                      <a:pt x="308" y="1164"/>
                      <a:pt x="233" y="1245"/>
                    </a:cubicBezTo>
                    <a:cubicBezTo>
                      <a:pt x="113" y="1376"/>
                      <a:pt x="0" y="1500"/>
                      <a:pt x="128" y="1628"/>
                    </a:cubicBezTo>
                    <a:cubicBezTo>
                      <a:pt x="211" y="1711"/>
                      <a:pt x="287" y="1744"/>
                      <a:pt x="366" y="1744"/>
                    </a:cubicBezTo>
                    <a:cubicBezTo>
                      <a:pt x="460" y="1744"/>
                      <a:pt x="556" y="1697"/>
                      <a:pt x="671" y="1634"/>
                    </a:cubicBezTo>
                    <a:cubicBezTo>
                      <a:pt x="805" y="1562"/>
                      <a:pt x="916" y="1421"/>
                      <a:pt x="978" y="1327"/>
                    </a:cubicBezTo>
                    <a:cubicBezTo>
                      <a:pt x="992" y="1455"/>
                      <a:pt x="1014" y="1661"/>
                      <a:pt x="1002" y="1744"/>
                    </a:cubicBezTo>
                    <a:cubicBezTo>
                      <a:pt x="990" y="1821"/>
                      <a:pt x="885" y="1932"/>
                      <a:pt x="801" y="1975"/>
                    </a:cubicBezTo>
                    <a:cubicBezTo>
                      <a:pt x="774" y="1989"/>
                      <a:pt x="757" y="1993"/>
                      <a:pt x="749" y="1993"/>
                    </a:cubicBezTo>
                    <a:cubicBezTo>
                      <a:pt x="745" y="1993"/>
                      <a:pt x="743" y="1992"/>
                      <a:pt x="742" y="1991"/>
                    </a:cubicBezTo>
                    <a:cubicBezTo>
                      <a:pt x="724" y="1983"/>
                      <a:pt x="700" y="1978"/>
                      <a:pt x="673" y="1978"/>
                    </a:cubicBezTo>
                    <a:cubicBezTo>
                      <a:pt x="600" y="1978"/>
                      <a:pt x="507" y="2009"/>
                      <a:pt x="459" y="2059"/>
                    </a:cubicBezTo>
                    <a:cubicBezTo>
                      <a:pt x="421" y="2097"/>
                      <a:pt x="411" y="2145"/>
                      <a:pt x="434" y="2191"/>
                    </a:cubicBezTo>
                    <a:cubicBezTo>
                      <a:pt x="443" y="2208"/>
                      <a:pt x="448" y="2226"/>
                      <a:pt x="453" y="2246"/>
                    </a:cubicBezTo>
                    <a:cubicBezTo>
                      <a:pt x="482" y="2368"/>
                      <a:pt x="535" y="2463"/>
                      <a:pt x="955" y="2578"/>
                    </a:cubicBezTo>
                    <a:cubicBezTo>
                      <a:pt x="1114" y="2622"/>
                      <a:pt x="1265" y="2644"/>
                      <a:pt x="1407" y="2644"/>
                    </a:cubicBezTo>
                    <a:cubicBezTo>
                      <a:pt x="1750" y="2644"/>
                      <a:pt x="2033" y="2516"/>
                      <a:pt x="2210" y="2266"/>
                    </a:cubicBezTo>
                    <a:cubicBezTo>
                      <a:pt x="2439" y="1949"/>
                      <a:pt x="2457" y="534"/>
                      <a:pt x="2457" y="108"/>
                    </a:cubicBezTo>
                    <a:cubicBezTo>
                      <a:pt x="2457" y="94"/>
                      <a:pt x="2453" y="74"/>
                      <a:pt x="2433" y="57"/>
                    </a:cubicBezTo>
                    <a:cubicBezTo>
                      <a:pt x="2387" y="16"/>
                      <a:pt x="2238" y="1"/>
                      <a:pt x="20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250;p50">
                <a:extLst>
                  <a:ext uri="{FF2B5EF4-FFF2-40B4-BE49-F238E27FC236}">
                    <a16:creationId xmlns:a16="http://schemas.microsoft.com/office/drawing/2014/main" id="{93B3339D-ABD0-D14C-B593-83E9986E9FEF}"/>
                  </a:ext>
                </a:extLst>
              </p:cNvPr>
              <p:cNvSpPr/>
              <p:nvPr/>
            </p:nvSpPr>
            <p:spPr>
              <a:xfrm>
                <a:off x="1301953" y="2154863"/>
                <a:ext cx="243126" cy="1243752"/>
              </a:xfrm>
              <a:custGeom>
                <a:avLst/>
                <a:gdLst/>
                <a:ahLst/>
                <a:cxnLst/>
                <a:rect l="l" t="t" r="r" b="b"/>
                <a:pathLst>
                  <a:path w="2931" h="14994" extrusionOk="0">
                    <a:moveTo>
                      <a:pt x="402" y="0"/>
                    </a:moveTo>
                    <a:lnTo>
                      <a:pt x="770" y="2561"/>
                    </a:lnTo>
                    <a:cubicBezTo>
                      <a:pt x="246" y="3516"/>
                      <a:pt x="338" y="7739"/>
                      <a:pt x="338" y="7739"/>
                    </a:cubicBezTo>
                    <a:cubicBezTo>
                      <a:pt x="338" y="7739"/>
                      <a:pt x="123" y="12424"/>
                      <a:pt x="61" y="13041"/>
                    </a:cubicBezTo>
                    <a:cubicBezTo>
                      <a:pt x="0" y="13657"/>
                      <a:pt x="246" y="13996"/>
                      <a:pt x="246" y="13996"/>
                    </a:cubicBezTo>
                    <a:lnTo>
                      <a:pt x="246" y="14736"/>
                    </a:lnTo>
                    <a:cubicBezTo>
                      <a:pt x="246" y="14736"/>
                      <a:pt x="616" y="14922"/>
                      <a:pt x="1110" y="14982"/>
                    </a:cubicBezTo>
                    <a:cubicBezTo>
                      <a:pt x="1170" y="14990"/>
                      <a:pt x="1232" y="14993"/>
                      <a:pt x="1296" y="14993"/>
                    </a:cubicBezTo>
                    <a:cubicBezTo>
                      <a:pt x="1752" y="14993"/>
                      <a:pt x="2258" y="14817"/>
                      <a:pt x="2311" y="14736"/>
                    </a:cubicBezTo>
                    <a:cubicBezTo>
                      <a:pt x="2374" y="14643"/>
                      <a:pt x="2436" y="13286"/>
                      <a:pt x="2651" y="12085"/>
                    </a:cubicBezTo>
                    <a:cubicBezTo>
                      <a:pt x="2868" y="10883"/>
                      <a:pt x="2931" y="9587"/>
                      <a:pt x="2560" y="8201"/>
                    </a:cubicBezTo>
                    <a:cubicBezTo>
                      <a:pt x="2191" y="6814"/>
                      <a:pt x="2406" y="2897"/>
                      <a:pt x="2468" y="2374"/>
                    </a:cubicBezTo>
                    <a:cubicBezTo>
                      <a:pt x="2529" y="1850"/>
                      <a:pt x="2437" y="1665"/>
                      <a:pt x="2005" y="1233"/>
                    </a:cubicBezTo>
                    <a:cubicBezTo>
                      <a:pt x="1574" y="803"/>
                      <a:pt x="402" y="0"/>
                      <a:pt x="4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251;p50">
                <a:extLst>
                  <a:ext uri="{FF2B5EF4-FFF2-40B4-BE49-F238E27FC236}">
                    <a16:creationId xmlns:a16="http://schemas.microsoft.com/office/drawing/2014/main" id="{76D30F65-0580-1215-BB48-80C2A139D833}"/>
                  </a:ext>
                </a:extLst>
              </p:cNvPr>
              <p:cNvSpPr/>
              <p:nvPr/>
            </p:nvSpPr>
            <p:spPr>
              <a:xfrm>
                <a:off x="1299299" y="2151877"/>
                <a:ext cx="247274" cy="1249974"/>
              </a:xfrm>
              <a:custGeom>
                <a:avLst/>
                <a:gdLst/>
                <a:ahLst/>
                <a:cxnLst/>
                <a:rect l="l" t="t" r="r" b="b"/>
                <a:pathLst>
                  <a:path w="2981" h="15069" extrusionOk="0">
                    <a:moveTo>
                      <a:pt x="433" y="0"/>
                    </a:moveTo>
                    <a:cubicBezTo>
                      <a:pt x="421" y="0"/>
                      <a:pt x="410" y="6"/>
                      <a:pt x="402" y="17"/>
                    </a:cubicBezTo>
                    <a:cubicBezTo>
                      <a:pt x="390" y="34"/>
                      <a:pt x="395" y="56"/>
                      <a:pt x="412" y="68"/>
                    </a:cubicBezTo>
                    <a:cubicBezTo>
                      <a:pt x="423" y="77"/>
                      <a:pt x="1585" y="873"/>
                      <a:pt x="2010" y="1297"/>
                    </a:cubicBezTo>
                    <a:cubicBezTo>
                      <a:pt x="2425" y="1714"/>
                      <a:pt x="2522" y="1888"/>
                      <a:pt x="2462" y="2407"/>
                    </a:cubicBezTo>
                    <a:cubicBezTo>
                      <a:pt x="2406" y="2866"/>
                      <a:pt x="2179" y="6840"/>
                      <a:pt x="2554" y="8247"/>
                    </a:cubicBezTo>
                    <a:cubicBezTo>
                      <a:pt x="2875" y="9449"/>
                      <a:pt x="2905" y="10679"/>
                      <a:pt x="2646" y="12116"/>
                    </a:cubicBezTo>
                    <a:cubicBezTo>
                      <a:pt x="2522" y="12811"/>
                      <a:pt x="2450" y="13545"/>
                      <a:pt x="2397" y="14080"/>
                    </a:cubicBezTo>
                    <a:cubicBezTo>
                      <a:pt x="2366" y="14408"/>
                      <a:pt x="2335" y="14715"/>
                      <a:pt x="2313" y="14752"/>
                    </a:cubicBezTo>
                    <a:cubicBezTo>
                      <a:pt x="2275" y="14811"/>
                      <a:pt x="1789" y="14994"/>
                      <a:pt x="1329" y="14994"/>
                    </a:cubicBezTo>
                    <a:cubicBezTo>
                      <a:pt x="1268" y="14994"/>
                      <a:pt x="1207" y="14990"/>
                      <a:pt x="1147" y="14983"/>
                    </a:cubicBezTo>
                    <a:cubicBezTo>
                      <a:pt x="731" y="14931"/>
                      <a:pt x="401" y="14788"/>
                      <a:pt x="317" y="14750"/>
                    </a:cubicBezTo>
                    <a:lnTo>
                      <a:pt x="317" y="14034"/>
                    </a:lnTo>
                    <a:cubicBezTo>
                      <a:pt x="317" y="14026"/>
                      <a:pt x="315" y="14018"/>
                      <a:pt x="310" y="14011"/>
                    </a:cubicBezTo>
                    <a:cubicBezTo>
                      <a:pt x="308" y="14008"/>
                      <a:pt x="72" y="13674"/>
                      <a:pt x="132" y="13081"/>
                    </a:cubicBezTo>
                    <a:cubicBezTo>
                      <a:pt x="192" y="12471"/>
                      <a:pt x="406" y="7823"/>
                      <a:pt x="410" y="7774"/>
                    </a:cubicBezTo>
                    <a:cubicBezTo>
                      <a:pt x="407" y="7731"/>
                      <a:pt x="322" y="3548"/>
                      <a:pt x="836" y="2614"/>
                    </a:cubicBezTo>
                    <a:cubicBezTo>
                      <a:pt x="847" y="2597"/>
                      <a:pt x="839" y="2573"/>
                      <a:pt x="821" y="2562"/>
                    </a:cubicBezTo>
                    <a:cubicBezTo>
                      <a:pt x="816" y="2559"/>
                      <a:pt x="810" y="2557"/>
                      <a:pt x="804" y="2557"/>
                    </a:cubicBezTo>
                    <a:cubicBezTo>
                      <a:pt x="790" y="2557"/>
                      <a:pt x="777" y="2565"/>
                      <a:pt x="770" y="2577"/>
                    </a:cubicBezTo>
                    <a:cubicBezTo>
                      <a:pt x="248" y="3530"/>
                      <a:pt x="331" y="7602"/>
                      <a:pt x="335" y="7773"/>
                    </a:cubicBezTo>
                    <a:cubicBezTo>
                      <a:pt x="332" y="7820"/>
                      <a:pt x="119" y="12464"/>
                      <a:pt x="58" y="13073"/>
                    </a:cubicBezTo>
                    <a:cubicBezTo>
                      <a:pt x="0" y="13645"/>
                      <a:pt x="202" y="13981"/>
                      <a:pt x="242" y="14045"/>
                    </a:cubicBezTo>
                    <a:lnTo>
                      <a:pt x="242" y="14773"/>
                    </a:lnTo>
                    <a:cubicBezTo>
                      <a:pt x="242" y="14787"/>
                      <a:pt x="251" y="14800"/>
                      <a:pt x="264" y="14807"/>
                    </a:cubicBezTo>
                    <a:cubicBezTo>
                      <a:pt x="280" y="14815"/>
                      <a:pt x="645" y="14996"/>
                      <a:pt x="1140" y="15058"/>
                    </a:cubicBezTo>
                    <a:cubicBezTo>
                      <a:pt x="1198" y="15064"/>
                      <a:pt x="1259" y="15068"/>
                      <a:pt x="1323" y="15068"/>
                    </a:cubicBezTo>
                    <a:cubicBezTo>
                      <a:pt x="1775" y="15068"/>
                      <a:pt x="2308" y="14898"/>
                      <a:pt x="2375" y="14794"/>
                    </a:cubicBezTo>
                    <a:cubicBezTo>
                      <a:pt x="2405" y="14750"/>
                      <a:pt x="2425" y="14558"/>
                      <a:pt x="2472" y="14089"/>
                    </a:cubicBezTo>
                    <a:cubicBezTo>
                      <a:pt x="2526" y="13553"/>
                      <a:pt x="2597" y="12820"/>
                      <a:pt x="2721" y="12128"/>
                    </a:cubicBezTo>
                    <a:cubicBezTo>
                      <a:pt x="2981" y="10682"/>
                      <a:pt x="2952" y="9441"/>
                      <a:pt x="2628" y="8228"/>
                    </a:cubicBezTo>
                    <a:cubicBezTo>
                      <a:pt x="2255" y="6831"/>
                      <a:pt x="2483" y="2875"/>
                      <a:pt x="2536" y="2416"/>
                    </a:cubicBezTo>
                    <a:cubicBezTo>
                      <a:pt x="2600" y="1870"/>
                      <a:pt x="2494" y="1676"/>
                      <a:pt x="2063" y="1245"/>
                    </a:cubicBezTo>
                    <a:cubicBezTo>
                      <a:pt x="1633" y="816"/>
                      <a:pt x="466" y="15"/>
                      <a:pt x="454" y="7"/>
                    </a:cubicBezTo>
                    <a:cubicBezTo>
                      <a:pt x="448" y="3"/>
                      <a:pt x="440" y="0"/>
                      <a:pt x="4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252;p50">
                <a:extLst>
                  <a:ext uri="{FF2B5EF4-FFF2-40B4-BE49-F238E27FC236}">
                    <a16:creationId xmlns:a16="http://schemas.microsoft.com/office/drawing/2014/main" id="{AB2B8D14-FEC9-73A9-09CB-3E57DC763BA2}"/>
                  </a:ext>
                </a:extLst>
              </p:cNvPr>
              <p:cNvSpPr/>
              <p:nvPr/>
            </p:nvSpPr>
            <p:spPr>
              <a:xfrm>
                <a:off x="1318875" y="3312750"/>
                <a:ext cx="163246" cy="25051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302" extrusionOk="0">
                    <a:moveTo>
                      <a:pt x="45" y="0"/>
                    </a:moveTo>
                    <a:cubicBezTo>
                      <a:pt x="31" y="0"/>
                      <a:pt x="17" y="8"/>
                      <a:pt x="10" y="21"/>
                    </a:cubicBezTo>
                    <a:cubicBezTo>
                      <a:pt x="1" y="41"/>
                      <a:pt x="9" y="63"/>
                      <a:pt x="28" y="73"/>
                    </a:cubicBezTo>
                    <a:cubicBezTo>
                      <a:pt x="385" y="245"/>
                      <a:pt x="725" y="302"/>
                      <a:pt x="1017" y="302"/>
                    </a:cubicBezTo>
                    <a:cubicBezTo>
                      <a:pt x="1560" y="302"/>
                      <a:pt x="1936" y="104"/>
                      <a:pt x="1943" y="103"/>
                    </a:cubicBezTo>
                    <a:cubicBezTo>
                      <a:pt x="1961" y="94"/>
                      <a:pt x="1968" y="71"/>
                      <a:pt x="1959" y="52"/>
                    </a:cubicBezTo>
                    <a:cubicBezTo>
                      <a:pt x="1952" y="40"/>
                      <a:pt x="1939" y="32"/>
                      <a:pt x="1925" y="32"/>
                    </a:cubicBezTo>
                    <a:cubicBezTo>
                      <a:pt x="1920" y="32"/>
                      <a:pt x="1914" y="33"/>
                      <a:pt x="1908" y="36"/>
                    </a:cubicBezTo>
                    <a:cubicBezTo>
                      <a:pt x="1902" y="39"/>
                      <a:pt x="1541" y="227"/>
                      <a:pt x="1019" y="227"/>
                    </a:cubicBezTo>
                    <a:cubicBezTo>
                      <a:pt x="737" y="227"/>
                      <a:pt x="408" y="172"/>
                      <a:pt x="62" y="4"/>
                    </a:cubicBezTo>
                    <a:cubicBezTo>
                      <a:pt x="56" y="2"/>
                      <a:pt x="51" y="0"/>
                      <a:pt x="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253;p50">
                <a:extLst>
                  <a:ext uri="{FF2B5EF4-FFF2-40B4-BE49-F238E27FC236}">
                    <a16:creationId xmlns:a16="http://schemas.microsoft.com/office/drawing/2014/main" id="{7F4B6DE6-5FBB-7D8B-C0C9-4409825B3FCB}"/>
                  </a:ext>
                </a:extLst>
              </p:cNvPr>
              <p:cNvSpPr/>
              <p:nvPr/>
            </p:nvSpPr>
            <p:spPr>
              <a:xfrm>
                <a:off x="877002" y="2175434"/>
                <a:ext cx="76148" cy="188379"/>
              </a:xfrm>
              <a:custGeom>
                <a:avLst/>
                <a:gdLst/>
                <a:ahLst/>
                <a:cxnLst/>
                <a:rect l="l" t="t" r="r" b="b"/>
                <a:pathLst>
                  <a:path w="918" h="2271" extrusionOk="0">
                    <a:moveTo>
                      <a:pt x="42" y="0"/>
                    </a:moveTo>
                    <a:cubicBezTo>
                      <a:pt x="39" y="0"/>
                      <a:pt x="36" y="1"/>
                      <a:pt x="33" y="1"/>
                    </a:cubicBezTo>
                    <a:cubicBezTo>
                      <a:pt x="12" y="7"/>
                      <a:pt x="0" y="27"/>
                      <a:pt x="3" y="47"/>
                    </a:cubicBezTo>
                    <a:cubicBezTo>
                      <a:pt x="18" y="109"/>
                      <a:pt x="344" y="1590"/>
                      <a:pt x="844" y="2256"/>
                    </a:cubicBezTo>
                    <a:cubicBezTo>
                      <a:pt x="853" y="2266"/>
                      <a:pt x="864" y="2271"/>
                      <a:pt x="875" y="2271"/>
                    </a:cubicBezTo>
                    <a:cubicBezTo>
                      <a:pt x="883" y="2271"/>
                      <a:pt x="891" y="2268"/>
                      <a:pt x="898" y="2265"/>
                    </a:cubicBezTo>
                    <a:cubicBezTo>
                      <a:pt x="915" y="2251"/>
                      <a:pt x="918" y="2227"/>
                      <a:pt x="906" y="2211"/>
                    </a:cubicBezTo>
                    <a:cubicBezTo>
                      <a:pt x="415" y="1559"/>
                      <a:pt x="82" y="45"/>
                      <a:pt x="78" y="31"/>
                    </a:cubicBezTo>
                    <a:cubicBezTo>
                      <a:pt x="73" y="13"/>
                      <a:pt x="59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254;p50">
                <a:extLst>
                  <a:ext uri="{FF2B5EF4-FFF2-40B4-BE49-F238E27FC236}">
                    <a16:creationId xmlns:a16="http://schemas.microsoft.com/office/drawing/2014/main" id="{4F33DF97-9FFA-68FD-81B4-CD543EA96311}"/>
                  </a:ext>
                </a:extLst>
              </p:cNvPr>
              <p:cNvSpPr/>
              <p:nvPr/>
            </p:nvSpPr>
            <p:spPr>
              <a:xfrm>
                <a:off x="1144183" y="2221554"/>
                <a:ext cx="113061" cy="342749"/>
              </a:xfrm>
              <a:custGeom>
                <a:avLst/>
                <a:gdLst/>
                <a:ahLst/>
                <a:cxnLst/>
                <a:rect l="l" t="t" r="r" b="b"/>
                <a:pathLst>
                  <a:path w="1363" h="4132" extrusionOk="0">
                    <a:moveTo>
                      <a:pt x="1323" y="0"/>
                    </a:moveTo>
                    <a:cubicBezTo>
                      <a:pt x="1306" y="0"/>
                      <a:pt x="1289" y="13"/>
                      <a:pt x="1285" y="31"/>
                    </a:cubicBezTo>
                    <a:cubicBezTo>
                      <a:pt x="1280" y="57"/>
                      <a:pt x="723" y="2791"/>
                      <a:pt x="11" y="4076"/>
                    </a:cubicBezTo>
                    <a:cubicBezTo>
                      <a:pt x="1" y="4093"/>
                      <a:pt x="7" y="4116"/>
                      <a:pt x="26" y="4126"/>
                    </a:cubicBezTo>
                    <a:cubicBezTo>
                      <a:pt x="32" y="4130"/>
                      <a:pt x="38" y="4132"/>
                      <a:pt x="44" y="4132"/>
                    </a:cubicBezTo>
                    <a:cubicBezTo>
                      <a:pt x="58" y="4132"/>
                      <a:pt x="70" y="4125"/>
                      <a:pt x="76" y="4113"/>
                    </a:cubicBezTo>
                    <a:cubicBezTo>
                      <a:pt x="794" y="2817"/>
                      <a:pt x="1353" y="73"/>
                      <a:pt x="1359" y="46"/>
                    </a:cubicBezTo>
                    <a:cubicBezTo>
                      <a:pt x="1363" y="25"/>
                      <a:pt x="1349" y="5"/>
                      <a:pt x="1329" y="1"/>
                    </a:cubicBezTo>
                    <a:cubicBezTo>
                      <a:pt x="1327" y="1"/>
                      <a:pt x="1325" y="0"/>
                      <a:pt x="1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23C1AB8-F440-61DC-0675-F68ADE9424A0}"/>
              </a:ext>
            </a:extLst>
          </p:cNvPr>
          <p:cNvSpPr txBox="1"/>
          <p:nvPr/>
        </p:nvSpPr>
        <p:spPr>
          <a:xfrm>
            <a:off x="1435306" y="133550"/>
            <a:ext cx="62733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Формирование</a:t>
            </a:r>
            <a:r>
              <a:rPr lang="ru-RU" sz="2800" b="1" kern="0" spc="-25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алкогольной</a:t>
            </a:r>
            <a:r>
              <a:rPr lang="ru-RU" sz="2800" b="1" kern="0" spc="-2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зависимости</a:t>
            </a:r>
            <a:endParaRPr lang="ru-RU" sz="2800" b="1" dirty="0">
              <a:solidFill>
                <a:srgbClr val="004380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47" name="Рисунок 4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1EF2DC4-3CF1-4DAA-BD99-F155C3978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5" y="35913"/>
            <a:ext cx="1000341" cy="67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87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1720D4-D3AF-CE32-237C-22B820BB520B}"/>
              </a:ext>
            </a:extLst>
          </p:cNvPr>
          <p:cNvSpPr txBox="1"/>
          <p:nvPr/>
        </p:nvSpPr>
        <p:spPr>
          <a:xfrm>
            <a:off x="8230" y="740961"/>
            <a:ext cx="6348334" cy="4289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Физическая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зависимость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проявляется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абстинентным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(похмельным)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синдромом,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который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появляется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через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12-24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часа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после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прекращения употребления алкоголя. Алкогольный абстинентный синдром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может</a:t>
            </a:r>
            <a:r>
              <a:rPr lang="ru-RU" sz="140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осложняться судорогами.</a:t>
            </a:r>
          </a:p>
          <a:p>
            <a:pPr marL="269875" marR="337820" indent="449263" algn="just">
              <a:lnSpc>
                <a:spcPct val="115000"/>
              </a:lnSpc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 симптомов физической зависимости следует отметить отсутствие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аппетита,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повышение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артериального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давления,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учащение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пульса,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тремор,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обострение</a:t>
            </a:r>
            <a:r>
              <a:rPr lang="ru-RU" sz="140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хронических заболеваний.</a:t>
            </a:r>
            <a:endParaRPr lang="ru-RU" sz="1100" dirty="0"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  <a:p>
            <a:pPr marL="269875" marR="337820" indent="449263" algn="just">
              <a:lnSpc>
                <a:spcPct val="115000"/>
              </a:lnSpc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стадии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зависимости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400" spc="35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наблюдается</a:t>
            </a:r>
            <a:r>
              <a:rPr lang="ru-RU" sz="14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изменение картины опьянения: период эйфории укорачивается, появляются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определенные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психические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нарушения.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правило,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частые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однократные</a:t>
            </a:r>
            <a:r>
              <a:rPr lang="ru-RU" sz="14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выпивки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сменяются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запоями,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обусловленными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внешними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факторами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(зарплата,</a:t>
            </a:r>
            <a:r>
              <a:rPr lang="ru-RU" sz="14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выходные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дни).</a:t>
            </a:r>
          </a:p>
          <a:p>
            <a:pPr marL="302260" marR="337820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Глубокая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алкогольная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зависимость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характеризуется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эмоциональным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огрубением,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утратой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морально-этических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норм,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отсутствием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критического</a:t>
            </a:r>
            <a:r>
              <a:rPr lang="ru-RU" sz="14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отношения к своему состоянию. Эйфории с грубым цинизмом и плоским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алкогольным юмором чередуются с депрессиями. Интересы такого человека</a:t>
            </a:r>
            <a:r>
              <a:rPr lang="ru-RU" sz="14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ограничиваются</a:t>
            </a:r>
            <a:r>
              <a:rPr lang="ru-RU" sz="140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поиском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 употреблением</a:t>
            </a:r>
            <a:r>
              <a:rPr lang="ru-RU" sz="14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</p:txBody>
      </p: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B7A5360D-CA81-D331-DCDA-4CEE10912A24}"/>
              </a:ext>
            </a:extLst>
          </p:cNvPr>
          <p:cNvGrpSpPr/>
          <p:nvPr/>
        </p:nvGrpSpPr>
        <p:grpSpPr>
          <a:xfrm>
            <a:off x="6147180" y="1302877"/>
            <a:ext cx="2914374" cy="3166059"/>
            <a:chOff x="5629589" y="1384871"/>
            <a:chExt cx="3303336" cy="3497562"/>
          </a:xfrm>
        </p:grpSpPr>
        <p:sp>
          <p:nvSpPr>
            <p:cNvPr id="4" name="Google Shape;976;p45">
              <a:extLst>
                <a:ext uri="{FF2B5EF4-FFF2-40B4-BE49-F238E27FC236}">
                  <a16:creationId xmlns:a16="http://schemas.microsoft.com/office/drawing/2014/main" id="{06487663-108A-26B0-78D2-906064649B69}"/>
                </a:ext>
              </a:extLst>
            </p:cNvPr>
            <p:cNvSpPr/>
            <p:nvPr/>
          </p:nvSpPr>
          <p:spPr>
            <a:xfrm>
              <a:off x="5629600" y="2078975"/>
              <a:ext cx="3303325" cy="2803458"/>
            </a:xfrm>
            <a:custGeom>
              <a:avLst/>
              <a:gdLst/>
              <a:ahLst/>
              <a:cxnLst/>
              <a:rect l="l" t="t" r="r" b="b"/>
              <a:pathLst>
                <a:path w="23103" h="19607" extrusionOk="0">
                  <a:moveTo>
                    <a:pt x="12944" y="0"/>
                  </a:moveTo>
                  <a:cubicBezTo>
                    <a:pt x="12033" y="0"/>
                    <a:pt x="11123" y="134"/>
                    <a:pt x="10248" y="415"/>
                  </a:cubicBezTo>
                  <a:cubicBezTo>
                    <a:pt x="9600" y="623"/>
                    <a:pt x="8968" y="815"/>
                    <a:pt x="8358" y="1157"/>
                  </a:cubicBezTo>
                  <a:cubicBezTo>
                    <a:pt x="5853" y="2561"/>
                    <a:pt x="6336" y="6018"/>
                    <a:pt x="5456" y="7221"/>
                  </a:cubicBezTo>
                  <a:cubicBezTo>
                    <a:pt x="4717" y="8233"/>
                    <a:pt x="3303" y="7936"/>
                    <a:pt x="2412" y="8712"/>
                  </a:cubicBezTo>
                  <a:cubicBezTo>
                    <a:pt x="7" y="10803"/>
                    <a:pt x="0" y="16094"/>
                    <a:pt x="2775" y="17747"/>
                  </a:cubicBezTo>
                  <a:cubicBezTo>
                    <a:pt x="4234" y="18615"/>
                    <a:pt x="8109" y="19606"/>
                    <a:pt x="12038" y="19606"/>
                  </a:cubicBezTo>
                  <a:cubicBezTo>
                    <a:pt x="16041" y="19606"/>
                    <a:pt x="20100" y="18577"/>
                    <a:pt x="21720" y="15340"/>
                  </a:cubicBezTo>
                  <a:cubicBezTo>
                    <a:pt x="23015" y="12750"/>
                    <a:pt x="23102" y="9299"/>
                    <a:pt x="22208" y="6533"/>
                  </a:cubicBezTo>
                  <a:cubicBezTo>
                    <a:pt x="21438" y="4150"/>
                    <a:pt x="19724" y="2334"/>
                    <a:pt x="17746" y="1252"/>
                  </a:cubicBezTo>
                  <a:cubicBezTo>
                    <a:pt x="16265" y="443"/>
                    <a:pt x="14601" y="0"/>
                    <a:pt x="12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" name="Google Shape;979;p45">
              <a:extLst>
                <a:ext uri="{FF2B5EF4-FFF2-40B4-BE49-F238E27FC236}">
                  <a16:creationId xmlns:a16="http://schemas.microsoft.com/office/drawing/2014/main" id="{F3F75C4B-2D8E-7D42-1C21-93AD0083D5C9}"/>
                </a:ext>
              </a:extLst>
            </p:cNvPr>
            <p:cNvGrpSpPr/>
            <p:nvPr/>
          </p:nvGrpSpPr>
          <p:grpSpPr>
            <a:xfrm>
              <a:off x="5629589" y="1384871"/>
              <a:ext cx="2997978" cy="2803473"/>
              <a:chOff x="6175013" y="2238203"/>
              <a:chExt cx="2529939" cy="2365800"/>
            </a:xfrm>
          </p:grpSpPr>
          <p:sp>
            <p:nvSpPr>
              <p:cNvPr id="6" name="Google Shape;980;p45">
                <a:extLst>
                  <a:ext uri="{FF2B5EF4-FFF2-40B4-BE49-F238E27FC236}">
                    <a16:creationId xmlns:a16="http://schemas.microsoft.com/office/drawing/2014/main" id="{433E65D2-B15A-4EE3-54C9-3B09A83609FA}"/>
                  </a:ext>
                </a:extLst>
              </p:cNvPr>
              <p:cNvSpPr/>
              <p:nvPr/>
            </p:nvSpPr>
            <p:spPr>
              <a:xfrm>
                <a:off x="6324490" y="3491820"/>
                <a:ext cx="644773" cy="399796"/>
              </a:xfrm>
              <a:custGeom>
                <a:avLst/>
                <a:gdLst/>
                <a:ahLst/>
                <a:cxnLst/>
                <a:rect l="l" t="t" r="r" b="b"/>
                <a:pathLst>
                  <a:path w="4577" h="2838" extrusionOk="0">
                    <a:moveTo>
                      <a:pt x="1" y="0"/>
                    </a:moveTo>
                    <a:lnTo>
                      <a:pt x="688" y="2703"/>
                    </a:lnTo>
                    <a:lnTo>
                      <a:pt x="3795" y="2838"/>
                    </a:lnTo>
                    <a:lnTo>
                      <a:pt x="4577" y="0"/>
                    </a:lnTo>
                    <a:close/>
                  </a:path>
                </a:pathLst>
              </a:custGeom>
              <a:solidFill>
                <a:srgbClr val="8A8A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981;p45">
                <a:extLst>
                  <a:ext uri="{FF2B5EF4-FFF2-40B4-BE49-F238E27FC236}">
                    <a16:creationId xmlns:a16="http://schemas.microsoft.com/office/drawing/2014/main" id="{68D10C8A-EFCB-790E-F736-9827EF58F292}"/>
                  </a:ext>
                </a:extLst>
              </p:cNvPr>
              <p:cNvSpPr/>
              <p:nvPr/>
            </p:nvSpPr>
            <p:spPr>
              <a:xfrm>
                <a:off x="6319419" y="3487594"/>
                <a:ext cx="655621" cy="408249"/>
              </a:xfrm>
              <a:custGeom>
                <a:avLst/>
                <a:gdLst/>
                <a:ahLst/>
                <a:cxnLst/>
                <a:rect l="l" t="t" r="r" b="b"/>
                <a:pathLst>
                  <a:path w="4654" h="2898" extrusionOk="0">
                    <a:moveTo>
                      <a:pt x="4578" y="59"/>
                    </a:moveTo>
                    <a:lnTo>
                      <a:pt x="3809" y="2840"/>
                    </a:lnTo>
                    <a:lnTo>
                      <a:pt x="747" y="2706"/>
                    </a:lnTo>
                    <a:lnTo>
                      <a:pt x="72" y="59"/>
                    </a:lnTo>
                    <a:close/>
                    <a:moveTo>
                      <a:pt x="0" y="1"/>
                    </a:moveTo>
                    <a:lnTo>
                      <a:pt x="703" y="2759"/>
                    </a:lnTo>
                    <a:lnTo>
                      <a:pt x="3853" y="2898"/>
                    </a:lnTo>
                    <a:lnTo>
                      <a:pt x="4644" y="37"/>
                    </a:lnTo>
                    <a:lnTo>
                      <a:pt x="4653" y="1"/>
                    </a:ln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982;p45">
                <a:extLst>
                  <a:ext uri="{FF2B5EF4-FFF2-40B4-BE49-F238E27FC236}">
                    <a16:creationId xmlns:a16="http://schemas.microsoft.com/office/drawing/2014/main" id="{A6E4F523-00D3-E8FC-F453-D6C72151EFAB}"/>
                  </a:ext>
                </a:extLst>
              </p:cNvPr>
              <p:cNvSpPr/>
              <p:nvPr/>
            </p:nvSpPr>
            <p:spPr>
              <a:xfrm>
                <a:off x="6669487" y="2737875"/>
                <a:ext cx="1896707" cy="1566925"/>
              </a:xfrm>
              <a:custGeom>
                <a:avLst/>
                <a:gdLst/>
                <a:ahLst/>
                <a:cxnLst/>
                <a:rect l="l" t="t" r="r" b="b"/>
                <a:pathLst>
                  <a:path w="13464" h="11123" extrusionOk="0">
                    <a:moveTo>
                      <a:pt x="7578" y="1"/>
                    </a:moveTo>
                    <a:cubicBezTo>
                      <a:pt x="5959" y="1"/>
                      <a:pt x="4494" y="44"/>
                      <a:pt x="4178" y="141"/>
                    </a:cubicBezTo>
                    <a:cubicBezTo>
                      <a:pt x="3447" y="364"/>
                      <a:pt x="751" y="8333"/>
                      <a:pt x="751" y="8333"/>
                    </a:cubicBezTo>
                    <a:cubicBezTo>
                      <a:pt x="751" y="8333"/>
                      <a:pt x="0" y="10339"/>
                      <a:pt x="244" y="10523"/>
                    </a:cubicBezTo>
                    <a:cubicBezTo>
                      <a:pt x="431" y="10663"/>
                      <a:pt x="6087" y="11123"/>
                      <a:pt x="9217" y="11123"/>
                    </a:cubicBezTo>
                    <a:cubicBezTo>
                      <a:pt x="10178" y="11123"/>
                      <a:pt x="10901" y="11080"/>
                      <a:pt x="11153" y="10970"/>
                    </a:cubicBezTo>
                    <a:cubicBezTo>
                      <a:pt x="12228" y="10503"/>
                      <a:pt x="12897" y="6489"/>
                      <a:pt x="12897" y="6489"/>
                    </a:cubicBezTo>
                    <a:cubicBezTo>
                      <a:pt x="12897" y="6489"/>
                      <a:pt x="13302" y="3101"/>
                      <a:pt x="13383" y="2028"/>
                    </a:cubicBezTo>
                    <a:cubicBezTo>
                      <a:pt x="13463" y="952"/>
                      <a:pt x="13241" y="424"/>
                      <a:pt x="12490" y="202"/>
                    </a:cubicBezTo>
                    <a:cubicBezTo>
                      <a:pt x="12066" y="75"/>
                      <a:pt x="9691" y="1"/>
                      <a:pt x="75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983;p45">
                <a:extLst>
                  <a:ext uri="{FF2B5EF4-FFF2-40B4-BE49-F238E27FC236}">
                    <a16:creationId xmlns:a16="http://schemas.microsoft.com/office/drawing/2014/main" id="{6FE6296B-4E40-E70B-19B0-B585D2B9F120}"/>
                  </a:ext>
                </a:extLst>
              </p:cNvPr>
              <p:cNvSpPr/>
              <p:nvPr/>
            </p:nvSpPr>
            <p:spPr>
              <a:xfrm>
                <a:off x="6663417" y="2734353"/>
                <a:ext cx="1905019" cy="1574250"/>
              </a:xfrm>
              <a:custGeom>
                <a:avLst/>
                <a:gdLst/>
                <a:ahLst/>
                <a:cxnLst/>
                <a:rect l="l" t="t" r="r" b="b"/>
                <a:pathLst>
                  <a:path w="13523" h="11175" extrusionOk="0">
                    <a:moveTo>
                      <a:pt x="7643" y="54"/>
                    </a:moveTo>
                    <a:cubicBezTo>
                      <a:pt x="9739" y="54"/>
                      <a:pt x="12080" y="125"/>
                      <a:pt x="12510" y="251"/>
                    </a:cubicBezTo>
                    <a:cubicBezTo>
                      <a:pt x="13228" y="465"/>
                      <a:pt x="13464" y="951"/>
                      <a:pt x="13381" y="2047"/>
                    </a:cubicBezTo>
                    <a:cubicBezTo>
                      <a:pt x="13301" y="3109"/>
                      <a:pt x="12899" y="6472"/>
                      <a:pt x="12894" y="6505"/>
                    </a:cubicBezTo>
                    <a:cubicBezTo>
                      <a:pt x="12888" y="6546"/>
                      <a:pt x="12216" y="10511"/>
                      <a:pt x="11168" y="10965"/>
                    </a:cubicBezTo>
                    <a:cubicBezTo>
                      <a:pt x="10935" y="11067"/>
                      <a:pt x="10262" y="11117"/>
                      <a:pt x="9224" y="11117"/>
                    </a:cubicBezTo>
                    <a:cubicBezTo>
                      <a:pt x="8254" y="11117"/>
                      <a:pt x="6965" y="11073"/>
                      <a:pt x="5417" y="10984"/>
                    </a:cubicBezTo>
                    <a:cubicBezTo>
                      <a:pt x="2787" y="10833"/>
                      <a:pt x="397" y="10604"/>
                      <a:pt x="286" y="10523"/>
                    </a:cubicBezTo>
                    <a:cubicBezTo>
                      <a:pt x="123" y="10399"/>
                      <a:pt x="515" y="9135"/>
                      <a:pt x="804" y="8365"/>
                    </a:cubicBezTo>
                    <a:cubicBezTo>
                      <a:pt x="1735" y="5614"/>
                      <a:pt x="3646" y="365"/>
                      <a:pt x="4212" y="192"/>
                    </a:cubicBezTo>
                    <a:cubicBezTo>
                      <a:pt x="4522" y="98"/>
                      <a:pt x="6008" y="54"/>
                      <a:pt x="7643" y="54"/>
                    </a:cubicBezTo>
                    <a:close/>
                    <a:moveTo>
                      <a:pt x="7655" y="0"/>
                    </a:moveTo>
                    <a:cubicBezTo>
                      <a:pt x="6007" y="0"/>
                      <a:pt x="4508" y="45"/>
                      <a:pt x="4195" y="140"/>
                    </a:cubicBezTo>
                    <a:cubicBezTo>
                      <a:pt x="3461" y="364"/>
                      <a:pt x="863" y="8018"/>
                      <a:pt x="751" y="8349"/>
                    </a:cubicBezTo>
                    <a:cubicBezTo>
                      <a:pt x="672" y="8559"/>
                      <a:pt x="0" y="10382"/>
                      <a:pt x="253" y="10571"/>
                    </a:cubicBezTo>
                    <a:cubicBezTo>
                      <a:pt x="384" y="10668"/>
                      <a:pt x="2890" y="10897"/>
                      <a:pt x="5411" y="11043"/>
                    </a:cubicBezTo>
                    <a:cubicBezTo>
                      <a:pt x="6308" y="11093"/>
                      <a:pt x="7931" y="11174"/>
                      <a:pt x="9245" y="11174"/>
                    </a:cubicBezTo>
                    <a:cubicBezTo>
                      <a:pt x="10160" y="11174"/>
                      <a:pt x="10926" y="11135"/>
                      <a:pt x="11192" y="11020"/>
                    </a:cubicBezTo>
                    <a:cubicBezTo>
                      <a:pt x="12269" y="10554"/>
                      <a:pt x="12924" y="6681"/>
                      <a:pt x="12952" y="6516"/>
                    </a:cubicBezTo>
                    <a:cubicBezTo>
                      <a:pt x="12956" y="6482"/>
                      <a:pt x="13358" y="3116"/>
                      <a:pt x="13438" y="2054"/>
                    </a:cubicBezTo>
                    <a:cubicBezTo>
                      <a:pt x="13522" y="940"/>
                      <a:pt x="13266" y="419"/>
                      <a:pt x="12526" y="200"/>
                    </a:cubicBezTo>
                    <a:cubicBezTo>
                      <a:pt x="12095" y="72"/>
                      <a:pt x="9755" y="0"/>
                      <a:pt x="76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984;p45">
                <a:extLst>
                  <a:ext uri="{FF2B5EF4-FFF2-40B4-BE49-F238E27FC236}">
                    <a16:creationId xmlns:a16="http://schemas.microsoft.com/office/drawing/2014/main" id="{6CDE05CF-6121-BE6C-91F4-84B02C11D990}"/>
                  </a:ext>
                </a:extLst>
              </p:cNvPr>
              <p:cNvSpPr/>
              <p:nvPr/>
            </p:nvSpPr>
            <p:spPr>
              <a:xfrm>
                <a:off x="7376090" y="2325825"/>
                <a:ext cx="895949" cy="1521141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10798" extrusionOk="0">
                    <a:moveTo>
                      <a:pt x="2125" y="0"/>
                    </a:moveTo>
                    <a:cubicBezTo>
                      <a:pt x="2112" y="0"/>
                      <a:pt x="2101" y="5"/>
                      <a:pt x="2091" y="16"/>
                    </a:cubicBezTo>
                    <a:cubicBezTo>
                      <a:pt x="1981" y="139"/>
                      <a:pt x="2128" y="370"/>
                      <a:pt x="2128" y="370"/>
                    </a:cubicBezTo>
                    <a:cubicBezTo>
                      <a:pt x="2128" y="370"/>
                      <a:pt x="1689" y="65"/>
                      <a:pt x="1467" y="65"/>
                    </a:cubicBezTo>
                    <a:cubicBezTo>
                      <a:pt x="1405" y="65"/>
                      <a:pt x="1360" y="89"/>
                      <a:pt x="1347" y="150"/>
                    </a:cubicBezTo>
                    <a:cubicBezTo>
                      <a:pt x="1285" y="432"/>
                      <a:pt x="1627" y="578"/>
                      <a:pt x="1627" y="578"/>
                    </a:cubicBezTo>
                    <a:cubicBezTo>
                      <a:pt x="1627" y="578"/>
                      <a:pt x="1113" y="651"/>
                      <a:pt x="1139" y="786"/>
                    </a:cubicBezTo>
                    <a:cubicBezTo>
                      <a:pt x="1162" y="920"/>
                      <a:pt x="1444" y="970"/>
                      <a:pt x="1444" y="970"/>
                    </a:cubicBezTo>
                    <a:cubicBezTo>
                      <a:pt x="1444" y="970"/>
                      <a:pt x="1321" y="3220"/>
                      <a:pt x="1187" y="3537"/>
                    </a:cubicBezTo>
                    <a:cubicBezTo>
                      <a:pt x="1052" y="3856"/>
                      <a:pt x="966" y="4283"/>
                      <a:pt x="966" y="4283"/>
                    </a:cubicBezTo>
                    <a:cubicBezTo>
                      <a:pt x="966" y="4283"/>
                      <a:pt x="1" y="5628"/>
                      <a:pt x="294" y="7537"/>
                    </a:cubicBezTo>
                    <a:cubicBezTo>
                      <a:pt x="575" y="9365"/>
                      <a:pt x="1732" y="10440"/>
                      <a:pt x="2183" y="10440"/>
                    </a:cubicBezTo>
                    <a:cubicBezTo>
                      <a:pt x="2203" y="10440"/>
                      <a:pt x="2221" y="10438"/>
                      <a:pt x="2238" y="10434"/>
                    </a:cubicBezTo>
                    <a:cubicBezTo>
                      <a:pt x="2534" y="10363"/>
                      <a:pt x="2731" y="10100"/>
                      <a:pt x="2912" y="10100"/>
                    </a:cubicBezTo>
                    <a:cubicBezTo>
                      <a:pt x="2978" y="10100"/>
                      <a:pt x="3041" y="10135"/>
                      <a:pt x="3107" y="10226"/>
                    </a:cubicBezTo>
                    <a:cubicBezTo>
                      <a:pt x="3265" y="10448"/>
                      <a:pt x="3546" y="10798"/>
                      <a:pt x="3928" y="10798"/>
                    </a:cubicBezTo>
                    <a:cubicBezTo>
                      <a:pt x="4135" y="10798"/>
                      <a:pt x="4372" y="10694"/>
                      <a:pt x="4635" y="10410"/>
                    </a:cubicBezTo>
                    <a:cubicBezTo>
                      <a:pt x="5382" y="9604"/>
                      <a:pt x="5222" y="8502"/>
                      <a:pt x="5174" y="8013"/>
                    </a:cubicBezTo>
                    <a:cubicBezTo>
                      <a:pt x="5124" y="7524"/>
                      <a:pt x="6359" y="7524"/>
                      <a:pt x="6262" y="6424"/>
                    </a:cubicBezTo>
                    <a:cubicBezTo>
                      <a:pt x="6165" y="5322"/>
                      <a:pt x="5064" y="4576"/>
                      <a:pt x="4807" y="4259"/>
                    </a:cubicBezTo>
                    <a:cubicBezTo>
                      <a:pt x="4550" y="3940"/>
                      <a:pt x="4403" y="2938"/>
                      <a:pt x="4269" y="2241"/>
                    </a:cubicBezTo>
                    <a:cubicBezTo>
                      <a:pt x="4134" y="1544"/>
                      <a:pt x="4183" y="1201"/>
                      <a:pt x="3486" y="797"/>
                    </a:cubicBezTo>
                    <a:cubicBezTo>
                      <a:pt x="3082" y="564"/>
                      <a:pt x="2834" y="515"/>
                      <a:pt x="2697" y="515"/>
                    </a:cubicBezTo>
                    <a:cubicBezTo>
                      <a:pt x="2598" y="515"/>
                      <a:pt x="2557" y="540"/>
                      <a:pt x="2557" y="540"/>
                    </a:cubicBezTo>
                    <a:cubicBezTo>
                      <a:pt x="2557" y="540"/>
                      <a:pt x="2261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985;p45">
                <a:extLst>
                  <a:ext uri="{FF2B5EF4-FFF2-40B4-BE49-F238E27FC236}">
                    <a16:creationId xmlns:a16="http://schemas.microsoft.com/office/drawing/2014/main" id="{3BD70BEB-C47B-471B-D18B-58A7C1EA2264}"/>
                  </a:ext>
                </a:extLst>
              </p:cNvPr>
              <p:cNvSpPr/>
              <p:nvPr/>
            </p:nvSpPr>
            <p:spPr>
              <a:xfrm>
                <a:off x="7373555" y="2321458"/>
                <a:ext cx="896935" cy="1529594"/>
              </a:xfrm>
              <a:custGeom>
                <a:avLst/>
                <a:gdLst/>
                <a:ahLst/>
                <a:cxnLst/>
                <a:rect l="l" t="t" r="r" b="b"/>
                <a:pathLst>
                  <a:path w="6367" h="10858" extrusionOk="0">
                    <a:moveTo>
                      <a:pt x="2142" y="56"/>
                    </a:moveTo>
                    <a:cubicBezTo>
                      <a:pt x="2143" y="56"/>
                      <a:pt x="2145" y="56"/>
                      <a:pt x="2146" y="57"/>
                    </a:cubicBezTo>
                    <a:cubicBezTo>
                      <a:pt x="2237" y="67"/>
                      <a:pt x="2440" y="385"/>
                      <a:pt x="2550" y="583"/>
                    </a:cubicBezTo>
                    <a:lnTo>
                      <a:pt x="2565" y="609"/>
                    </a:lnTo>
                    <a:lnTo>
                      <a:pt x="2590" y="594"/>
                    </a:lnTo>
                    <a:cubicBezTo>
                      <a:pt x="2591" y="593"/>
                      <a:pt x="2629" y="573"/>
                      <a:pt x="2716" y="573"/>
                    </a:cubicBezTo>
                    <a:cubicBezTo>
                      <a:pt x="2847" y="573"/>
                      <a:pt x="3090" y="619"/>
                      <a:pt x="3490" y="851"/>
                    </a:cubicBezTo>
                    <a:cubicBezTo>
                      <a:pt x="4076" y="1190"/>
                      <a:pt x="4124" y="1474"/>
                      <a:pt x="4210" y="1993"/>
                    </a:cubicBezTo>
                    <a:cubicBezTo>
                      <a:pt x="4225" y="2080"/>
                      <a:pt x="4241" y="2173"/>
                      <a:pt x="4260" y="2274"/>
                    </a:cubicBezTo>
                    <a:cubicBezTo>
                      <a:pt x="4279" y="2384"/>
                      <a:pt x="4301" y="2501"/>
                      <a:pt x="4324" y="2620"/>
                    </a:cubicBezTo>
                    <a:cubicBezTo>
                      <a:pt x="4444" y="3281"/>
                      <a:pt x="4582" y="4031"/>
                      <a:pt x="4804" y="4305"/>
                    </a:cubicBezTo>
                    <a:cubicBezTo>
                      <a:pt x="4860" y="4376"/>
                      <a:pt x="4955" y="4463"/>
                      <a:pt x="5076" y="4575"/>
                    </a:cubicBezTo>
                    <a:cubicBezTo>
                      <a:pt x="5487" y="4960"/>
                      <a:pt x="6177" y="5604"/>
                      <a:pt x="6253" y="6455"/>
                    </a:cubicBezTo>
                    <a:cubicBezTo>
                      <a:pt x="6310" y="7096"/>
                      <a:pt x="5900" y="7355"/>
                      <a:pt x="5569" y="7563"/>
                    </a:cubicBezTo>
                    <a:cubicBezTo>
                      <a:pt x="5341" y="7707"/>
                      <a:pt x="5143" y="7831"/>
                      <a:pt x="5164" y="8044"/>
                    </a:cubicBezTo>
                    <a:lnTo>
                      <a:pt x="5173" y="8123"/>
                    </a:lnTo>
                    <a:cubicBezTo>
                      <a:pt x="5226" y="8623"/>
                      <a:pt x="5333" y="9663"/>
                      <a:pt x="4634" y="10420"/>
                    </a:cubicBezTo>
                    <a:cubicBezTo>
                      <a:pt x="4401" y="10673"/>
                      <a:pt x="4171" y="10800"/>
                      <a:pt x="3947" y="10800"/>
                    </a:cubicBezTo>
                    <a:cubicBezTo>
                      <a:pt x="3934" y="10800"/>
                      <a:pt x="3922" y="10799"/>
                      <a:pt x="3909" y="10798"/>
                    </a:cubicBezTo>
                    <a:cubicBezTo>
                      <a:pt x="3569" y="10777"/>
                      <a:pt x="3312" y="10469"/>
                      <a:pt x="3148" y="10240"/>
                    </a:cubicBezTo>
                    <a:cubicBezTo>
                      <a:pt x="3077" y="10140"/>
                      <a:pt x="3004" y="10102"/>
                      <a:pt x="2932" y="10102"/>
                    </a:cubicBezTo>
                    <a:cubicBezTo>
                      <a:pt x="2832" y="10102"/>
                      <a:pt x="2730" y="10172"/>
                      <a:pt x="2629" y="10244"/>
                    </a:cubicBezTo>
                    <a:cubicBezTo>
                      <a:pt x="2520" y="10319"/>
                      <a:pt x="2398" y="10403"/>
                      <a:pt x="2253" y="10437"/>
                    </a:cubicBezTo>
                    <a:cubicBezTo>
                      <a:pt x="2238" y="10441"/>
                      <a:pt x="2222" y="10442"/>
                      <a:pt x="2205" y="10442"/>
                    </a:cubicBezTo>
                    <a:cubicBezTo>
                      <a:pt x="2111" y="10442"/>
                      <a:pt x="1980" y="10391"/>
                      <a:pt x="1836" y="10293"/>
                    </a:cubicBezTo>
                    <a:cubicBezTo>
                      <a:pt x="1393" y="9996"/>
                      <a:pt x="578" y="9084"/>
                      <a:pt x="344" y="7562"/>
                    </a:cubicBezTo>
                    <a:cubicBezTo>
                      <a:pt x="56" y="5688"/>
                      <a:pt x="1001" y="4344"/>
                      <a:pt x="1011" y="4330"/>
                    </a:cubicBezTo>
                    <a:lnTo>
                      <a:pt x="1015" y="4319"/>
                    </a:lnTo>
                    <a:cubicBezTo>
                      <a:pt x="1016" y="4314"/>
                      <a:pt x="1102" y="3891"/>
                      <a:pt x="1234" y="3579"/>
                    </a:cubicBezTo>
                    <a:cubicBezTo>
                      <a:pt x="1368" y="3259"/>
                      <a:pt x="1486" y="1093"/>
                      <a:pt x="1492" y="1001"/>
                    </a:cubicBezTo>
                    <a:lnTo>
                      <a:pt x="1494" y="975"/>
                    </a:lnTo>
                    <a:lnTo>
                      <a:pt x="1468" y="971"/>
                    </a:lnTo>
                    <a:cubicBezTo>
                      <a:pt x="1396" y="958"/>
                      <a:pt x="1203" y="905"/>
                      <a:pt x="1186" y="810"/>
                    </a:cubicBezTo>
                    <a:cubicBezTo>
                      <a:pt x="1185" y="806"/>
                      <a:pt x="1185" y="799"/>
                      <a:pt x="1192" y="788"/>
                    </a:cubicBezTo>
                    <a:cubicBezTo>
                      <a:pt x="1250" y="709"/>
                      <a:pt x="1543" y="650"/>
                      <a:pt x="1651" y="635"/>
                    </a:cubicBezTo>
                    <a:lnTo>
                      <a:pt x="1751" y="621"/>
                    </a:lnTo>
                    <a:lnTo>
                      <a:pt x="1659" y="581"/>
                    </a:lnTo>
                    <a:cubicBezTo>
                      <a:pt x="1655" y="580"/>
                      <a:pt x="1337" y="439"/>
                      <a:pt x="1394" y="186"/>
                    </a:cubicBezTo>
                    <a:cubicBezTo>
                      <a:pt x="1400" y="156"/>
                      <a:pt x="1414" y="139"/>
                      <a:pt x="1437" y="129"/>
                    </a:cubicBezTo>
                    <a:cubicBezTo>
                      <a:pt x="1452" y="123"/>
                      <a:pt x="1469" y="121"/>
                      <a:pt x="1488" y="121"/>
                    </a:cubicBezTo>
                    <a:cubicBezTo>
                      <a:pt x="1659" y="121"/>
                      <a:pt x="2001" y="331"/>
                      <a:pt x="2131" y="422"/>
                    </a:cubicBezTo>
                    <a:lnTo>
                      <a:pt x="2246" y="501"/>
                    </a:lnTo>
                    <a:lnTo>
                      <a:pt x="2172" y="384"/>
                    </a:lnTo>
                    <a:cubicBezTo>
                      <a:pt x="2171" y="381"/>
                      <a:pt x="2037" y="167"/>
                      <a:pt x="2131" y="62"/>
                    </a:cubicBezTo>
                    <a:cubicBezTo>
                      <a:pt x="2135" y="58"/>
                      <a:pt x="2137" y="56"/>
                      <a:pt x="2142" y="56"/>
                    </a:cubicBezTo>
                    <a:close/>
                    <a:moveTo>
                      <a:pt x="2142" y="1"/>
                    </a:moveTo>
                    <a:cubicBezTo>
                      <a:pt x="2122" y="1"/>
                      <a:pt x="2103" y="9"/>
                      <a:pt x="2088" y="25"/>
                    </a:cubicBezTo>
                    <a:cubicBezTo>
                      <a:pt x="2012" y="109"/>
                      <a:pt x="2040" y="231"/>
                      <a:pt x="2074" y="317"/>
                    </a:cubicBezTo>
                    <a:cubicBezTo>
                      <a:pt x="1931" y="225"/>
                      <a:pt x="1654" y="65"/>
                      <a:pt x="1483" y="65"/>
                    </a:cubicBezTo>
                    <a:cubicBezTo>
                      <a:pt x="1457" y="65"/>
                      <a:pt x="1434" y="69"/>
                      <a:pt x="1414" y="77"/>
                    </a:cubicBezTo>
                    <a:cubicBezTo>
                      <a:pt x="1372" y="93"/>
                      <a:pt x="1346" y="126"/>
                      <a:pt x="1335" y="173"/>
                    </a:cubicBezTo>
                    <a:cubicBezTo>
                      <a:pt x="1288" y="386"/>
                      <a:pt x="1457" y="529"/>
                      <a:pt x="1559" y="593"/>
                    </a:cubicBezTo>
                    <a:cubicBezTo>
                      <a:pt x="1432" y="615"/>
                      <a:pt x="1205" y="668"/>
                      <a:pt x="1143" y="754"/>
                    </a:cubicBezTo>
                    <a:cubicBezTo>
                      <a:pt x="1128" y="775"/>
                      <a:pt x="1123" y="797"/>
                      <a:pt x="1127" y="821"/>
                    </a:cubicBezTo>
                    <a:cubicBezTo>
                      <a:pt x="1150" y="950"/>
                      <a:pt x="1356" y="1005"/>
                      <a:pt x="1431" y="1021"/>
                    </a:cubicBezTo>
                    <a:cubicBezTo>
                      <a:pt x="1418" y="1267"/>
                      <a:pt x="1302" y="3264"/>
                      <a:pt x="1178" y="3556"/>
                    </a:cubicBezTo>
                    <a:cubicBezTo>
                      <a:pt x="1051" y="3854"/>
                      <a:pt x="967" y="4250"/>
                      <a:pt x="957" y="4302"/>
                    </a:cubicBezTo>
                    <a:cubicBezTo>
                      <a:pt x="893" y="4395"/>
                      <a:pt x="0" y="5732"/>
                      <a:pt x="283" y="7571"/>
                    </a:cubicBezTo>
                    <a:cubicBezTo>
                      <a:pt x="489" y="8920"/>
                      <a:pt x="1194" y="9935"/>
                      <a:pt x="1799" y="10340"/>
                    </a:cubicBezTo>
                    <a:cubicBezTo>
                      <a:pt x="1954" y="10444"/>
                      <a:pt x="2094" y="10498"/>
                      <a:pt x="2201" y="10498"/>
                    </a:cubicBezTo>
                    <a:cubicBezTo>
                      <a:pt x="2222" y="10498"/>
                      <a:pt x="2243" y="10496"/>
                      <a:pt x="2261" y="10491"/>
                    </a:cubicBezTo>
                    <a:cubicBezTo>
                      <a:pt x="2417" y="10454"/>
                      <a:pt x="2544" y="10368"/>
                      <a:pt x="2656" y="10291"/>
                    </a:cubicBezTo>
                    <a:cubicBezTo>
                      <a:pt x="2770" y="10214"/>
                      <a:pt x="2854" y="10160"/>
                      <a:pt x="2930" y="10160"/>
                    </a:cubicBezTo>
                    <a:cubicBezTo>
                      <a:pt x="2989" y="10160"/>
                      <a:pt x="3043" y="10193"/>
                      <a:pt x="3100" y="10273"/>
                    </a:cubicBezTo>
                    <a:cubicBezTo>
                      <a:pt x="3271" y="10512"/>
                      <a:pt x="3540" y="10833"/>
                      <a:pt x="3904" y="10856"/>
                    </a:cubicBezTo>
                    <a:cubicBezTo>
                      <a:pt x="3919" y="10857"/>
                      <a:pt x="3932" y="10857"/>
                      <a:pt x="3946" y="10857"/>
                    </a:cubicBezTo>
                    <a:cubicBezTo>
                      <a:pt x="4185" y="10857"/>
                      <a:pt x="4431" y="10724"/>
                      <a:pt x="4673" y="10458"/>
                    </a:cubicBezTo>
                    <a:cubicBezTo>
                      <a:pt x="5390" y="9681"/>
                      <a:pt x="5279" y="8625"/>
                      <a:pt x="5226" y="8118"/>
                    </a:cubicBezTo>
                    <a:lnTo>
                      <a:pt x="5218" y="8039"/>
                    </a:lnTo>
                    <a:cubicBezTo>
                      <a:pt x="5200" y="7861"/>
                      <a:pt x="5375" y="7750"/>
                      <a:pt x="5597" y="7611"/>
                    </a:cubicBezTo>
                    <a:cubicBezTo>
                      <a:pt x="5940" y="7395"/>
                      <a:pt x="6366" y="7126"/>
                      <a:pt x="6307" y="6449"/>
                    </a:cubicBezTo>
                    <a:cubicBezTo>
                      <a:pt x="6229" y="5577"/>
                      <a:pt x="5530" y="4925"/>
                      <a:pt x="5112" y="4534"/>
                    </a:cubicBezTo>
                    <a:cubicBezTo>
                      <a:pt x="4992" y="4424"/>
                      <a:pt x="4900" y="4337"/>
                      <a:pt x="4845" y="4269"/>
                    </a:cubicBezTo>
                    <a:cubicBezTo>
                      <a:pt x="4633" y="4006"/>
                      <a:pt x="4497" y="3264"/>
                      <a:pt x="4377" y="2610"/>
                    </a:cubicBezTo>
                    <a:cubicBezTo>
                      <a:pt x="4356" y="2490"/>
                      <a:pt x="4335" y="2373"/>
                      <a:pt x="4313" y="2263"/>
                    </a:cubicBezTo>
                    <a:cubicBezTo>
                      <a:pt x="4294" y="2164"/>
                      <a:pt x="4278" y="2070"/>
                      <a:pt x="4264" y="1984"/>
                    </a:cubicBezTo>
                    <a:cubicBezTo>
                      <a:pt x="4179" y="1466"/>
                      <a:pt x="4126" y="1154"/>
                      <a:pt x="3518" y="802"/>
                    </a:cubicBezTo>
                    <a:cubicBezTo>
                      <a:pt x="3111" y="567"/>
                      <a:pt x="2858" y="516"/>
                      <a:pt x="2714" y="516"/>
                    </a:cubicBezTo>
                    <a:cubicBezTo>
                      <a:pt x="2652" y="516"/>
                      <a:pt x="2611" y="526"/>
                      <a:pt x="2586" y="534"/>
                    </a:cubicBezTo>
                    <a:cubicBezTo>
                      <a:pt x="2516" y="408"/>
                      <a:pt x="2287" y="17"/>
                      <a:pt x="2152" y="1"/>
                    </a:cubicBezTo>
                    <a:cubicBezTo>
                      <a:pt x="2148" y="1"/>
                      <a:pt x="2145" y="1"/>
                      <a:pt x="21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986;p45">
                <a:extLst>
                  <a:ext uri="{FF2B5EF4-FFF2-40B4-BE49-F238E27FC236}">
                    <a16:creationId xmlns:a16="http://schemas.microsoft.com/office/drawing/2014/main" id="{23269BC3-289A-DB50-DD1F-3E2FAD524013}"/>
                  </a:ext>
                </a:extLst>
              </p:cNvPr>
              <p:cNvSpPr/>
              <p:nvPr/>
            </p:nvSpPr>
            <p:spPr>
              <a:xfrm>
                <a:off x="7577832" y="2754498"/>
                <a:ext cx="227791" cy="197785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404" extrusionOk="0">
                    <a:moveTo>
                      <a:pt x="1616" y="0"/>
                    </a:moveTo>
                    <a:cubicBezTo>
                      <a:pt x="1616" y="0"/>
                      <a:pt x="1016" y="372"/>
                      <a:pt x="558" y="372"/>
                    </a:cubicBezTo>
                    <a:cubicBezTo>
                      <a:pt x="470" y="372"/>
                      <a:pt x="387" y="358"/>
                      <a:pt x="315" y="326"/>
                    </a:cubicBezTo>
                    <a:lnTo>
                      <a:pt x="315" y="326"/>
                    </a:lnTo>
                    <a:cubicBezTo>
                      <a:pt x="315" y="326"/>
                      <a:pt x="325" y="695"/>
                      <a:pt x="258" y="864"/>
                    </a:cubicBezTo>
                    <a:cubicBezTo>
                      <a:pt x="191" y="1031"/>
                      <a:pt x="0" y="1313"/>
                      <a:pt x="0" y="1313"/>
                    </a:cubicBezTo>
                    <a:lnTo>
                      <a:pt x="1436" y="1403"/>
                    </a:lnTo>
                    <a:cubicBezTo>
                      <a:pt x="1436" y="1403"/>
                      <a:pt x="1369" y="853"/>
                      <a:pt x="1403" y="640"/>
                    </a:cubicBezTo>
                    <a:cubicBezTo>
                      <a:pt x="1436" y="427"/>
                      <a:pt x="1616" y="0"/>
                      <a:pt x="16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987;p45">
                <a:extLst>
                  <a:ext uri="{FF2B5EF4-FFF2-40B4-BE49-F238E27FC236}">
                    <a16:creationId xmlns:a16="http://schemas.microsoft.com/office/drawing/2014/main" id="{9EEE8073-799B-83C9-3A22-604165C538AC}"/>
                  </a:ext>
                </a:extLst>
              </p:cNvPr>
              <p:cNvSpPr/>
              <p:nvPr/>
            </p:nvSpPr>
            <p:spPr>
              <a:xfrm>
                <a:off x="7570365" y="2744214"/>
                <a:ext cx="243428" cy="212154"/>
              </a:xfrm>
              <a:custGeom>
                <a:avLst/>
                <a:gdLst/>
                <a:ahLst/>
                <a:cxnLst/>
                <a:rect l="l" t="t" r="r" b="b"/>
                <a:pathLst>
                  <a:path w="1728" h="1506" extrusionOk="0">
                    <a:moveTo>
                      <a:pt x="1614" y="139"/>
                    </a:moveTo>
                    <a:lnTo>
                      <a:pt x="1614" y="139"/>
                    </a:lnTo>
                    <a:cubicBezTo>
                      <a:pt x="1558" y="274"/>
                      <a:pt x="1455" y="548"/>
                      <a:pt x="1429" y="709"/>
                    </a:cubicBezTo>
                    <a:cubicBezTo>
                      <a:pt x="1401" y="895"/>
                      <a:pt x="1444" y="1322"/>
                      <a:pt x="1459" y="1445"/>
                    </a:cubicBezTo>
                    <a:lnTo>
                      <a:pt x="105" y="1360"/>
                    </a:lnTo>
                    <a:cubicBezTo>
                      <a:pt x="160" y="1276"/>
                      <a:pt x="285" y="1081"/>
                      <a:pt x="340" y="945"/>
                    </a:cubicBezTo>
                    <a:cubicBezTo>
                      <a:pt x="394" y="807"/>
                      <a:pt x="399" y="543"/>
                      <a:pt x="399" y="439"/>
                    </a:cubicBezTo>
                    <a:cubicBezTo>
                      <a:pt x="466" y="463"/>
                      <a:pt x="539" y="473"/>
                      <a:pt x="616" y="473"/>
                    </a:cubicBezTo>
                    <a:cubicBezTo>
                      <a:pt x="987" y="473"/>
                      <a:pt x="1439" y="239"/>
                      <a:pt x="1614" y="139"/>
                    </a:cubicBezTo>
                    <a:close/>
                    <a:moveTo>
                      <a:pt x="1728" y="1"/>
                    </a:moveTo>
                    <a:lnTo>
                      <a:pt x="1653" y="48"/>
                    </a:lnTo>
                    <a:cubicBezTo>
                      <a:pt x="1647" y="52"/>
                      <a:pt x="1053" y="415"/>
                      <a:pt x="609" y="415"/>
                    </a:cubicBezTo>
                    <a:cubicBezTo>
                      <a:pt x="525" y="415"/>
                      <a:pt x="447" y="402"/>
                      <a:pt x="378" y="372"/>
                    </a:cubicBezTo>
                    <a:lnTo>
                      <a:pt x="337" y="353"/>
                    </a:lnTo>
                    <a:lnTo>
                      <a:pt x="338" y="399"/>
                    </a:lnTo>
                    <a:cubicBezTo>
                      <a:pt x="338" y="402"/>
                      <a:pt x="347" y="764"/>
                      <a:pt x="283" y="926"/>
                    </a:cubicBezTo>
                    <a:cubicBezTo>
                      <a:pt x="218" y="1089"/>
                      <a:pt x="31" y="1366"/>
                      <a:pt x="29" y="1370"/>
                    </a:cubicBezTo>
                    <a:lnTo>
                      <a:pt x="1" y="1411"/>
                    </a:lnTo>
                    <a:lnTo>
                      <a:pt x="1521" y="1505"/>
                    </a:lnTo>
                    <a:lnTo>
                      <a:pt x="1516" y="1471"/>
                    </a:lnTo>
                    <a:cubicBezTo>
                      <a:pt x="1516" y="1466"/>
                      <a:pt x="1450" y="922"/>
                      <a:pt x="1483" y="715"/>
                    </a:cubicBezTo>
                    <a:cubicBezTo>
                      <a:pt x="1515" y="507"/>
                      <a:pt x="1692" y="86"/>
                      <a:pt x="1694" y="82"/>
                    </a:cubicBezTo>
                    <a:lnTo>
                      <a:pt x="1728" y="1"/>
                    </a:ln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988;p45">
                <a:extLst>
                  <a:ext uri="{FF2B5EF4-FFF2-40B4-BE49-F238E27FC236}">
                    <a16:creationId xmlns:a16="http://schemas.microsoft.com/office/drawing/2014/main" id="{9708D355-2491-9914-A0F7-8F9646FDAC2B}"/>
                  </a:ext>
                </a:extLst>
              </p:cNvPr>
              <p:cNvSpPr/>
              <p:nvPr/>
            </p:nvSpPr>
            <p:spPr>
              <a:xfrm>
                <a:off x="7516270" y="2449933"/>
                <a:ext cx="461217" cy="391907"/>
              </a:xfrm>
              <a:custGeom>
                <a:avLst/>
                <a:gdLst/>
                <a:ahLst/>
                <a:cxnLst/>
                <a:rect l="l" t="t" r="r" b="b"/>
                <a:pathLst>
                  <a:path w="3274" h="2782" extrusionOk="0">
                    <a:moveTo>
                      <a:pt x="1441" y="1"/>
                    </a:moveTo>
                    <a:cubicBezTo>
                      <a:pt x="806" y="2"/>
                      <a:pt x="390" y="137"/>
                      <a:pt x="317" y="491"/>
                    </a:cubicBezTo>
                    <a:cubicBezTo>
                      <a:pt x="317" y="491"/>
                      <a:pt x="379" y="540"/>
                      <a:pt x="244" y="846"/>
                    </a:cubicBezTo>
                    <a:cubicBezTo>
                      <a:pt x="109" y="1151"/>
                      <a:pt x="0" y="1322"/>
                      <a:pt x="109" y="1592"/>
                    </a:cubicBezTo>
                    <a:cubicBezTo>
                      <a:pt x="220" y="1861"/>
                      <a:pt x="695" y="2619"/>
                      <a:pt x="818" y="2680"/>
                    </a:cubicBezTo>
                    <a:cubicBezTo>
                      <a:pt x="898" y="2720"/>
                      <a:pt x="1093" y="2781"/>
                      <a:pt x="1273" y="2781"/>
                    </a:cubicBezTo>
                    <a:cubicBezTo>
                      <a:pt x="1369" y="2781"/>
                      <a:pt x="1459" y="2764"/>
                      <a:pt x="1527" y="2718"/>
                    </a:cubicBezTo>
                    <a:cubicBezTo>
                      <a:pt x="1723" y="2583"/>
                      <a:pt x="2371" y="2203"/>
                      <a:pt x="2371" y="2203"/>
                    </a:cubicBezTo>
                    <a:cubicBezTo>
                      <a:pt x="2371" y="2203"/>
                      <a:pt x="2459" y="2212"/>
                      <a:pt x="2569" y="2212"/>
                    </a:cubicBezTo>
                    <a:cubicBezTo>
                      <a:pt x="2679" y="2212"/>
                      <a:pt x="2810" y="2203"/>
                      <a:pt x="2895" y="2166"/>
                    </a:cubicBezTo>
                    <a:cubicBezTo>
                      <a:pt x="3067" y="2093"/>
                      <a:pt x="3274" y="1726"/>
                      <a:pt x="3129" y="1567"/>
                    </a:cubicBezTo>
                    <a:cubicBezTo>
                      <a:pt x="3087" y="1522"/>
                      <a:pt x="3029" y="1505"/>
                      <a:pt x="2964" y="1505"/>
                    </a:cubicBezTo>
                    <a:cubicBezTo>
                      <a:pt x="2799" y="1505"/>
                      <a:pt x="2597" y="1614"/>
                      <a:pt x="2554" y="1640"/>
                    </a:cubicBezTo>
                    <a:cubicBezTo>
                      <a:pt x="2550" y="1643"/>
                      <a:pt x="2546" y="1644"/>
                      <a:pt x="2544" y="1644"/>
                    </a:cubicBezTo>
                    <a:cubicBezTo>
                      <a:pt x="2517" y="1644"/>
                      <a:pt x="2661" y="1431"/>
                      <a:pt x="2603" y="1125"/>
                    </a:cubicBezTo>
                    <a:cubicBezTo>
                      <a:pt x="2542" y="795"/>
                      <a:pt x="2285" y="356"/>
                      <a:pt x="2285" y="356"/>
                    </a:cubicBezTo>
                    <a:cubicBezTo>
                      <a:pt x="2285" y="356"/>
                      <a:pt x="2077" y="1"/>
                      <a:pt x="14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989;p45">
                <a:extLst>
                  <a:ext uri="{FF2B5EF4-FFF2-40B4-BE49-F238E27FC236}">
                    <a16:creationId xmlns:a16="http://schemas.microsoft.com/office/drawing/2014/main" id="{4BCC4B99-90D3-2BB9-3C95-D41CD97CDA22}"/>
                  </a:ext>
                </a:extLst>
              </p:cNvPr>
              <p:cNvSpPr/>
              <p:nvPr/>
            </p:nvSpPr>
            <p:spPr>
              <a:xfrm>
                <a:off x="7511328" y="2446130"/>
                <a:ext cx="456427" cy="399655"/>
              </a:xfrm>
              <a:custGeom>
                <a:avLst/>
                <a:gdLst/>
                <a:ahLst/>
                <a:cxnLst/>
                <a:rect l="l" t="t" r="r" b="b"/>
                <a:pathLst>
                  <a:path w="3240" h="2837" extrusionOk="0">
                    <a:moveTo>
                      <a:pt x="1461" y="56"/>
                    </a:moveTo>
                    <a:cubicBezTo>
                      <a:pt x="2072" y="56"/>
                      <a:pt x="2279" y="394"/>
                      <a:pt x="2281" y="397"/>
                    </a:cubicBezTo>
                    <a:cubicBezTo>
                      <a:pt x="2284" y="404"/>
                      <a:pt x="2536" y="839"/>
                      <a:pt x="2596" y="1161"/>
                    </a:cubicBezTo>
                    <a:cubicBezTo>
                      <a:pt x="2634" y="1371"/>
                      <a:pt x="2575" y="1535"/>
                      <a:pt x="2548" y="1614"/>
                    </a:cubicBezTo>
                    <a:cubicBezTo>
                      <a:pt x="2532" y="1657"/>
                      <a:pt x="2524" y="1679"/>
                      <a:pt x="2543" y="1695"/>
                    </a:cubicBezTo>
                    <a:cubicBezTo>
                      <a:pt x="2549" y="1698"/>
                      <a:pt x="2555" y="1702"/>
                      <a:pt x="2564" y="1702"/>
                    </a:cubicBezTo>
                    <a:cubicBezTo>
                      <a:pt x="2571" y="1702"/>
                      <a:pt x="2579" y="1699"/>
                      <a:pt x="2589" y="1694"/>
                    </a:cubicBezTo>
                    <a:cubicBezTo>
                      <a:pt x="2666" y="1646"/>
                      <a:pt x="2843" y="1562"/>
                      <a:pt x="2983" y="1562"/>
                    </a:cubicBezTo>
                    <a:cubicBezTo>
                      <a:pt x="3041" y="1562"/>
                      <a:pt x="3093" y="1577"/>
                      <a:pt x="3129" y="1615"/>
                    </a:cubicBezTo>
                    <a:cubicBezTo>
                      <a:pt x="3180" y="1670"/>
                      <a:pt x="3175" y="1750"/>
                      <a:pt x="3164" y="1809"/>
                    </a:cubicBezTo>
                    <a:cubicBezTo>
                      <a:pt x="3132" y="1955"/>
                      <a:pt x="3011" y="2123"/>
                      <a:pt x="2906" y="2169"/>
                    </a:cubicBezTo>
                    <a:cubicBezTo>
                      <a:pt x="2825" y="2204"/>
                      <a:pt x="2700" y="2212"/>
                      <a:pt x="2593" y="2212"/>
                    </a:cubicBezTo>
                    <a:cubicBezTo>
                      <a:pt x="2485" y="2212"/>
                      <a:pt x="2396" y="2203"/>
                      <a:pt x="2394" y="2203"/>
                    </a:cubicBezTo>
                    <a:lnTo>
                      <a:pt x="2386" y="2202"/>
                    </a:lnTo>
                    <a:lnTo>
                      <a:pt x="2377" y="2206"/>
                    </a:lnTo>
                    <a:cubicBezTo>
                      <a:pt x="2372" y="2211"/>
                      <a:pt x="1727" y="2587"/>
                      <a:pt x="1533" y="2720"/>
                    </a:cubicBezTo>
                    <a:cubicBezTo>
                      <a:pt x="1470" y="2764"/>
                      <a:pt x="1383" y="2780"/>
                      <a:pt x="1292" y="2780"/>
                    </a:cubicBezTo>
                    <a:cubicBezTo>
                      <a:pt x="1121" y="2780"/>
                      <a:pt x="933" y="2723"/>
                      <a:pt x="852" y="2682"/>
                    </a:cubicBezTo>
                    <a:cubicBezTo>
                      <a:pt x="741" y="2626"/>
                      <a:pt x="265" y="1873"/>
                      <a:pt x="156" y="1608"/>
                    </a:cubicBezTo>
                    <a:cubicBezTo>
                      <a:pt x="64" y="1385"/>
                      <a:pt x="131" y="1235"/>
                      <a:pt x="243" y="991"/>
                    </a:cubicBezTo>
                    <a:cubicBezTo>
                      <a:pt x="257" y="958"/>
                      <a:pt x="275" y="922"/>
                      <a:pt x="291" y="885"/>
                    </a:cubicBezTo>
                    <a:cubicBezTo>
                      <a:pt x="398" y="641"/>
                      <a:pt x="387" y="548"/>
                      <a:pt x="368" y="513"/>
                    </a:cubicBezTo>
                    <a:cubicBezTo>
                      <a:pt x="438" y="207"/>
                      <a:pt x="797" y="57"/>
                      <a:pt x="1461" y="56"/>
                    </a:cubicBezTo>
                    <a:close/>
                    <a:moveTo>
                      <a:pt x="1461" y="1"/>
                    </a:moveTo>
                    <a:cubicBezTo>
                      <a:pt x="757" y="1"/>
                      <a:pt x="382" y="167"/>
                      <a:pt x="309" y="513"/>
                    </a:cubicBezTo>
                    <a:lnTo>
                      <a:pt x="303" y="528"/>
                    </a:lnTo>
                    <a:lnTo>
                      <a:pt x="315" y="538"/>
                    </a:lnTo>
                    <a:cubicBezTo>
                      <a:pt x="315" y="538"/>
                      <a:pt x="353" y="597"/>
                      <a:pt x="238" y="862"/>
                    </a:cubicBezTo>
                    <a:cubicBezTo>
                      <a:pt x="219" y="900"/>
                      <a:pt x="203" y="934"/>
                      <a:pt x="190" y="967"/>
                    </a:cubicBezTo>
                    <a:cubicBezTo>
                      <a:pt x="80" y="1209"/>
                      <a:pt x="1" y="1381"/>
                      <a:pt x="102" y="1630"/>
                    </a:cubicBezTo>
                    <a:cubicBezTo>
                      <a:pt x="211" y="1893"/>
                      <a:pt x="694" y="2666"/>
                      <a:pt x="826" y="2733"/>
                    </a:cubicBezTo>
                    <a:cubicBezTo>
                      <a:pt x="902" y="2771"/>
                      <a:pt x="1103" y="2836"/>
                      <a:pt x="1293" y="2836"/>
                    </a:cubicBezTo>
                    <a:cubicBezTo>
                      <a:pt x="1392" y="2836"/>
                      <a:pt x="1490" y="2818"/>
                      <a:pt x="1563" y="2766"/>
                    </a:cubicBezTo>
                    <a:cubicBezTo>
                      <a:pt x="1744" y="2642"/>
                      <a:pt x="2323" y="2302"/>
                      <a:pt x="2397" y="2259"/>
                    </a:cubicBezTo>
                    <a:cubicBezTo>
                      <a:pt x="2423" y="2261"/>
                      <a:pt x="2496" y="2267"/>
                      <a:pt x="2584" y="2267"/>
                    </a:cubicBezTo>
                    <a:cubicBezTo>
                      <a:pt x="2698" y="2267"/>
                      <a:pt x="2836" y="2257"/>
                      <a:pt x="2927" y="2218"/>
                    </a:cubicBezTo>
                    <a:cubicBezTo>
                      <a:pt x="3050" y="2165"/>
                      <a:pt x="3183" y="1983"/>
                      <a:pt x="3218" y="1817"/>
                    </a:cubicBezTo>
                    <a:cubicBezTo>
                      <a:pt x="3239" y="1716"/>
                      <a:pt x="3223" y="1631"/>
                      <a:pt x="3170" y="1573"/>
                    </a:cubicBezTo>
                    <a:cubicBezTo>
                      <a:pt x="3123" y="1523"/>
                      <a:pt x="3058" y="1504"/>
                      <a:pt x="2987" y="1504"/>
                    </a:cubicBezTo>
                    <a:cubicBezTo>
                      <a:pt x="2846" y="1504"/>
                      <a:pt x="2684" y="1577"/>
                      <a:pt x="2606" y="1617"/>
                    </a:cubicBezTo>
                    <a:cubicBezTo>
                      <a:pt x="2637" y="1531"/>
                      <a:pt x="2691" y="1363"/>
                      <a:pt x="2652" y="1148"/>
                    </a:cubicBezTo>
                    <a:cubicBezTo>
                      <a:pt x="2590" y="816"/>
                      <a:pt x="2341" y="388"/>
                      <a:pt x="2330" y="369"/>
                    </a:cubicBezTo>
                    <a:cubicBezTo>
                      <a:pt x="2322" y="354"/>
                      <a:pt x="2106" y="1"/>
                      <a:pt x="1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990;p45">
                <a:extLst>
                  <a:ext uri="{FF2B5EF4-FFF2-40B4-BE49-F238E27FC236}">
                    <a16:creationId xmlns:a16="http://schemas.microsoft.com/office/drawing/2014/main" id="{75A249F2-3DF6-3075-352D-1EC558939A38}"/>
                  </a:ext>
                </a:extLst>
              </p:cNvPr>
              <p:cNvSpPr/>
              <p:nvPr/>
            </p:nvSpPr>
            <p:spPr>
              <a:xfrm>
                <a:off x="7009553" y="2242288"/>
                <a:ext cx="899189" cy="315132"/>
              </a:xfrm>
              <a:custGeom>
                <a:avLst/>
                <a:gdLst/>
                <a:ahLst/>
                <a:cxnLst/>
                <a:rect l="l" t="t" r="r" b="b"/>
                <a:pathLst>
                  <a:path w="6383" h="2237" extrusionOk="0">
                    <a:moveTo>
                      <a:pt x="478" y="1"/>
                    </a:moveTo>
                    <a:cubicBezTo>
                      <a:pt x="322" y="1"/>
                      <a:pt x="188" y="38"/>
                      <a:pt x="123" y="155"/>
                    </a:cubicBezTo>
                    <a:cubicBezTo>
                      <a:pt x="1" y="376"/>
                      <a:pt x="1566" y="1440"/>
                      <a:pt x="1566" y="1440"/>
                    </a:cubicBezTo>
                    <a:lnTo>
                      <a:pt x="3535" y="2051"/>
                    </a:lnTo>
                    <a:cubicBezTo>
                      <a:pt x="3535" y="2051"/>
                      <a:pt x="3847" y="2236"/>
                      <a:pt x="4044" y="2236"/>
                    </a:cubicBezTo>
                    <a:cubicBezTo>
                      <a:pt x="4049" y="2236"/>
                      <a:pt x="4055" y="2236"/>
                      <a:pt x="4061" y="2236"/>
                    </a:cubicBezTo>
                    <a:cubicBezTo>
                      <a:pt x="4257" y="2224"/>
                      <a:pt x="5699" y="1808"/>
                      <a:pt x="5699" y="1808"/>
                    </a:cubicBezTo>
                    <a:cubicBezTo>
                      <a:pt x="5699" y="1808"/>
                      <a:pt x="6214" y="2162"/>
                      <a:pt x="6299" y="2174"/>
                    </a:cubicBezTo>
                    <a:cubicBezTo>
                      <a:pt x="6303" y="2174"/>
                      <a:pt x="6306" y="2175"/>
                      <a:pt x="6309" y="2175"/>
                    </a:cubicBezTo>
                    <a:cubicBezTo>
                      <a:pt x="6383" y="2175"/>
                      <a:pt x="6357" y="2037"/>
                      <a:pt x="6288" y="1978"/>
                    </a:cubicBezTo>
                    <a:lnTo>
                      <a:pt x="6214" y="1917"/>
                    </a:lnTo>
                    <a:cubicBezTo>
                      <a:pt x="6214" y="1917"/>
                      <a:pt x="5761" y="1331"/>
                      <a:pt x="5614" y="1147"/>
                    </a:cubicBezTo>
                    <a:cubicBezTo>
                      <a:pt x="5504" y="1009"/>
                      <a:pt x="5408" y="960"/>
                      <a:pt x="5309" y="960"/>
                    </a:cubicBezTo>
                    <a:cubicBezTo>
                      <a:pt x="5277" y="960"/>
                      <a:pt x="5244" y="966"/>
                      <a:pt x="5211" y="975"/>
                    </a:cubicBezTo>
                    <a:cubicBezTo>
                      <a:pt x="5076" y="1012"/>
                      <a:pt x="3828" y="1575"/>
                      <a:pt x="3779" y="1598"/>
                    </a:cubicBezTo>
                    <a:cubicBezTo>
                      <a:pt x="3779" y="1598"/>
                      <a:pt x="3778" y="1599"/>
                      <a:pt x="3778" y="1599"/>
                    </a:cubicBezTo>
                    <a:cubicBezTo>
                      <a:pt x="3690" y="1599"/>
                      <a:pt x="1197" y="119"/>
                      <a:pt x="906" y="58"/>
                    </a:cubicBezTo>
                    <a:cubicBezTo>
                      <a:pt x="769" y="30"/>
                      <a:pt x="615" y="1"/>
                      <a:pt x="47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991;p45">
                <a:extLst>
                  <a:ext uri="{FF2B5EF4-FFF2-40B4-BE49-F238E27FC236}">
                    <a16:creationId xmlns:a16="http://schemas.microsoft.com/office/drawing/2014/main" id="{2A5D1F0C-3A44-2E71-BCD3-38A4AEA93B8D}"/>
                  </a:ext>
                </a:extLst>
              </p:cNvPr>
              <p:cNvSpPr/>
              <p:nvPr/>
            </p:nvSpPr>
            <p:spPr>
              <a:xfrm>
                <a:off x="7003061" y="2238203"/>
                <a:ext cx="905528" cy="323021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2293" extrusionOk="0">
                    <a:moveTo>
                      <a:pt x="511" y="60"/>
                    </a:moveTo>
                    <a:cubicBezTo>
                      <a:pt x="637" y="60"/>
                      <a:pt x="784" y="85"/>
                      <a:pt x="932" y="116"/>
                    </a:cubicBezTo>
                    <a:cubicBezTo>
                      <a:pt x="1101" y="150"/>
                      <a:pt x="2042" y="682"/>
                      <a:pt x="2798" y="1109"/>
                    </a:cubicBezTo>
                    <a:cubicBezTo>
                      <a:pt x="3644" y="1587"/>
                      <a:pt x="3775" y="1656"/>
                      <a:pt x="3813" y="1656"/>
                    </a:cubicBezTo>
                    <a:cubicBezTo>
                      <a:pt x="3819" y="1656"/>
                      <a:pt x="3822" y="1654"/>
                      <a:pt x="3825" y="1653"/>
                    </a:cubicBezTo>
                    <a:cubicBezTo>
                      <a:pt x="3896" y="1617"/>
                      <a:pt x="5127" y="1064"/>
                      <a:pt x="5251" y="1030"/>
                    </a:cubicBezTo>
                    <a:cubicBezTo>
                      <a:pt x="5280" y="1022"/>
                      <a:pt x="5310" y="1016"/>
                      <a:pt x="5342" y="1016"/>
                    </a:cubicBezTo>
                    <a:cubicBezTo>
                      <a:pt x="5424" y="1016"/>
                      <a:pt x="5516" y="1055"/>
                      <a:pt x="5626" y="1192"/>
                    </a:cubicBezTo>
                    <a:cubicBezTo>
                      <a:pt x="5770" y="1374"/>
                      <a:pt x="6220" y="1957"/>
                      <a:pt x="6224" y="1962"/>
                    </a:cubicBezTo>
                    <a:lnTo>
                      <a:pt x="6301" y="2027"/>
                    </a:lnTo>
                    <a:cubicBezTo>
                      <a:pt x="6346" y="2066"/>
                      <a:pt x="6365" y="2139"/>
                      <a:pt x="6353" y="2166"/>
                    </a:cubicBezTo>
                    <a:cubicBezTo>
                      <a:pt x="6351" y="2169"/>
                      <a:pt x="6349" y="2175"/>
                      <a:pt x="6340" y="2175"/>
                    </a:cubicBezTo>
                    <a:cubicBezTo>
                      <a:pt x="6338" y="2175"/>
                      <a:pt x="6337" y="2174"/>
                      <a:pt x="6335" y="2174"/>
                    </a:cubicBezTo>
                    <a:cubicBezTo>
                      <a:pt x="6276" y="2166"/>
                      <a:pt x="5942" y="1947"/>
                      <a:pt x="5746" y="1812"/>
                    </a:cubicBezTo>
                    <a:lnTo>
                      <a:pt x="5736" y="1803"/>
                    </a:lnTo>
                    <a:lnTo>
                      <a:pt x="5723" y="1807"/>
                    </a:lnTo>
                    <a:cubicBezTo>
                      <a:pt x="5708" y="1813"/>
                      <a:pt x="4281" y="2223"/>
                      <a:pt x="4091" y="2235"/>
                    </a:cubicBezTo>
                    <a:cubicBezTo>
                      <a:pt x="4086" y="2235"/>
                      <a:pt x="4081" y="2235"/>
                      <a:pt x="4075" y="2235"/>
                    </a:cubicBezTo>
                    <a:cubicBezTo>
                      <a:pt x="3889" y="2235"/>
                      <a:pt x="3584" y="2057"/>
                      <a:pt x="3580" y="2056"/>
                    </a:cubicBezTo>
                    <a:lnTo>
                      <a:pt x="1609" y="1443"/>
                    </a:lnTo>
                    <a:cubicBezTo>
                      <a:pt x="852" y="927"/>
                      <a:pt x="110" y="321"/>
                      <a:pt x="181" y="199"/>
                    </a:cubicBezTo>
                    <a:cubicBezTo>
                      <a:pt x="238" y="96"/>
                      <a:pt x="360" y="60"/>
                      <a:pt x="511" y="60"/>
                    </a:cubicBezTo>
                    <a:close/>
                    <a:moveTo>
                      <a:pt x="508" y="1"/>
                    </a:moveTo>
                    <a:cubicBezTo>
                      <a:pt x="341" y="1"/>
                      <a:pt x="200" y="43"/>
                      <a:pt x="129" y="171"/>
                    </a:cubicBezTo>
                    <a:cubicBezTo>
                      <a:pt x="1" y="401"/>
                      <a:pt x="1316" y="1312"/>
                      <a:pt x="1581" y="1492"/>
                    </a:cubicBezTo>
                    <a:lnTo>
                      <a:pt x="3555" y="2106"/>
                    </a:lnTo>
                    <a:cubicBezTo>
                      <a:pt x="3590" y="2126"/>
                      <a:pt x="3880" y="2292"/>
                      <a:pt x="4075" y="2292"/>
                    </a:cubicBezTo>
                    <a:cubicBezTo>
                      <a:pt x="4079" y="2292"/>
                      <a:pt x="4083" y="2292"/>
                      <a:pt x="4087" y="2292"/>
                    </a:cubicBezTo>
                    <a:cubicBezTo>
                      <a:pt x="4088" y="2292"/>
                      <a:pt x="4090" y="2292"/>
                      <a:pt x="4091" y="2292"/>
                    </a:cubicBezTo>
                    <a:cubicBezTo>
                      <a:pt x="4279" y="2281"/>
                      <a:pt x="5569" y="1912"/>
                      <a:pt x="5723" y="1867"/>
                    </a:cubicBezTo>
                    <a:cubicBezTo>
                      <a:pt x="5830" y="1942"/>
                      <a:pt x="6240" y="2219"/>
                      <a:pt x="6324" y="2232"/>
                    </a:cubicBezTo>
                    <a:cubicBezTo>
                      <a:pt x="6329" y="2232"/>
                      <a:pt x="6333" y="2233"/>
                      <a:pt x="6338" y="2233"/>
                    </a:cubicBezTo>
                    <a:cubicBezTo>
                      <a:pt x="6367" y="2233"/>
                      <a:pt x="6391" y="2218"/>
                      <a:pt x="6402" y="2191"/>
                    </a:cubicBezTo>
                    <a:cubicBezTo>
                      <a:pt x="6427" y="2136"/>
                      <a:pt x="6394" y="2036"/>
                      <a:pt x="6335" y="1986"/>
                    </a:cubicBezTo>
                    <a:lnTo>
                      <a:pt x="6263" y="1926"/>
                    </a:lnTo>
                    <a:cubicBezTo>
                      <a:pt x="6231" y="1883"/>
                      <a:pt x="5807" y="1333"/>
                      <a:pt x="5666" y="1157"/>
                    </a:cubicBezTo>
                    <a:cubicBezTo>
                      <a:pt x="5560" y="1024"/>
                      <a:pt x="5457" y="961"/>
                      <a:pt x="5339" y="961"/>
                    </a:cubicBezTo>
                    <a:cubicBezTo>
                      <a:pt x="5305" y="961"/>
                      <a:pt x="5270" y="966"/>
                      <a:pt x="5234" y="976"/>
                    </a:cubicBezTo>
                    <a:cubicBezTo>
                      <a:pt x="5095" y="1014"/>
                      <a:pt x="3918" y="1546"/>
                      <a:pt x="3806" y="1598"/>
                    </a:cubicBezTo>
                    <a:cubicBezTo>
                      <a:pt x="3736" y="1574"/>
                      <a:pt x="3272" y="1312"/>
                      <a:pt x="2823" y="1059"/>
                    </a:cubicBezTo>
                    <a:cubicBezTo>
                      <a:pt x="2024" y="607"/>
                      <a:pt x="1118" y="97"/>
                      <a:pt x="942" y="59"/>
                    </a:cubicBezTo>
                    <a:cubicBezTo>
                      <a:pt x="796" y="29"/>
                      <a:pt x="643" y="1"/>
                      <a:pt x="5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992;p45">
                <a:extLst>
                  <a:ext uri="{FF2B5EF4-FFF2-40B4-BE49-F238E27FC236}">
                    <a16:creationId xmlns:a16="http://schemas.microsoft.com/office/drawing/2014/main" id="{A7846549-229E-4EF0-C898-D25F771F6991}"/>
                  </a:ext>
                </a:extLst>
              </p:cNvPr>
              <p:cNvSpPr/>
              <p:nvPr/>
            </p:nvSpPr>
            <p:spPr>
              <a:xfrm>
                <a:off x="7779702" y="2460780"/>
                <a:ext cx="150170" cy="5001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355" extrusionOk="0">
                    <a:moveTo>
                      <a:pt x="200" y="0"/>
                    </a:moveTo>
                    <a:cubicBezTo>
                      <a:pt x="112" y="0"/>
                      <a:pt x="1" y="47"/>
                      <a:pt x="1" y="47"/>
                    </a:cubicBezTo>
                    <a:lnTo>
                      <a:pt x="232" y="255"/>
                    </a:lnTo>
                    <a:lnTo>
                      <a:pt x="417" y="280"/>
                    </a:lnTo>
                    <a:cubicBezTo>
                      <a:pt x="417" y="280"/>
                      <a:pt x="791" y="354"/>
                      <a:pt x="930" y="354"/>
                    </a:cubicBezTo>
                    <a:cubicBezTo>
                      <a:pt x="939" y="354"/>
                      <a:pt x="948" y="354"/>
                      <a:pt x="955" y="353"/>
                    </a:cubicBezTo>
                    <a:cubicBezTo>
                      <a:pt x="1066" y="340"/>
                      <a:pt x="1016" y="218"/>
                      <a:pt x="930" y="206"/>
                    </a:cubicBezTo>
                    <a:cubicBezTo>
                      <a:pt x="844" y="194"/>
                      <a:pt x="343" y="47"/>
                      <a:pt x="258" y="10"/>
                    </a:cubicBezTo>
                    <a:cubicBezTo>
                      <a:pt x="241" y="3"/>
                      <a:pt x="221" y="0"/>
                      <a:pt x="2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993;p45">
                <a:extLst>
                  <a:ext uri="{FF2B5EF4-FFF2-40B4-BE49-F238E27FC236}">
                    <a16:creationId xmlns:a16="http://schemas.microsoft.com/office/drawing/2014/main" id="{3F8307C1-EE48-E55A-3D1C-66D52606ED1C}"/>
                  </a:ext>
                </a:extLst>
              </p:cNvPr>
              <p:cNvSpPr/>
              <p:nvPr/>
            </p:nvSpPr>
            <p:spPr>
              <a:xfrm>
                <a:off x="7778434" y="2456836"/>
                <a:ext cx="148902" cy="57758"/>
              </a:xfrm>
              <a:custGeom>
                <a:avLst/>
                <a:gdLst/>
                <a:ahLst/>
                <a:cxnLst/>
                <a:rect l="l" t="t" r="r" b="b"/>
                <a:pathLst>
                  <a:path w="1057" h="410" extrusionOk="0">
                    <a:moveTo>
                      <a:pt x="208" y="1"/>
                    </a:moveTo>
                    <a:cubicBezTo>
                      <a:pt x="119" y="1"/>
                      <a:pt x="15" y="44"/>
                      <a:pt x="0" y="51"/>
                    </a:cubicBezTo>
                    <a:lnTo>
                      <a:pt x="23" y="102"/>
                    </a:lnTo>
                    <a:cubicBezTo>
                      <a:pt x="58" y="87"/>
                      <a:pt x="144" y="56"/>
                      <a:pt x="209" y="56"/>
                    </a:cubicBezTo>
                    <a:cubicBezTo>
                      <a:pt x="227" y="56"/>
                      <a:pt x="244" y="59"/>
                      <a:pt x="257" y="65"/>
                    </a:cubicBezTo>
                    <a:cubicBezTo>
                      <a:pt x="350" y="104"/>
                      <a:pt x="851" y="250"/>
                      <a:pt x="937" y="262"/>
                    </a:cubicBezTo>
                    <a:cubicBezTo>
                      <a:pt x="975" y="267"/>
                      <a:pt x="1001" y="301"/>
                      <a:pt x="1001" y="326"/>
                    </a:cubicBezTo>
                    <a:cubicBezTo>
                      <a:pt x="1001" y="341"/>
                      <a:pt x="987" y="350"/>
                      <a:pt x="963" y="352"/>
                    </a:cubicBezTo>
                    <a:cubicBezTo>
                      <a:pt x="956" y="353"/>
                      <a:pt x="949" y="353"/>
                      <a:pt x="940" y="353"/>
                    </a:cubicBezTo>
                    <a:cubicBezTo>
                      <a:pt x="828" y="353"/>
                      <a:pt x="541" y="302"/>
                      <a:pt x="431" y="280"/>
                    </a:cubicBezTo>
                    <a:lnTo>
                      <a:pt x="247" y="255"/>
                    </a:lnTo>
                    <a:lnTo>
                      <a:pt x="239" y="312"/>
                    </a:lnTo>
                    <a:lnTo>
                      <a:pt x="420" y="335"/>
                    </a:lnTo>
                    <a:cubicBezTo>
                      <a:pt x="436" y="339"/>
                      <a:pt x="798" y="410"/>
                      <a:pt x="938" y="410"/>
                    </a:cubicBezTo>
                    <a:cubicBezTo>
                      <a:pt x="948" y="410"/>
                      <a:pt x="959" y="410"/>
                      <a:pt x="968" y="409"/>
                    </a:cubicBezTo>
                    <a:cubicBezTo>
                      <a:pt x="1033" y="400"/>
                      <a:pt x="1057" y="361"/>
                      <a:pt x="1057" y="326"/>
                    </a:cubicBezTo>
                    <a:cubicBezTo>
                      <a:pt x="1057" y="270"/>
                      <a:pt x="1006" y="216"/>
                      <a:pt x="944" y="206"/>
                    </a:cubicBezTo>
                    <a:cubicBezTo>
                      <a:pt x="864" y="196"/>
                      <a:pt x="366" y="51"/>
                      <a:pt x="279" y="13"/>
                    </a:cubicBezTo>
                    <a:cubicBezTo>
                      <a:pt x="258" y="4"/>
                      <a:pt x="234" y="1"/>
                      <a:pt x="2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994;p45">
                <a:extLst>
                  <a:ext uri="{FF2B5EF4-FFF2-40B4-BE49-F238E27FC236}">
                    <a16:creationId xmlns:a16="http://schemas.microsoft.com/office/drawing/2014/main" id="{350BF465-670D-222E-E85A-64CFED6012E5}"/>
                  </a:ext>
                </a:extLst>
              </p:cNvPr>
              <p:cNvSpPr/>
              <p:nvPr/>
            </p:nvSpPr>
            <p:spPr>
              <a:xfrm>
                <a:off x="7648690" y="2512198"/>
                <a:ext cx="77762" cy="53532"/>
              </a:xfrm>
              <a:custGeom>
                <a:avLst/>
                <a:gdLst/>
                <a:ahLst/>
                <a:cxnLst/>
                <a:rect l="l" t="t" r="r" b="b"/>
                <a:pathLst>
                  <a:path w="552" h="380" extrusionOk="0">
                    <a:moveTo>
                      <a:pt x="159" y="1"/>
                    </a:moveTo>
                    <a:cubicBezTo>
                      <a:pt x="25" y="1"/>
                      <a:pt x="0" y="379"/>
                      <a:pt x="0" y="379"/>
                    </a:cubicBezTo>
                    <a:lnTo>
                      <a:pt x="551" y="258"/>
                    </a:lnTo>
                    <a:cubicBezTo>
                      <a:pt x="551" y="258"/>
                      <a:pt x="293" y="1"/>
                      <a:pt x="1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995;p45">
                <a:extLst>
                  <a:ext uri="{FF2B5EF4-FFF2-40B4-BE49-F238E27FC236}">
                    <a16:creationId xmlns:a16="http://schemas.microsoft.com/office/drawing/2014/main" id="{B1EC02AD-10C9-3F97-1051-D88D6517F3BC}"/>
                  </a:ext>
                </a:extLst>
              </p:cNvPr>
              <p:cNvSpPr/>
              <p:nvPr/>
            </p:nvSpPr>
            <p:spPr>
              <a:xfrm>
                <a:off x="7642621" y="2508254"/>
                <a:ext cx="84664" cy="57617"/>
              </a:xfrm>
              <a:custGeom>
                <a:avLst/>
                <a:gdLst/>
                <a:ahLst/>
                <a:cxnLst/>
                <a:rect l="l" t="t" r="r" b="b"/>
                <a:pathLst>
                  <a:path w="601" h="409" extrusionOk="0">
                    <a:moveTo>
                      <a:pt x="188" y="0"/>
                    </a:moveTo>
                    <a:cubicBezTo>
                      <a:pt x="34" y="0"/>
                      <a:pt x="5" y="337"/>
                      <a:pt x="1" y="405"/>
                    </a:cubicBezTo>
                    <a:lnTo>
                      <a:pt x="57" y="408"/>
                    </a:lnTo>
                    <a:cubicBezTo>
                      <a:pt x="66" y="262"/>
                      <a:pt x="114" y="57"/>
                      <a:pt x="188" y="57"/>
                    </a:cubicBezTo>
                    <a:cubicBezTo>
                      <a:pt x="290" y="57"/>
                      <a:pt x="491" y="236"/>
                      <a:pt x="560" y="305"/>
                    </a:cubicBezTo>
                    <a:lnTo>
                      <a:pt x="601" y="265"/>
                    </a:lnTo>
                    <a:cubicBezTo>
                      <a:pt x="572" y="238"/>
                      <a:pt x="331" y="0"/>
                      <a:pt x="1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996;p45">
                <a:extLst>
                  <a:ext uri="{FF2B5EF4-FFF2-40B4-BE49-F238E27FC236}">
                    <a16:creationId xmlns:a16="http://schemas.microsoft.com/office/drawing/2014/main" id="{2961B444-C88B-EB52-8C81-389F31868AA1}"/>
                  </a:ext>
                </a:extLst>
              </p:cNvPr>
              <p:cNvSpPr/>
              <p:nvPr/>
            </p:nvSpPr>
            <p:spPr>
              <a:xfrm>
                <a:off x="7009553" y="2242147"/>
                <a:ext cx="261600" cy="215535"/>
              </a:xfrm>
              <a:custGeom>
                <a:avLst/>
                <a:gdLst/>
                <a:ahLst/>
                <a:cxnLst/>
                <a:rect l="l" t="t" r="r" b="b"/>
                <a:pathLst>
                  <a:path w="1857" h="1530" extrusionOk="0">
                    <a:moveTo>
                      <a:pt x="478" y="1"/>
                    </a:moveTo>
                    <a:cubicBezTo>
                      <a:pt x="322" y="1"/>
                      <a:pt x="188" y="38"/>
                      <a:pt x="123" y="155"/>
                    </a:cubicBezTo>
                    <a:cubicBezTo>
                      <a:pt x="1" y="376"/>
                      <a:pt x="1566" y="1438"/>
                      <a:pt x="1566" y="1438"/>
                    </a:cubicBezTo>
                    <a:lnTo>
                      <a:pt x="1856" y="1530"/>
                    </a:lnTo>
                    <a:lnTo>
                      <a:pt x="1807" y="511"/>
                    </a:lnTo>
                    <a:cubicBezTo>
                      <a:pt x="1370" y="270"/>
                      <a:pt x="1006" y="79"/>
                      <a:pt x="906" y="58"/>
                    </a:cubicBezTo>
                    <a:cubicBezTo>
                      <a:pt x="769" y="29"/>
                      <a:pt x="615" y="1"/>
                      <a:pt x="4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997;p45">
                <a:extLst>
                  <a:ext uri="{FF2B5EF4-FFF2-40B4-BE49-F238E27FC236}">
                    <a16:creationId xmlns:a16="http://schemas.microsoft.com/office/drawing/2014/main" id="{A79D9DB7-5A80-DBCB-0B73-C2AB297FE932}"/>
                  </a:ext>
                </a:extLst>
              </p:cNvPr>
              <p:cNvSpPr/>
              <p:nvPr/>
            </p:nvSpPr>
            <p:spPr>
              <a:xfrm>
                <a:off x="7003061" y="2238485"/>
                <a:ext cx="270334" cy="224973"/>
              </a:xfrm>
              <a:custGeom>
                <a:avLst/>
                <a:gdLst/>
                <a:ahLst/>
                <a:cxnLst/>
                <a:rect l="l" t="t" r="r" b="b"/>
                <a:pathLst>
                  <a:path w="1919" h="1597" extrusionOk="0">
                    <a:moveTo>
                      <a:pt x="511" y="57"/>
                    </a:moveTo>
                    <a:cubicBezTo>
                      <a:pt x="636" y="57"/>
                      <a:pt x="783" y="81"/>
                      <a:pt x="931" y="112"/>
                    </a:cubicBezTo>
                    <a:cubicBezTo>
                      <a:pt x="1013" y="130"/>
                      <a:pt x="1303" y="274"/>
                      <a:pt x="1812" y="554"/>
                    </a:cubicBezTo>
                    <a:lnTo>
                      <a:pt x="1859" y="1518"/>
                    </a:lnTo>
                    <a:lnTo>
                      <a:pt x="1609" y="1441"/>
                    </a:lnTo>
                    <a:cubicBezTo>
                      <a:pt x="852" y="925"/>
                      <a:pt x="110" y="319"/>
                      <a:pt x="180" y="196"/>
                    </a:cubicBezTo>
                    <a:cubicBezTo>
                      <a:pt x="238" y="92"/>
                      <a:pt x="359" y="57"/>
                      <a:pt x="511" y="57"/>
                    </a:cubicBezTo>
                    <a:close/>
                    <a:moveTo>
                      <a:pt x="508" y="1"/>
                    </a:moveTo>
                    <a:cubicBezTo>
                      <a:pt x="341" y="1"/>
                      <a:pt x="200" y="42"/>
                      <a:pt x="129" y="170"/>
                    </a:cubicBezTo>
                    <a:cubicBezTo>
                      <a:pt x="1" y="402"/>
                      <a:pt x="1316" y="1311"/>
                      <a:pt x="1581" y="1491"/>
                    </a:cubicBezTo>
                    <a:lnTo>
                      <a:pt x="1918" y="1596"/>
                    </a:lnTo>
                    <a:lnTo>
                      <a:pt x="1866" y="522"/>
                    </a:lnTo>
                    <a:lnTo>
                      <a:pt x="1852" y="515"/>
                    </a:lnTo>
                    <a:cubicBezTo>
                      <a:pt x="1321" y="222"/>
                      <a:pt x="1033" y="77"/>
                      <a:pt x="942" y="58"/>
                    </a:cubicBezTo>
                    <a:cubicBezTo>
                      <a:pt x="796" y="28"/>
                      <a:pt x="643" y="1"/>
                      <a:pt x="5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998;p45">
                <a:extLst>
                  <a:ext uri="{FF2B5EF4-FFF2-40B4-BE49-F238E27FC236}">
                    <a16:creationId xmlns:a16="http://schemas.microsoft.com/office/drawing/2014/main" id="{1E55C915-FEFA-1DB9-6FCD-B3C698F6B246}"/>
                  </a:ext>
                </a:extLst>
              </p:cNvPr>
              <p:cNvSpPr/>
              <p:nvPr/>
            </p:nvSpPr>
            <p:spPr>
              <a:xfrm>
                <a:off x="7011666" y="2264123"/>
                <a:ext cx="973006" cy="1609327"/>
              </a:xfrm>
              <a:custGeom>
                <a:avLst/>
                <a:gdLst/>
                <a:ahLst/>
                <a:cxnLst/>
                <a:rect l="l" t="t" r="r" b="b"/>
                <a:pathLst>
                  <a:path w="6907" h="11424" extrusionOk="0">
                    <a:moveTo>
                      <a:pt x="106" y="1"/>
                    </a:moveTo>
                    <a:cubicBezTo>
                      <a:pt x="0" y="1"/>
                      <a:pt x="269" y="1081"/>
                      <a:pt x="671" y="1909"/>
                    </a:cubicBezTo>
                    <a:cubicBezTo>
                      <a:pt x="1074" y="2741"/>
                      <a:pt x="2003" y="4979"/>
                      <a:pt x="2003" y="4979"/>
                    </a:cubicBezTo>
                    <a:lnTo>
                      <a:pt x="2041" y="5541"/>
                    </a:lnTo>
                    <a:cubicBezTo>
                      <a:pt x="2041" y="5541"/>
                      <a:pt x="1955" y="6814"/>
                      <a:pt x="1955" y="6862"/>
                    </a:cubicBezTo>
                    <a:cubicBezTo>
                      <a:pt x="1955" y="6911"/>
                      <a:pt x="866" y="8255"/>
                      <a:pt x="866" y="8255"/>
                    </a:cubicBezTo>
                    <a:cubicBezTo>
                      <a:pt x="866" y="8255"/>
                      <a:pt x="3853" y="11423"/>
                      <a:pt x="4020" y="11423"/>
                    </a:cubicBezTo>
                    <a:cubicBezTo>
                      <a:pt x="4020" y="11423"/>
                      <a:pt x="4021" y="11423"/>
                      <a:pt x="4021" y="11423"/>
                    </a:cubicBezTo>
                    <a:cubicBezTo>
                      <a:pt x="4168" y="11398"/>
                      <a:pt x="4926" y="11276"/>
                      <a:pt x="5049" y="10714"/>
                    </a:cubicBezTo>
                    <a:cubicBezTo>
                      <a:pt x="5172" y="10151"/>
                      <a:pt x="5012" y="8696"/>
                      <a:pt x="5293" y="8415"/>
                    </a:cubicBezTo>
                    <a:cubicBezTo>
                      <a:pt x="5574" y="8134"/>
                      <a:pt x="6907" y="5883"/>
                      <a:pt x="6871" y="5333"/>
                    </a:cubicBezTo>
                    <a:cubicBezTo>
                      <a:pt x="6838" y="4847"/>
                      <a:pt x="6385" y="4819"/>
                      <a:pt x="6078" y="4819"/>
                    </a:cubicBezTo>
                    <a:cubicBezTo>
                      <a:pt x="6038" y="4819"/>
                      <a:pt x="6000" y="4819"/>
                      <a:pt x="5966" y="4819"/>
                    </a:cubicBezTo>
                    <a:cubicBezTo>
                      <a:pt x="5673" y="4819"/>
                      <a:pt x="3557" y="4513"/>
                      <a:pt x="3557" y="4513"/>
                    </a:cubicBezTo>
                    <a:cubicBezTo>
                      <a:pt x="3557" y="4513"/>
                      <a:pt x="3422" y="4403"/>
                      <a:pt x="3226" y="4171"/>
                    </a:cubicBezTo>
                    <a:cubicBezTo>
                      <a:pt x="3030" y="3940"/>
                      <a:pt x="2652" y="3744"/>
                      <a:pt x="2652" y="3744"/>
                    </a:cubicBezTo>
                    <a:lnTo>
                      <a:pt x="1369" y="662"/>
                    </a:lnTo>
                    <a:cubicBezTo>
                      <a:pt x="1369" y="662"/>
                      <a:pt x="1173" y="246"/>
                      <a:pt x="868" y="111"/>
                    </a:cubicBezTo>
                    <a:lnTo>
                      <a:pt x="108" y="1"/>
                    </a:lnTo>
                    <a:cubicBezTo>
                      <a:pt x="107" y="1"/>
                      <a:pt x="107" y="1"/>
                      <a:pt x="1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99;p45">
                <a:extLst>
                  <a:ext uri="{FF2B5EF4-FFF2-40B4-BE49-F238E27FC236}">
                    <a16:creationId xmlns:a16="http://schemas.microsoft.com/office/drawing/2014/main" id="{B8044479-4E9C-D662-74AB-39DD9D9FDB75}"/>
                  </a:ext>
                </a:extLst>
              </p:cNvPr>
              <p:cNvSpPr/>
              <p:nvPr/>
            </p:nvSpPr>
            <p:spPr>
              <a:xfrm>
                <a:off x="7007287" y="2260179"/>
                <a:ext cx="979486" cy="1616935"/>
              </a:xfrm>
              <a:custGeom>
                <a:avLst/>
                <a:gdLst/>
                <a:ahLst/>
                <a:cxnLst/>
                <a:rect l="l" t="t" r="r" b="b"/>
                <a:pathLst>
                  <a:path w="6953" h="11478" extrusionOk="0">
                    <a:moveTo>
                      <a:pt x="124" y="0"/>
                    </a:moveTo>
                    <a:cubicBezTo>
                      <a:pt x="107" y="0"/>
                      <a:pt x="95" y="7"/>
                      <a:pt x="86" y="19"/>
                    </a:cubicBezTo>
                    <a:cubicBezTo>
                      <a:pt x="0" y="139"/>
                      <a:pt x="295" y="1194"/>
                      <a:pt x="660" y="1949"/>
                    </a:cubicBezTo>
                    <a:cubicBezTo>
                      <a:pt x="1050" y="2753"/>
                      <a:pt x="1945" y="4902"/>
                      <a:pt x="1991" y="5012"/>
                    </a:cubicBezTo>
                    <a:lnTo>
                      <a:pt x="2027" y="5566"/>
                    </a:lnTo>
                    <a:cubicBezTo>
                      <a:pt x="2025" y="5617"/>
                      <a:pt x="1946" y="6788"/>
                      <a:pt x="1942" y="6884"/>
                    </a:cubicBezTo>
                    <a:cubicBezTo>
                      <a:pt x="1905" y="6961"/>
                      <a:pt x="1276" y="7749"/>
                      <a:pt x="860" y="8265"/>
                    </a:cubicBezTo>
                    <a:lnTo>
                      <a:pt x="845" y="8283"/>
                    </a:lnTo>
                    <a:lnTo>
                      <a:pt x="863" y="8302"/>
                    </a:lnTo>
                    <a:cubicBezTo>
                      <a:pt x="1566" y="9049"/>
                      <a:pt x="3868" y="11478"/>
                      <a:pt x="4043" y="11478"/>
                    </a:cubicBezTo>
                    <a:lnTo>
                      <a:pt x="4047" y="11478"/>
                    </a:lnTo>
                    <a:cubicBezTo>
                      <a:pt x="4642" y="11378"/>
                      <a:pt x="5013" y="11118"/>
                      <a:pt x="5095" y="10747"/>
                    </a:cubicBezTo>
                    <a:cubicBezTo>
                      <a:pt x="5144" y="10524"/>
                      <a:pt x="5148" y="10170"/>
                      <a:pt x="5153" y="9794"/>
                    </a:cubicBezTo>
                    <a:cubicBezTo>
                      <a:pt x="5160" y="9246"/>
                      <a:pt x="5169" y="8624"/>
                      <a:pt x="5331" y="8462"/>
                    </a:cubicBezTo>
                    <a:cubicBezTo>
                      <a:pt x="5631" y="8162"/>
                      <a:pt x="6953" y="5904"/>
                      <a:pt x="6918" y="5359"/>
                    </a:cubicBezTo>
                    <a:cubicBezTo>
                      <a:pt x="6882" y="4839"/>
                      <a:pt x="6383" y="4817"/>
                      <a:pt x="6081" y="4817"/>
                    </a:cubicBezTo>
                    <a:cubicBezTo>
                      <a:pt x="6065" y="4817"/>
                      <a:pt x="6050" y="4817"/>
                      <a:pt x="6035" y="4817"/>
                    </a:cubicBezTo>
                    <a:lnTo>
                      <a:pt x="5983" y="4817"/>
                    </a:lnTo>
                    <a:cubicBezTo>
                      <a:pt x="5703" y="4817"/>
                      <a:pt x="3728" y="4534"/>
                      <a:pt x="3586" y="4514"/>
                    </a:cubicBezTo>
                    <a:cubicBezTo>
                      <a:pt x="3558" y="4490"/>
                      <a:pt x="3434" y="4379"/>
                      <a:pt x="3265" y="4179"/>
                    </a:cubicBezTo>
                    <a:cubicBezTo>
                      <a:pt x="3082" y="3962"/>
                      <a:pt x="2751" y="3781"/>
                      <a:pt x="2691" y="3749"/>
                    </a:cubicBezTo>
                    <a:lnTo>
                      <a:pt x="1410" y="676"/>
                    </a:lnTo>
                    <a:cubicBezTo>
                      <a:pt x="1402" y="659"/>
                      <a:pt x="1206" y="250"/>
                      <a:pt x="895" y="112"/>
                    </a:cubicBezTo>
                    <a:lnTo>
                      <a:pt x="871" y="164"/>
                    </a:lnTo>
                    <a:cubicBezTo>
                      <a:pt x="1163" y="293"/>
                      <a:pt x="1356" y="697"/>
                      <a:pt x="1359" y="701"/>
                    </a:cubicBezTo>
                    <a:lnTo>
                      <a:pt x="2645" y="3792"/>
                    </a:lnTo>
                    <a:lnTo>
                      <a:pt x="2655" y="3795"/>
                    </a:lnTo>
                    <a:cubicBezTo>
                      <a:pt x="2659" y="3797"/>
                      <a:pt x="3032" y="3991"/>
                      <a:pt x="3221" y="4216"/>
                    </a:cubicBezTo>
                    <a:cubicBezTo>
                      <a:pt x="3417" y="4449"/>
                      <a:pt x="3550" y="4559"/>
                      <a:pt x="3556" y="4563"/>
                    </a:cubicBezTo>
                    <a:lnTo>
                      <a:pt x="3562" y="4568"/>
                    </a:lnTo>
                    <a:lnTo>
                      <a:pt x="3570" y="4570"/>
                    </a:lnTo>
                    <a:cubicBezTo>
                      <a:pt x="3657" y="4583"/>
                      <a:pt x="5692" y="4876"/>
                      <a:pt x="5983" y="4876"/>
                    </a:cubicBezTo>
                    <a:lnTo>
                      <a:pt x="6035" y="4876"/>
                    </a:lnTo>
                    <a:cubicBezTo>
                      <a:pt x="6051" y="4876"/>
                      <a:pt x="6067" y="4876"/>
                      <a:pt x="6084" y="4876"/>
                    </a:cubicBezTo>
                    <a:cubicBezTo>
                      <a:pt x="6383" y="4876"/>
                      <a:pt x="6829" y="4897"/>
                      <a:pt x="6860" y="5364"/>
                    </a:cubicBezTo>
                    <a:cubicBezTo>
                      <a:pt x="6896" y="5899"/>
                      <a:pt x="5586" y="8127"/>
                      <a:pt x="5290" y="8424"/>
                    </a:cubicBezTo>
                    <a:cubicBezTo>
                      <a:pt x="5112" y="8603"/>
                      <a:pt x="5103" y="9209"/>
                      <a:pt x="5096" y="9795"/>
                    </a:cubicBezTo>
                    <a:cubicBezTo>
                      <a:pt x="5091" y="10168"/>
                      <a:pt x="5085" y="10519"/>
                      <a:pt x="5038" y="10737"/>
                    </a:cubicBezTo>
                    <a:cubicBezTo>
                      <a:pt x="4963" y="11084"/>
                      <a:pt x="4607" y="11329"/>
                      <a:pt x="4039" y="11424"/>
                    </a:cubicBezTo>
                    <a:cubicBezTo>
                      <a:pt x="3892" y="11392"/>
                      <a:pt x="2102" y="9534"/>
                      <a:pt x="921" y="8283"/>
                    </a:cubicBezTo>
                    <a:cubicBezTo>
                      <a:pt x="1637" y="7398"/>
                      <a:pt x="2000" y="6929"/>
                      <a:pt x="2000" y="6891"/>
                    </a:cubicBezTo>
                    <a:cubicBezTo>
                      <a:pt x="2000" y="6852"/>
                      <a:pt x="2057" y="6010"/>
                      <a:pt x="2086" y="5568"/>
                    </a:cubicBezTo>
                    <a:lnTo>
                      <a:pt x="2048" y="5005"/>
                    </a:lnTo>
                    <a:lnTo>
                      <a:pt x="2046" y="4995"/>
                    </a:lnTo>
                    <a:cubicBezTo>
                      <a:pt x="2036" y="4973"/>
                      <a:pt x="1111" y="2747"/>
                      <a:pt x="711" y="1924"/>
                    </a:cubicBezTo>
                    <a:cubicBezTo>
                      <a:pt x="317" y="1114"/>
                      <a:pt x="82" y="132"/>
                      <a:pt x="133" y="52"/>
                    </a:cubicBezTo>
                    <a:lnTo>
                      <a:pt x="133" y="52"/>
                    </a:lnTo>
                    <a:cubicBezTo>
                      <a:pt x="131" y="54"/>
                      <a:pt x="127" y="57"/>
                      <a:pt x="120" y="57"/>
                    </a:cubicBezTo>
                    <a:lnTo>
                      <a:pt x="127" y="0"/>
                    </a:lnTo>
                    <a:cubicBezTo>
                      <a:pt x="126" y="0"/>
                      <a:pt x="1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000;p45">
                <a:extLst>
                  <a:ext uri="{FF2B5EF4-FFF2-40B4-BE49-F238E27FC236}">
                    <a16:creationId xmlns:a16="http://schemas.microsoft.com/office/drawing/2014/main" id="{0C08011E-20D0-E70F-8B84-1319E90E6ECD}"/>
                  </a:ext>
                </a:extLst>
              </p:cNvPr>
              <p:cNvSpPr/>
              <p:nvPr/>
            </p:nvSpPr>
            <p:spPr>
              <a:xfrm>
                <a:off x="7553026" y="3330663"/>
                <a:ext cx="46629" cy="33387"/>
              </a:xfrm>
              <a:custGeom>
                <a:avLst/>
                <a:gdLst/>
                <a:ahLst/>
                <a:cxnLst/>
                <a:rect l="l" t="t" r="r" b="b"/>
                <a:pathLst>
                  <a:path w="331" h="237" extrusionOk="0">
                    <a:moveTo>
                      <a:pt x="28" y="1"/>
                    </a:moveTo>
                    <a:lnTo>
                      <a:pt x="0" y="50"/>
                    </a:lnTo>
                    <a:cubicBezTo>
                      <a:pt x="113" y="112"/>
                      <a:pt x="213" y="176"/>
                      <a:pt x="297" y="236"/>
                    </a:cubicBezTo>
                    <a:lnTo>
                      <a:pt x="331" y="191"/>
                    </a:lnTo>
                    <a:cubicBezTo>
                      <a:pt x="245" y="130"/>
                      <a:pt x="144" y="66"/>
                      <a:pt x="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1;p45">
                <a:extLst>
                  <a:ext uri="{FF2B5EF4-FFF2-40B4-BE49-F238E27FC236}">
                    <a16:creationId xmlns:a16="http://schemas.microsoft.com/office/drawing/2014/main" id="{EB3FF343-7A54-B311-A90D-2284B45ABEE1}"/>
                  </a:ext>
                </a:extLst>
              </p:cNvPr>
              <p:cNvSpPr/>
              <p:nvPr/>
            </p:nvSpPr>
            <p:spPr>
              <a:xfrm>
                <a:off x="7350029" y="3243041"/>
                <a:ext cx="175527" cy="78043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554" extrusionOk="0">
                    <a:moveTo>
                      <a:pt x="18" y="0"/>
                    </a:moveTo>
                    <a:lnTo>
                      <a:pt x="0" y="53"/>
                    </a:lnTo>
                    <a:cubicBezTo>
                      <a:pt x="8" y="57"/>
                      <a:pt x="652" y="268"/>
                      <a:pt x="1220" y="553"/>
                    </a:cubicBezTo>
                    <a:lnTo>
                      <a:pt x="1245" y="503"/>
                    </a:lnTo>
                    <a:cubicBezTo>
                      <a:pt x="674" y="216"/>
                      <a:pt x="25" y="3"/>
                      <a:pt x="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002;p45">
                <a:extLst>
                  <a:ext uri="{FF2B5EF4-FFF2-40B4-BE49-F238E27FC236}">
                    <a16:creationId xmlns:a16="http://schemas.microsoft.com/office/drawing/2014/main" id="{45C4815A-8EE9-2C22-CB1A-A3C9B58B18AB}"/>
                  </a:ext>
                </a:extLst>
              </p:cNvPr>
              <p:cNvSpPr/>
              <p:nvPr/>
            </p:nvSpPr>
            <p:spPr>
              <a:xfrm>
                <a:off x="7476814" y="3264453"/>
                <a:ext cx="165384" cy="88891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631" extrusionOk="0">
                    <a:moveTo>
                      <a:pt x="20" y="0"/>
                    </a:moveTo>
                    <a:lnTo>
                      <a:pt x="1" y="54"/>
                    </a:lnTo>
                    <a:cubicBezTo>
                      <a:pt x="8" y="56"/>
                      <a:pt x="751" y="318"/>
                      <a:pt x="1138" y="630"/>
                    </a:cubicBezTo>
                    <a:lnTo>
                      <a:pt x="1173" y="587"/>
                    </a:lnTo>
                    <a:cubicBezTo>
                      <a:pt x="781" y="268"/>
                      <a:pt x="51" y="11"/>
                      <a:pt x="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003;p45">
                <a:extLst>
                  <a:ext uri="{FF2B5EF4-FFF2-40B4-BE49-F238E27FC236}">
                    <a16:creationId xmlns:a16="http://schemas.microsoft.com/office/drawing/2014/main" id="{A9EEC0E1-F460-05A7-D4E0-3DDC114C28BF}"/>
                  </a:ext>
                </a:extLst>
              </p:cNvPr>
              <p:cNvSpPr/>
              <p:nvPr/>
            </p:nvSpPr>
            <p:spPr>
              <a:xfrm>
                <a:off x="7303823" y="2818594"/>
                <a:ext cx="54236" cy="176231"/>
              </a:xfrm>
              <a:custGeom>
                <a:avLst/>
                <a:gdLst/>
                <a:ahLst/>
                <a:cxnLst/>
                <a:rect l="l" t="t" r="r" b="b"/>
                <a:pathLst>
                  <a:path w="385" h="1251" extrusionOk="0">
                    <a:moveTo>
                      <a:pt x="331" y="1"/>
                    </a:moveTo>
                    <a:lnTo>
                      <a:pt x="1" y="1236"/>
                    </a:lnTo>
                    <a:lnTo>
                      <a:pt x="55" y="1251"/>
                    </a:lnTo>
                    <a:lnTo>
                      <a:pt x="385" y="14"/>
                    </a:lnTo>
                    <a:lnTo>
                      <a:pt x="33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004;p45">
                <a:extLst>
                  <a:ext uri="{FF2B5EF4-FFF2-40B4-BE49-F238E27FC236}">
                    <a16:creationId xmlns:a16="http://schemas.microsoft.com/office/drawing/2014/main" id="{87E97C22-A0E4-1B0D-B82F-BAE5B3D426DC}"/>
                  </a:ext>
                </a:extLst>
              </p:cNvPr>
              <p:cNvSpPr/>
              <p:nvPr/>
            </p:nvSpPr>
            <p:spPr>
              <a:xfrm>
                <a:off x="7316642" y="2770275"/>
                <a:ext cx="10565" cy="168765"/>
              </a:xfrm>
              <a:custGeom>
                <a:avLst/>
                <a:gdLst/>
                <a:ahLst/>
                <a:cxnLst/>
                <a:rect l="l" t="t" r="r" b="b"/>
                <a:pathLst>
                  <a:path w="75" h="1198" extrusionOk="0">
                    <a:moveTo>
                      <a:pt x="20" y="0"/>
                    </a:moveTo>
                    <a:lnTo>
                      <a:pt x="0" y="1196"/>
                    </a:lnTo>
                    <a:lnTo>
                      <a:pt x="57" y="1197"/>
                    </a:lnTo>
                    <a:lnTo>
                      <a:pt x="75" y="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005;p45">
                <a:extLst>
                  <a:ext uri="{FF2B5EF4-FFF2-40B4-BE49-F238E27FC236}">
                    <a16:creationId xmlns:a16="http://schemas.microsoft.com/office/drawing/2014/main" id="{2591FA41-2F73-170E-815C-FF576D89FB26}"/>
                  </a:ext>
                </a:extLst>
              </p:cNvPr>
              <p:cNvSpPr/>
              <p:nvPr/>
            </p:nvSpPr>
            <p:spPr>
              <a:xfrm>
                <a:off x="7319460" y="2712941"/>
                <a:ext cx="8593" cy="41557"/>
              </a:xfrm>
              <a:custGeom>
                <a:avLst/>
                <a:gdLst/>
                <a:ahLst/>
                <a:cxnLst/>
                <a:rect l="l" t="t" r="r" b="b"/>
                <a:pathLst>
                  <a:path w="61" h="295" extrusionOk="0">
                    <a:moveTo>
                      <a:pt x="5" y="0"/>
                    </a:moveTo>
                    <a:lnTo>
                      <a:pt x="1" y="293"/>
                    </a:lnTo>
                    <a:lnTo>
                      <a:pt x="56" y="294"/>
                    </a:lnTo>
                    <a:lnTo>
                      <a:pt x="60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006;p45">
                <a:extLst>
                  <a:ext uri="{FF2B5EF4-FFF2-40B4-BE49-F238E27FC236}">
                    <a16:creationId xmlns:a16="http://schemas.microsoft.com/office/drawing/2014/main" id="{B86ED585-A2D9-9A61-E0F3-09E3ED1AAEC4}"/>
                  </a:ext>
                </a:extLst>
              </p:cNvPr>
              <p:cNvSpPr/>
              <p:nvPr/>
            </p:nvSpPr>
            <p:spPr>
              <a:xfrm>
                <a:off x="7114784" y="2927911"/>
                <a:ext cx="925251" cy="760852"/>
              </a:xfrm>
              <a:custGeom>
                <a:avLst/>
                <a:gdLst/>
                <a:ahLst/>
                <a:cxnLst/>
                <a:rect l="l" t="t" r="r" b="b"/>
                <a:pathLst>
                  <a:path w="6568" h="5401" extrusionOk="0">
                    <a:moveTo>
                      <a:pt x="5978" y="0"/>
                    </a:moveTo>
                    <a:cubicBezTo>
                      <a:pt x="5549" y="0"/>
                      <a:pt x="4880" y="228"/>
                      <a:pt x="4880" y="228"/>
                    </a:cubicBezTo>
                    <a:lnTo>
                      <a:pt x="5149" y="1118"/>
                    </a:lnTo>
                    <a:cubicBezTo>
                      <a:pt x="5160" y="1914"/>
                      <a:pt x="4917" y="3870"/>
                      <a:pt x="4917" y="3870"/>
                    </a:cubicBezTo>
                    <a:cubicBezTo>
                      <a:pt x="4917" y="3870"/>
                      <a:pt x="2472" y="3674"/>
                      <a:pt x="2202" y="3527"/>
                    </a:cubicBezTo>
                    <a:cubicBezTo>
                      <a:pt x="1933" y="3381"/>
                      <a:pt x="1003" y="3111"/>
                      <a:pt x="698" y="3099"/>
                    </a:cubicBezTo>
                    <a:cubicBezTo>
                      <a:pt x="658" y="3098"/>
                      <a:pt x="617" y="3097"/>
                      <a:pt x="575" y="3097"/>
                    </a:cubicBezTo>
                    <a:cubicBezTo>
                      <a:pt x="296" y="3097"/>
                      <a:pt x="0" y="3128"/>
                      <a:pt x="74" y="3148"/>
                    </a:cubicBezTo>
                    <a:cubicBezTo>
                      <a:pt x="160" y="3173"/>
                      <a:pt x="2215" y="4091"/>
                      <a:pt x="2593" y="4250"/>
                    </a:cubicBezTo>
                    <a:cubicBezTo>
                      <a:pt x="2968" y="4408"/>
                      <a:pt x="5649" y="5400"/>
                      <a:pt x="5816" y="5400"/>
                    </a:cubicBezTo>
                    <a:cubicBezTo>
                      <a:pt x="5818" y="5400"/>
                      <a:pt x="5820" y="5400"/>
                      <a:pt x="5821" y="5400"/>
                    </a:cubicBezTo>
                    <a:cubicBezTo>
                      <a:pt x="5932" y="5375"/>
                      <a:pt x="6274" y="3406"/>
                      <a:pt x="6421" y="2490"/>
                    </a:cubicBezTo>
                    <a:cubicBezTo>
                      <a:pt x="6567" y="1573"/>
                      <a:pt x="6482" y="436"/>
                      <a:pt x="6310" y="118"/>
                    </a:cubicBezTo>
                    <a:cubicBezTo>
                      <a:pt x="6264" y="32"/>
                      <a:pt x="6138" y="0"/>
                      <a:pt x="59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007;p45">
                <a:extLst>
                  <a:ext uri="{FF2B5EF4-FFF2-40B4-BE49-F238E27FC236}">
                    <a16:creationId xmlns:a16="http://schemas.microsoft.com/office/drawing/2014/main" id="{93CEE911-7A7E-FF33-5BDC-89DA827C7E12}"/>
                  </a:ext>
                </a:extLst>
              </p:cNvPr>
              <p:cNvSpPr/>
              <p:nvPr/>
            </p:nvSpPr>
            <p:spPr>
              <a:xfrm>
                <a:off x="7117026" y="2923966"/>
                <a:ext cx="924546" cy="768882"/>
              </a:xfrm>
              <a:custGeom>
                <a:avLst/>
                <a:gdLst/>
                <a:ahLst/>
                <a:cxnLst/>
                <a:rect l="l" t="t" r="r" b="b"/>
                <a:pathLst>
                  <a:path w="6563" h="5458" extrusionOk="0">
                    <a:moveTo>
                      <a:pt x="5938" y="0"/>
                    </a:moveTo>
                    <a:cubicBezTo>
                      <a:pt x="5529" y="0"/>
                      <a:pt x="4929" y="199"/>
                      <a:pt x="4836" y="230"/>
                    </a:cubicBezTo>
                    <a:lnTo>
                      <a:pt x="4855" y="283"/>
                    </a:lnTo>
                    <a:cubicBezTo>
                      <a:pt x="5093" y="202"/>
                      <a:pt x="5610" y="57"/>
                      <a:pt x="5948" y="57"/>
                    </a:cubicBezTo>
                    <a:cubicBezTo>
                      <a:pt x="6097" y="57"/>
                      <a:pt x="6211" y="85"/>
                      <a:pt x="6252" y="160"/>
                    </a:cubicBezTo>
                    <a:cubicBezTo>
                      <a:pt x="6419" y="473"/>
                      <a:pt x="6504" y="1593"/>
                      <a:pt x="6358" y="2514"/>
                    </a:cubicBezTo>
                    <a:cubicBezTo>
                      <a:pt x="6142" y="3864"/>
                      <a:pt x="5869" y="5302"/>
                      <a:pt x="5778" y="5402"/>
                    </a:cubicBezTo>
                    <a:cubicBezTo>
                      <a:pt x="5603" y="5393"/>
                      <a:pt x="3014" y="4442"/>
                      <a:pt x="2570" y="4255"/>
                    </a:cubicBezTo>
                    <a:cubicBezTo>
                      <a:pt x="2401" y="4186"/>
                      <a:pt x="1915" y="3971"/>
                      <a:pt x="1401" y="3742"/>
                    </a:cubicBezTo>
                    <a:cubicBezTo>
                      <a:pt x="753" y="3458"/>
                      <a:pt x="287" y="3252"/>
                      <a:pt x="114" y="3181"/>
                    </a:cubicBezTo>
                    <a:cubicBezTo>
                      <a:pt x="206" y="3169"/>
                      <a:pt x="370" y="3158"/>
                      <a:pt x="536" y="3158"/>
                    </a:cubicBezTo>
                    <a:cubicBezTo>
                      <a:pt x="578" y="3158"/>
                      <a:pt x="620" y="3159"/>
                      <a:pt x="662" y="3160"/>
                    </a:cubicBezTo>
                    <a:cubicBezTo>
                      <a:pt x="957" y="3171"/>
                      <a:pt x="1877" y="3433"/>
                      <a:pt x="2154" y="3585"/>
                    </a:cubicBezTo>
                    <a:cubicBezTo>
                      <a:pt x="2426" y="3731"/>
                      <a:pt x="4781" y="3922"/>
                      <a:pt x="4880" y="3929"/>
                    </a:cubicBezTo>
                    <a:lnTo>
                      <a:pt x="4906" y="3932"/>
                    </a:lnTo>
                    <a:lnTo>
                      <a:pt x="4911" y="3906"/>
                    </a:lnTo>
                    <a:cubicBezTo>
                      <a:pt x="4914" y="3885"/>
                      <a:pt x="5156" y="1938"/>
                      <a:pt x="5144" y="1150"/>
                    </a:cubicBezTo>
                    <a:lnTo>
                      <a:pt x="5144" y="1150"/>
                    </a:lnTo>
                    <a:lnTo>
                      <a:pt x="5088" y="1151"/>
                    </a:lnTo>
                    <a:cubicBezTo>
                      <a:pt x="5099" y="1886"/>
                      <a:pt x="4888" y="3634"/>
                      <a:pt x="4859" y="3873"/>
                    </a:cubicBezTo>
                    <a:cubicBezTo>
                      <a:pt x="4591" y="3851"/>
                      <a:pt x="2427" y="3670"/>
                      <a:pt x="2182" y="3535"/>
                    </a:cubicBezTo>
                    <a:cubicBezTo>
                      <a:pt x="1901" y="3382"/>
                      <a:pt x="965" y="3116"/>
                      <a:pt x="666" y="3103"/>
                    </a:cubicBezTo>
                    <a:cubicBezTo>
                      <a:pt x="665" y="3103"/>
                      <a:pt x="625" y="3102"/>
                      <a:pt x="565" y="3102"/>
                    </a:cubicBezTo>
                    <a:cubicBezTo>
                      <a:pt x="382" y="3102"/>
                      <a:pt x="11" y="3109"/>
                      <a:pt x="2" y="3169"/>
                    </a:cubicBezTo>
                    <a:cubicBezTo>
                      <a:pt x="1" y="3176"/>
                      <a:pt x="1" y="3198"/>
                      <a:pt x="34" y="3207"/>
                    </a:cubicBezTo>
                    <a:cubicBezTo>
                      <a:pt x="81" y="3221"/>
                      <a:pt x="770" y="3526"/>
                      <a:pt x="1381" y="3795"/>
                    </a:cubicBezTo>
                    <a:cubicBezTo>
                      <a:pt x="1895" y="4022"/>
                      <a:pt x="2382" y="4236"/>
                      <a:pt x="2549" y="4306"/>
                    </a:cubicBezTo>
                    <a:cubicBezTo>
                      <a:pt x="2811" y="4416"/>
                      <a:pt x="5593" y="5458"/>
                      <a:pt x="5789" y="5458"/>
                    </a:cubicBezTo>
                    <a:cubicBezTo>
                      <a:pt x="5791" y="5458"/>
                      <a:pt x="5793" y="5457"/>
                      <a:pt x="5793" y="5457"/>
                    </a:cubicBezTo>
                    <a:lnTo>
                      <a:pt x="5793" y="5457"/>
                    </a:lnTo>
                    <a:cubicBezTo>
                      <a:pt x="5794" y="5457"/>
                      <a:pt x="5794" y="5457"/>
                      <a:pt x="5793" y="5458"/>
                    </a:cubicBezTo>
                    <a:cubicBezTo>
                      <a:pt x="5827" y="5450"/>
                      <a:pt x="5884" y="5436"/>
                      <a:pt x="6100" y="4315"/>
                    </a:cubicBezTo>
                    <a:cubicBezTo>
                      <a:pt x="6216" y="3710"/>
                      <a:pt x="6339" y="2994"/>
                      <a:pt x="6414" y="2524"/>
                    </a:cubicBezTo>
                    <a:cubicBezTo>
                      <a:pt x="6563" y="1592"/>
                      <a:pt x="6473" y="454"/>
                      <a:pt x="6301" y="133"/>
                    </a:cubicBezTo>
                    <a:cubicBezTo>
                      <a:pt x="6248" y="35"/>
                      <a:pt x="6110" y="0"/>
                      <a:pt x="59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008;p45">
                <a:extLst>
                  <a:ext uri="{FF2B5EF4-FFF2-40B4-BE49-F238E27FC236}">
                    <a16:creationId xmlns:a16="http://schemas.microsoft.com/office/drawing/2014/main" id="{FA1B6849-D45E-384E-75D5-6894FB74CC00}"/>
                  </a:ext>
                </a:extLst>
              </p:cNvPr>
              <p:cNvSpPr/>
              <p:nvPr/>
            </p:nvSpPr>
            <p:spPr>
              <a:xfrm>
                <a:off x="7114784" y="3364754"/>
                <a:ext cx="548135" cy="219057"/>
              </a:xfrm>
              <a:custGeom>
                <a:avLst/>
                <a:gdLst/>
                <a:ahLst/>
                <a:cxnLst/>
                <a:rect l="l" t="t" r="r" b="b"/>
                <a:pathLst>
                  <a:path w="3891" h="1555" extrusionOk="0">
                    <a:moveTo>
                      <a:pt x="562" y="0"/>
                    </a:moveTo>
                    <a:cubicBezTo>
                      <a:pt x="287" y="0"/>
                      <a:pt x="0" y="30"/>
                      <a:pt x="73" y="52"/>
                    </a:cubicBezTo>
                    <a:cubicBezTo>
                      <a:pt x="159" y="76"/>
                      <a:pt x="2213" y="994"/>
                      <a:pt x="2591" y="1153"/>
                    </a:cubicBezTo>
                    <a:cubicBezTo>
                      <a:pt x="2724" y="1208"/>
                      <a:pt x="3150" y="1369"/>
                      <a:pt x="3650" y="1555"/>
                    </a:cubicBezTo>
                    <a:lnTo>
                      <a:pt x="3891" y="680"/>
                    </a:lnTo>
                    <a:cubicBezTo>
                      <a:pt x="3186" y="609"/>
                      <a:pt x="2351" y="511"/>
                      <a:pt x="2201" y="430"/>
                    </a:cubicBezTo>
                    <a:cubicBezTo>
                      <a:pt x="1932" y="283"/>
                      <a:pt x="1003" y="14"/>
                      <a:pt x="697" y="3"/>
                    </a:cubicBezTo>
                    <a:cubicBezTo>
                      <a:pt x="653" y="1"/>
                      <a:pt x="608" y="0"/>
                      <a:pt x="5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009;p45">
                <a:extLst>
                  <a:ext uri="{FF2B5EF4-FFF2-40B4-BE49-F238E27FC236}">
                    <a16:creationId xmlns:a16="http://schemas.microsoft.com/office/drawing/2014/main" id="{3CF66893-8A6B-EFFE-7148-B4DBE62F9A24}"/>
                  </a:ext>
                </a:extLst>
              </p:cNvPr>
              <p:cNvSpPr/>
              <p:nvPr/>
            </p:nvSpPr>
            <p:spPr>
              <a:xfrm>
                <a:off x="7117026" y="3360809"/>
                <a:ext cx="548698" cy="228073"/>
              </a:xfrm>
              <a:custGeom>
                <a:avLst/>
                <a:gdLst/>
                <a:ahLst/>
                <a:cxnLst/>
                <a:rect l="l" t="t" r="r" b="b"/>
                <a:pathLst>
                  <a:path w="3895" h="1619" extrusionOk="0">
                    <a:moveTo>
                      <a:pt x="523" y="55"/>
                    </a:moveTo>
                    <a:cubicBezTo>
                      <a:pt x="571" y="55"/>
                      <a:pt x="619" y="56"/>
                      <a:pt x="666" y="58"/>
                    </a:cubicBezTo>
                    <a:cubicBezTo>
                      <a:pt x="961" y="69"/>
                      <a:pt x="1881" y="331"/>
                      <a:pt x="2158" y="483"/>
                    </a:cubicBezTo>
                    <a:cubicBezTo>
                      <a:pt x="2282" y="549"/>
                      <a:pt x="2843" y="634"/>
                      <a:pt x="3825" y="731"/>
                    </a:cubicBezTo>
                    <a:lnTo>
                      <a:pt x="3603" y="1544"/>
                    </a:lnTo>
                    <a:cubicBezTo>
                      <a:pt x="3114" y="1363"/>
                      <a:pt x="2703" y="1208"/>
                      <a:pt x="2574" y="1152"/>
                    </a:cubicBezTo>
                    <a:cubicBezTo>
                      <a:pt x="2406" y="1083"/>
                      <a:pt x="1919" y="869"/>
                      <a:pt x="1406" y="640"/>
                    </a:cubicBezTo>
                    <a:cubicBezTo>
                      <a:pt x="758" y="356"/>
                      <a:pt x="292" y="150"/>
                      <a:pt x="118" y="79"/>
                    </a:cubicBezTo>
                    <a:cubicBezTo>
                      <a:pt x="205" y="66"/>
                      <a:pt x="362" y="55"/>
                      <a:pt x="523" y="55"/>
                    </a:cubicBezTo>
                    <a:close/>
                    <a:moveTo>
                      <a:pt x="565" y="0"/>
                    </a:moveTo>
                    <a:cubicBezTo>
                      <a:pt x="382" y="0"/>
                      <a:pt x="11" y="7"/>
                      <a:pt x="2" y="67"/>
                    </a:cubicBezTo>
                    <a:cubicBezTo>
                      <a:pt x="1" y="74"/>
                      <a:pt x="1" y="96"/>
                      <a:pt x="34" y="105"/>
                    </a:cubicBezTo>
                    <a:cubicBezTo>
                      <a:pt x="81" y="118"/>
                      <a:pt x="771" y="424"/>
                      <a:pt x="1381" y="693"/>
                    </a:cubicBezTo>
                    <a:cubicBezTo>
                      <a:pt x="1896" y="920"/>
                      <a:pt x="2382" y="1134"/>
                      <a:pt x="2549" y="1204"/>
                    </a:cubicBezTo>
                    <a:cubicBezTo>
                      <a:pt x="2682" y="1261"/>
                      <a:pt x="3107" y="1423"/>
                      <a:pt x="3609" y="1608"/>
                    </a:cubicBezTo>
                    <a:lnTo>
                      <a:pt x="3639" y="1619"/>
                    </a:lnTo>
                    <a:lnTo>
                      <a:pt x="3895" y="683"/>
                    </a:lnTo>
                    <a:lnTo>
                      <a:pt x="3861" y="680"/>
                    </a:lnTo>
                    <a:cubicBezTo>
                      <a:pt x="2894" y="584"/>
                      <a:pt x="2298" y="495"/>
                      <a:pt x="2182" y="433"/>
                    </a:cubicBezTo>
                    <a:cubicBezTo>
                      <a:pt x="1901" y="280"/>
                      <a:pt x="965" y="14"/>
                      <a:pt x="666" y="1"/>
                    </a:cubicBezTo>
                    <a:cubicBezTo>
                      <a:pt x="664" y="1"/>
                      <a:pt x="624" y="0"/>
                      <a:pt x="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010;p45">
                <a:extLst>
                  <a:ext uri="{FF2B5EF4-FFF2-40B4-BE49-F238E27FC236}">
                    <a16:creationId xmlns:a16="http://schemas.microsoft.com/office/drawing/2014/main" id="{DB6C097F-DD9F-1702-327B-B16C9079EE83}"/>
                  </a:ext>
                </a:extLst>
              </p:cNvPr>
              <p:cNvSpPr/>
              <p:nvPr/>
            </p:nvSpPr>
            <p:spPr>
              <a:xfrm>
                <a:off x="7805610" y="3470689"/>
                <a:ext cx="127912" cy="14932"/>
              </a:xfrm>
              <a:custGeom>
                <a:avLst/>
                <a:gdLst/>
                <a:ahLst/>
                <a:cxnLst/>
                <a:rect l="l" t="t" r="r" b="b"/>
                <a:pathLst>
                  <a:path w="908" h="106" extrusionOk="0">
                    <a:moveTo>
                      <a:pt x="2" y="0"/>
                    </a:moveTo>
                    <a:lnTo>
                      <a:pt x="0" y="57"/>
                    </a:lnTo>
                    <a:lnTo>
                      <a:pt x="904" y="106"/>
                    </a:lnTo>
                    <a:lnTo>
                      <a:pt x="907" y="4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011;p45">
                <a:extLst>
                  <a:ext uri="{FF2B5EF4-FFF2-40B4-BE49-F238E27FC236}">
                    <a16:creationId xmlns:a16="http://schemas.microsoft.com/office/drawing/2014/main" id="{FC53AD44-2371-DC14-ACEC-50FE6988A83F}"/>
                  </a:ext>
                </a:extLst>
              </p:cNvPr>
              <p:cNvSpPr/>
              <p:nvPr/>
            </p:nvSpPr>
            <p:spPr>
              <a:xfrm>
                <a:off x="7836602" y="3450122"/>
                <a:ext cx="119460" cy="12960"/>
              </a:xfrm>
              <a:custGeom>
                <a:avLst/>
                <a:gdLst/>
                <a:ahLst/>
                <a:cxnLst/>
                <a:rect l="l" t="t" r="r" b="b"/>
                <a:pathLst>
                  <a:path w="848" h="92" extrusionOk="0">
                    <a:moveTo>
                      <a:pt x="845" y="0"/>
                    </a:moveTo>
                    <a:lnTo>
                      <a:pt x="1" y="36"/>
                    </a:lnTo>
                    <a:lnTo>
                      <a:pt x="3" y="92"/>
                    </a:lnTo>
                    <a:lnTo>
                      <a:pt x="847" y="55"/>
                    </a:lnTo>
                    <a:lnTo>
                      <a:pt x="84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012;p45">
                <a:extLst>
                  <a:ext uri="{FF2B5EF4-FFF2-40B4-BE49-F238E27FC236}">
                    <a16:creationId xmlns:a16="http://schemas.microsoft.com/office/drawing/2014/main" id="{B94E4094-AB33-1468-CAF2-B2F8E5063639}"/>
                  </a:ext>
                </a:extLst>
              </p:cNvPr>
              <p:cNvSpPr/>
              <p:nvPr/>
            </p:nvSpPr>
            <p:spPr>
              <a:xfrm>
                <a:off x="7629813" y="2618979"/>
                <a:ext cx="99738" cy="83819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95" extrusionOk="0">
                    <a:moveTo>
                      <a:pt x="318" y="0"/>
                    </a:moveTo>
                    <a:cubicBezTo>
                      <a:pt x="313" y="0"/>
                      <a:pt x="309" y="0"/>
                      <a:pt x="305" y="1"/>
                    </a:cubicBezTo>
                    <a:cubicBezTo>
                      <a:pt x="123" y="25"/>
                      <a:pt x="0" y="502"/>
                      <a:pt x="0" y="502"/>
                    </a:cubicBezTo>
                    <a:cubicBezTo>
                      <a:pt x="26" y="530"/>
                      <a:pt x="49" y="542"/>
                      <a:pt x="71" y="542"/>
                    </a:cubicBezTo>
                    <a:cubicBezTo>
                      <a:pt x="151" y="542"/>
                      <a:pt x="210" y="379"/>
                      <a:pt x="305" y="331"/>
                    </a:cubicBezTo>
                    <a:cubicBezTo>
                      <a:pt x="313" y="327"/>
                      <a:pt x="322" y="325"/>
                      <a:pt x="331" y="325"/>
                    </a:cubicBezTo>
                    <a:cubicBezTo>
                      <a:pt x="436" y="325"/>
                      <a:pt x="573" y="594"/>
                      <a:pt x="637" y="594"/>
                    </a:cubicBezTo>
                    <a:cubicBezTo>
                      <a:pt x="646" y="594"/>
                      <a:pt x="654" y="589"/>
                      <a:pt x="660" y="575"/>
                    </a:cubicBezTo>
                    <a:cubicBezTo>
                      <a:pt x="708" y="469"/>
                      <a:pt x="498" y="0"/>
                      <a:pt x="318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013;p45">
                <a:extLst>
                  <a:ext uri="{FF2B5EF4-FFF2-40B4-BE49-F238E27FC236}">
                    <a16:creationId xmlns:a16="http://schemas.microsoft.com/office/drawing/2014/main" id="{FB3571DD-0662-3B2F-D0E1-4A5FE84FAC54}"/>
                  </a:ext>
                </a:extLst>
              </p:cNvPr>
              <p:cNvSpPr/>
              <p:nvPr/>
            </p:nvSpPr>
            <p:spPr>
              <a:xfrm>
                <a:off x="7623321" y="2614894"/>
                <a:ext cx="106640" cy="91849"/>
              </a:xfrm>
              <a:custGeom>
                <a:avLst/>
                <a:gdLst/>
                <a:ahLst/>
                <a:cxnLst/>
                <a:rect l="l" t="t" r="r" b="b"/>
                <a:pathLst>
                  <a:path w="757" h="652" extrusionOk="0">
                    <a:moveTo>
                      <a:pt x="351" y="58"/>
                    </a:moveTo>
                    <a:cubicBezTo>
                      <a:pt x="395" y="58"/>
                      <a:pt x="453" y="99"/>
                      <a:pt x="510" y="176"/>
                    </a:cubicBezTo>
                    <a:cubicBezTo>
                      <a:pt x="615" y="317"/>
                      <a:pt x="687" y="528"/>
                      <a:pt x="664" y="593"/>
                    </a:cubicBezTo>
                    <a:cubicBezTo>
                      <a:pt x="644" y="582"/>
                      <a:pt x="601" y="530"/>
                      <a:pt x="574" y="496"/>
                    </a:cubicBezTo>
                    <a:cubicBezTo>
                      <a:pt x="508" y="416"/>
                      <a:pt x="435" y="325"/>
                      <a:pt x="363" y="325"/>
                    </a:cubicBezTo>
                    <a:cubicBezTo>
                      <a:pt x="351" y="325"/>
                      <a:pt x="338" y="327"/>
                      <a:pt x="324" y="336"/>
                    </a:cubicBezTo>
                    <a:cubicBezTo>
                      <a:pt x="275" y="360"/>
                      <a:pt x="235" y="410"/>
                      <a:pt x="201" y="455"/>
                    </a:cubicBezTo>
                    <a:cubicBezTo>
                      <a:pt x="167" y="498"/>
                      <a:pt x="132" y="542"/>
                      <a:pt x="104" y="544"/>
                    </a:cubicBezTo>
                    <a:cubicBezTo>
                      <a:pt x="93" y="544"/>
                      <a:pt x="78" y="536"/>
                      <a:pt x="63" y="523"/>
                    </a:cubicBezTo>
                    <a:cubicBezTo>
                      <a:pt x="100" y="386"/>
                      <a:pt x="211" y="76"/>
                      <a:pt x="340" y="59"/>
                    </a:cubicBezTo>
                    <a:cubicBezTo>
                      <a:pt x="344" y="58"/>
                      <a:pt x="347" y="58"/>
                      <a:pt x="351" y="58"/>
                    </a:cubicBezTo>
                    <a:close/>
                    <a:moveTo>
                      <a:pt x="352" y="1"/>
                    </a:moveTo>
                    <a:cubicBezTo>
                      <a:pt x="346" y="1"/>
                      <a:pt x="340" y="1"/>
                      <a:pt x="334" y="2"/>
                    </a:cubicBezTo>
                    <a:cubicBezTo>
                      <a:pt x="138" y="29"/>
                      <a:pt x="18" y="474"/>
                      <a:pt x="4" y="525"/>
                    </a:cubicBezTo>
                    <a:lnTo>
                      <a:pt x="0" y="539"/>
                    </a:lnTo>
                    <a:lnTo>
                      <a:pt x="11" y="550"/>
                    </a:lnTo>
                    <a:cubicBezTo>
                      <a:pt x="41" y="583"/>
                      <a:pt x="72" y="599"/>
                      <a:pt x="103" y="599"/>
                    </a:cubicBezTo>
                    <a:cubicBezTo>
                      <a:pt x="104" y="599"/>
                      <a:pt x="105" y="599"/>
                      <a:pt x="106" y="599"/>
                    </a:cubicBezTo>
                    <a:cubicBezTo>
                      <a:pt x="160" y="598"/>
                      <a:pt x="202" y="545"/>
                      <a:pt x="244" y="490"/>
                    </a:cubicBezTo>
                    <a:cubicBezTo>
                      <a:pt x="277" y="448"/>
                      <a:pt x="311" y="403"/>
                      <a:pt x="350" y="385"/>
                    </a:cubicBezTo>
                    <a:cubicBezTo>
                      <a:pt x="354" y="383"/>
                      <a:pt x="359" y="382"/>
                      <a:pt x="363" y="382"/>
                    </a:cubicBezTo>
                    <a:cubicBezTo>
                      <a:pt x="409" y="382"/>
                      <a:pt x="482" y="470"/>
                      <a:pt x="531" y="531"/>
                    </a:cubicBezTo>
                    <a:cubicBezTo>
                      <a:pt x="586" y="600"/>
                      <a:pt x="628" y="651"/>
                      <a:pt x="670" y="651"/>
                    </a:cubicBezTo>
                    <a:lnTo>
                      <a:pt x="676" y="651"/>
                    </a:lnTo>
                    <a:cubicBezTo>
                      <a:pt x="688" y="650"/>
                      <a:pt x="707" y="643"/>
                      <a:pt x="718" y="616"/>
                    </a:cubicBezTo>
                    <a:cubicBezTo>
                      <a:pt x="757" y="526"/>
                      <a:pt x="661" y="284"/>
                      <a:pt x="557" y="142"/>
                    </a:cubicBezTo>
                    <a:cubicBezTo>
                      <a:pt x="486" y="49"/>
                      <a:pt x="417" y="1"/>
                      <a:pt x="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014;p45">
                <a:extLst>
                  <a:ext uri="{FF2B5EF4-FFF2-40B4-BE49-F238E27FC236}">
                    <a16:creationId xmlns:a16="http://schemas.microsoft.com/office/drawing/2014/main" id="{69D576FD-E8A6-5439-5FB7-511D753E0B9C}"/>
                  </a:ext>
                </a:extLst>
              </p:cNvPr>
              <p:cNvSpPr/>
              <p:nvPr/>
            </p:nvSpPr>
            <p:spPr>
              <a:xfrm>
                <a:off x="6737094" y="3591416"/>
                <a:ext cx="601385" cy="287662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2042" extrusionOk="0">
                    <a:moveTo>
                      <a:pt x="164" y="0"/>
                    </a:moveTo>
                    <a:cubicBezTo>
                      <a:pt x="60" y="0"/>
                      <a:pt x="2" y="51"/>
                      <a:pt x="2" y="171"/>
                    </a:cubicBezTo>
                    <a:cubicBezTo>
                      <a:pt x="1" y="612"/>
                      <a:pt x="444" y="871"/>
                      <a:pt x="444" y="871"/>
                    </a:cubicBezTo>
                    <a:cubicBezTo>
                      <a:pt x="444" y="871"/>
                      <a:pt x="1349" y="1702"/>
                      <a:pt x="2089" y="1887"/>
                    </a:cubicBezTo>
                    <a:cubicBezTo>
                      <a:pt x="2520" y="1994"/>
                      <a:pt x="3085" y="2041"/>
                      <a:pt x="3512" y="2041"/>
                    </a:cubicBezTo>
                    <a:cubicBezTo>
                      <a:pt x="3817" y="2041"/>
                      <a:pt x="4051" y="2017"/>
                      <a:pt x="4115" y="1974"/>
                    </a:cubicBezTo>
                    <a:cubicBezTo>
                      <a:pt x="4269" y="1870"/>
                      <a:pt x="2864" y="1335"/>
                      <a:pt x="1830" y="780"/>
                    </a:cubicBezTo>
                    <a:cubicBezTo>
                      <a:pt x="1075" y="375"/>
                      <a:pt x="447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015;p45">
                <a:extLst>
                  <a:ext uri="{FF2B5EF4-FFF2-40B4-BE49-F238E27FC236}">
                    <a16:creationId xmlns:a16="http://schemas.microsoft.com/office/drawing/2014/main" id="{511D2A84-B732-2B9D-6919-39D432A75C0E}"/>
                  </a:ext>
                </a:extLst>
              </p:cNvPr>
              <p:cNvSpPr/>
              <p:nvPr/>
            </p:nvSpPr>
            <p:spPr>
              <a:xfrm>
                <a:off x="6735415" y="3587049"/>
                <a:ext cx="589270" cy="295832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2100" extrusionOk="0">
                    <a:moveTo>
                      <a:pt x="191" y="58"/>
                    </a:moveTo>
                    <a:cubicBezTo>
                      <a:pt x="416" y="58"/>
                      <a:pt x="902" y="323"/>
                      <a:pt x="1456" y="626"/>
                    </a:cubicBezTo>
                    <a:cubicBezTo>
                      <a:pt x="1580" y="694"/>
                      <a:pt x="1711" y="764"/>
                      <a:pt x="1844" y="836"/>
                    </a:cubicBezTo>
                    <a:cubicBezTo>
                      <a:pt x="2254" y="1054"/>
                      <a:pt x="2718" y="1271"/>
                      <a:pt x="3128" y="1460"/>
                    </a:cubicBezTo>
                    <a:cubicBezTo>
                      <a:pt x="3604" y="1680"/>
                      <a:pt x="4096" y="1907"/>
                      <a:pt x="4125" y="1982"/>
                    </a:cubicBezTo>
                    <a:cubicBezTo>
                      <a:pt x="4065" y="2021"/>
                      <a:pt x="3832" y="2045"/>
                      <a:pt x="3527" y="2045"/>
                    </a:cubicBezTo>
                    <a:cubicBezTo>
                      <a:pt x="3111" y="2045"/>
                      <a:pt x="2560" y="2001"/>
                      <a:pt x="2122" y="1891"/>
                    </a:cubicBezTo>
                    <a:cubicBezTo>
                      <a:pt x="1399" y="1710"/>
                      <a:pt x="500" y="889"/>
                      <a:pt x="490" y="882"/>
                    </a:cubicBezTo>
                    <a:lnTo>
                      <a:pt x="485" y="877"/>
                    </a:lnTo>
                    <a:cubicBezTo>
                      <a:pt x="481" y="876"/>
                      <a:pt x="56" y="622"/>
                      <a:pt x="56" y="201"/>
                    </a:cubicBezTo>
                    <a:cubicBezTo>
                      <a:pt x="56" y="138"/>
                      <a:pt x="74" y="97"/>
                      <a:pt x="108" y="77"/>
                    </a:cubicBezTo>
                    <a:cubicBezTo>
                      <a:pt x="129" y="63"/>
                      <a:pt x="157" y="58"/>
                      <a:pt x="191" y="58"/>
                    </a:cubicBezTo>
                    <a:close/>
                    <a:moveTo>
                      <a:pt x="189" y="0"/>
                    </a:moveTo>
                    <a:cubicBezTo>
                      <a:pt x="145" y="0"/>
                      <a:pt x="108" y="8"/>
                      <a:pt x="79" y="26"/>
                    </a:cubicBezTo>
                    <a:cubicBezTo>
                      <a:pt x="27" y="58"/>
                      <a:pt x="0" y="116"/>
                      <a:pt x="0" y="200"/>
                    </a:cubicBezTo>
                    <a:cubicBezTo>
                      <a:pt x="0" y="641"/>
                      <a:pt x="413" y="899"/>
                      <a:pt x="454" y="924"/>
                    </a:cubicBezTo>
                    <a:cubicBezTo>
                      <a:pt x="505" y="971"/>
                      <a:pt x="1388" y="1765"/>
                      <a:pt x="2108" y="1945"/>
                    </a:cubicBezTo>
                    <a:cubicBezTo>
                      <a:pt x="2537" y="2053"/>
                      <a:pt x="3097" y="2099"/>
                      <a:pt x="3525" y="2099"/>
                    </a:cubicBezTo>
                    <a:cubicBezTo>
                      <a:pt x="3844" y="2099"/>
                      <a:pt x="4089" y="2075"/>
                      <a:pt x="4157" y="2027"/>
                    </a:cubicBezTo>
                    <a:cubicBezTo>
                      <a:pt x="4174" y="2014"/>
                      <a:pt x="4183" y="1998"/>
                      <a:pt x="4181" y="1980"/>
                    </a:cubicBezTo>
                    <a:cubicBezTo>
                      <a:pt x="4173" y="1889"/>
                      <a:pt x="3892" y="1751"/>
                      <a:pt x="3150" y="1406"/>
                    </a:cubicBezTo>
                    <a:cubicBezTo>
                      <a:pt x="2741" y="1218"/>
                      <a:pt x="2278" y="1003"/>
                      <a:pt x="1870" y="785"/>
                    </a:cubicBezTo>
                    <a:cubicBezTo>
                      <a:pt x="1737" y="712"/>
                      <a:pt x="1605" y="642"/>
                      <a:pt x="1482" y="574"/>
                    </a:cubicBezTo>
                    <a:cubicBezTo>
                      <a:pt x="886" y="249"/>
                      <a:pt x="430" y="0"/>
                      <a:pt x="189" y="0"/>
                    </a:cubicBezTo>
                    <a:close/>
                  </a:path>
                </a:pathLst>
              </a:custGeom>
              <a:solidFill>
                <a:srgbClr val="1A2E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016;p45">
                <a:extLst>
                  <a:ext uri="{FF2B5EF4-FFF2-40B4-BE49-F238E27FC236}">
                    <a16:creationId xmlns:a16="http://schemas.microsoft.com/office/drawing/2014/main" id="{8452A6A8-C354-DA6C-618F-C1BD89FFBFCB}"/>
                  </a:ext>
                </a:extLst>
              </p:cNvPr>
              <p:cNvSpPr/>
              <p:nvPr/>
            </p:nvSpPr>
            <p:spPr>
              <a:xfrm>
                <a:off x="6420131" y="3247689"/>
                <a:ext cx="1257146" cy="633363"/>
              </a:xfrm>
              <a:custGeom>
                <a:avLst/>
                <a:gdLst/>
                <a:ahLst/>
                <a:cxnLst/>
                <a:rect l="l" t="t" r="r" b="b"/>
                <a:pathLst>
                  <a:path w="8924" h="4496" extrusionOk="0">
                    <a:moveTo>
                      <a:pt x="827" y="1"/>
                    </a:moveTo>
                    <a:cubicBezTo>
                      <a:pt x="746" y="1"/>
                      <a:pt x="683" y="5"/>
                      <a:pt x="642" y="15"/>
                    </a:cubicBezTo>
                    <a:cubicBezTo>
                      <a:pt x="256" y="106"/>
                      <a:pt x="1" y="350"/>
                      <a:pt x="231" y="801"/>
                    </a:cubicBezTo>
                    <a:cubicBezTo>
                      <a:pt x="463" y="1250"/>
                      <a:pt x="2737" y="2755"/>
                      <a:pt x="3445" y="3269"/>
                    </a:cubicBezTo>
                    <a:cubicBezTo>
                      <a:pt x="4152" y="3783"/>
                      <a:pt x="5103" y="4246"/>
                      <a:pt x="6364" y="4414"/>
                    </a:cubicBezTo>
                    <a:cubicBezTo>
                      <a:pt x="6830" y="4476"/>
                      <a:pt x="7203" y="4495"/>
                      <a:pt x="7488" y="4495"/>
                    </a:cubicBezTo>
                    <a:cubicBezTo>
                      <a:pt x="7975" y="4495"/>
                      <a:pt x="8205" y="4439"/>
                      <a:pt x="8205" y="4439"/>
                    </a:cubicBezTo>
                    <a:cubicBezTo>
                      <a:pt x="8205" y="4439"/>
                      <a:pt x="8211" y="4440"/>
                      <a:pt x="8222" y="4440"/>
                    </a:cubicBezTo>
                    <a:cubicBezTo>
                      <a:pt x="8279" y="4440"/>
                      <a:pt x="8462" y="4404"/>
                      <a:pt x="8629" y="3962"/>
                    </a:cubicBezTo>
                    <a:cubicBezTo>
                      <a:pt x="8667" y="3860"/>
                      <a:pt x="8924" y="3396"/>
                      <a:pt x="7367" y="2278"/>
                    </a:cubicBezTo>
                    <a:cubicBezTo>
                      <a:pt x="5811" y="1160"/>
                      <a:pt x="5773" y="1108"/>
                      <a:pt x="4602" y="696"/>
                    </a:cubicBezTo>
                    <a:cubicBezTo>
                      <a:pt x="3556" y="328"/>
                      <a:pt x="1520" y="1"/>
                      <a:pt x="8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017;p45">
                <a:extLst>
                  <a:ext uri="{FF2B5EF4-FFF2-40B4-BE49-F238E27FC236}">
                    <a16:creationId xmlns:a16="http://schemas.microsoft.com/office/drawing/2014/main" id="{825D686D-D3BF-56F2-421D-E782852FCDCD}"/>
                  </a:ext>
                </a:extLst>
              </p:cNvPr>
              <p:cNvSpPr/>
              <p:nvPr/>
            </p:nvSpPr>
            <p:spPr>
              <a:xfrm>
                <a:off x="6432950" y="3244027"/>
                <a:ext cx="1230521" cy="641111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4551" extrusionOk="0">
                    <a:moveTo>
                      <a:pt x="740" y="55"/>
                    </a:moveTo>
                    <a:cubicBezTo>
                      <a:pt x="1423" y="55"/>
                      <a:pt x="3451" y="380"/>
                      <a:pt x="4505" y="749"/>
                    </a:cubicBezTo>
                    <a:cubicBezTo>
                      <a:pt x="5609" y="1137"/>
                      <a:pt x="5691" y="1195"/>
                      <a:pt x="7031" y="2160"/>
                    </a:cubicBezTo>
                    <a:lnTo>
                      <a:pt x="7262" y="2326"/>
                    </a:lnTo>
                    <a:cubicBezTo>
                      <a:pt x="7938" y="2813"/>
                      <a:pt x="8706" y="3493"/>
                      <a:pt x="8517" y="3966"/>
                    </a:cubicBezTo>
                    <a:lnTo>
                      <a:pt x="8512" y="3978"/>
                    </a:lnTo>
                    <a:cubicBezTo>
                      <a:pt x="8350" y="4409"/>
                      <a:pt x="8175" y="4438"/>
                      <a:pt x="8132" y="4438"/>
                    </a:cubicBezTo>
                    <a:cubicBezTo>
                      <a:pt x="8126" y="4438"/>
                      <a:pt x="8122" y="4437"/>
                      <a:pt x="8122" y="4437"/>
                    </a:cubicBezTo>
                    <a:lnTo>
                      <a:pt x="8114" y="4436"/>
                    </a:lnTo>
                    <a:lnTo>
                      <a:pt x="8108" y="4437"/>
                    </a:lnTo>
                    <a:cubicBezTo>
                      <a:pt x="8105" y="4438"/>
                      <a:pt x="7876" y="4491"/>
                      <a:pt x="7404" y="4491"/>
                    </a:cubicBezTo>
                    <a:cubicBezTo>
                      <a:pt x="7119" y="4491"/>
                      <a:pt x="6745" y="4471"/>
                      <a:pt x="6279" y="4409"/>
                    </a:cubicBezTo>
                    <a:cubicBezTo>
                      <a:pt x="5191" y="4264"/>
                      <a:pt x="4213" y="3882"/>
                      <a:pt x="3373" y="3270"/>
                    </a:cubicBezTo>
                    <a:cubicBezTo>
                      <a:pt x="3219" y="3158"/>
                      <a:pt x="2991" y="3001"/>
                      <a:pt x="2729" y="2817"/>
                    </a:cubicBezTo>
                    <a:cubicBezTo>
                      <a:pt x="1780" y="2156"/>
                      <a:pt x="346" y="1158"/>
                      <a:pt x="166" y="812"/>
                    </a:cubicBezTo>
                    <a:cubicBezTo>
                      <a:pt x="75" y="633"/>
                      <a:pt x="58" y="481"/>
                      <a:pt x="114" y="358"/>
                    </a:cubicBezTo>
                    <a:cubicBezTo>
                      <a:pt x="194" y="185"/>
                      <a:pt x="401" y="105"/>
                      <a:pt x="560" y="68"/>
                    </a:cubicBezTo>
                    <a:cubicBezTo>
                      <a:pt x="598" y="59"/>
                      <a:pt x="660" y="55"/>
                      <a:pt x="740" y="55"/>
                    </a:cubicBezTo>
                    <a:close/>
                    <a:moveTo>
                      <a:pt x="732" y="1"/>
                    </a:moveTo>
                    <a:cubicBezTo>
                      <a:pt x="651" y="1"/>
                      <a:pt x="589" y="5"/>
                      <a:pt x="549" y="14"/>
                    </a:cubicBezTo>
                    <a:cubicBezTo>
                      <a:pt x="303" y="72"/>
                      <a:pt x="136" y="183"/>
                      <a:pt x="65" y="336"/>
                    </a:cubicBezTo>
                    <a:cubicBezTo>
                      <a:pt x="0" y="476"/>
                      <a:pt x="17" y="645"/>
                      <a:pt x="117" y="839"/>
                    </a:cubicBezTo>
                    <a:cubicBezTo>
                      <a:pt x="301" y="1200"/>
                      <a:pt x="1743" y="2203"/>
                      <a:pt x="2697" y="2866"/>
                    </a:cubicBezTo>
                    <a:cubicBezTo>
                      <a:pt x="2959" y="3049"/>
                      <a:pt x="3186" y="3207"/>
                      <a:pt x="3339" y="3318"/>
                    </a:cubicBezTo>
                    <a:cubicBezTo>
                      <a:pt x="4188" y="3935"/>
                      <a:pt x="5174" y="4322"/>
                      <a:pt x="6270" y="4468"/>
                    </a:cubicBezTo>
                    <a:cubicBezTo>
                      <a:pt x="6745" y="4531"/>
                      <a:pt x="7123" y="4550"/>
                      <a:pt x="7410" y="4550"/>
                    </a:cubicBezTo>
                    <a:cubicBezTo>
                      <a:pt x="7848" y="4550"/>
                      <a:pt x="8076" y="4504"/>
                      <a:pt x="8120" y="4495"/>
                    </a:cubicBezTo>
                    <a:cubicBezTo>
                      <a:pt x="8124" y="4495"/>
                      <a:pt x="8129" y="4496"/>
                      <a:pt x="8136" y="4496"/>
                    </a:cubicBezTo>
                    <a:cubicBezTo>
                      <a:pt x="8202" y="4496"/>
                      <a:pt x="8397" y="4453"/>
                      <a:pt x="8567" y="3999"/>
                    </a:cubicBezTo>
                    <a:lnTo>
                      <a:pt x="8572" y="3988"/>
                    </a:lnTo>
                    <a:cubicBezTo>
                      <a:pt x="8735" y="3582"/>
                      <a:pt x="8305" y="3008"/>
                      <a:pt x="7297" y="2283"/>
                    </a:cubicBezTo>
                    <a:lnTo>
                      <a:pt x="7066" y="2116"/>
                    </a:lnTo>
                    <a:cubicBezTo>
                      <a:pt x="5746" y="1166"/>
                      <a:pt x="5638" y="1089"/>
                      <a:pt x="4525" y="697"/>
                    </a:cubicBezTo>
                    <a:cubicBezTo>
                      <a:pt x="3467" y="324"/>
                      <a:pt x="1423" y="1"/>
                      <a:pt x="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018;p45">
                <a:extLst>
                  <a:ext uri="{FF2B5EF4-FFF2-40B4-BE49-F238E27FC236}">
                    <a16:creationId xmlns:a16="http://schemas.microsoft.com/office/drawing/2014/main" id="{EECE6DCF-0D1E-E050-12EF-F47DDBA20027}"/>
                  </a:ext>
                </a:extLst>
              </p:cNvPr>
              <p:cNvSpPr/>
              <p:nvPr/>
            </p:nvSpPr>
            <p:spPr>
              <a:xfrm>
                <a:off x="6422397" y="3247830"/>
                <a:ext cx="473050" cy="385427"/>
              </a:xfrm>
              <a:custGeom>
                <a:avLst/>
                <a:gdLst/>
                <a:ahLst/>
                <a:cxnLst/>
                <a:rect l="l" t="t" r="r" b="b"/>
                <a:pathLst>
                  <a:path w="3358" h="2736" extrusionOk="0">
                    <a:moveTo>
                      <a:pt x="824" y="1"/>
                    </a:moveTo>
                    <a:cubicBezTo>
                      <a:pt x="745" y="1"/>
                      <a:pt x="683" y="5"/>
                      <a:pt x="643" y="14"/>
                    </a:cubicBezTo>
                    <a:cubicBezTo>
                      <a:pt x="256" y="105"/>
                      <a:pt x="1" y="349"/>
                      <a:pt x="231" y="800"/>
                    </a:cubicBezTo>
                    <a:cubicBezTo>
                      <a:pt x="406" y="1138"/>
                      <a:pt x="1738" y="2075"/>
                      <a:pt x="2688" y="2735"/>
                    </a:cubicBezTo>
                    <a:cubicBezTo>
                      <a:pt x="2820" y="2593"/>
                      <a:pt x="2981" y="2390"/>
                      <a:pt x="3124" y="2124"/>
                    </a:cubicBezTo>
                    <a:cubicBezTo>
                      <a:pt x="3357" y="1687"/>
                      <a:pt x="3333" y="773"/>
                      <a:pt x="3308" y="352"/>
                    </a:cubicBezTo>
                    <a:cubicBezTo>
                      <a:pt x="2342" y="146"/>
                      <a:pt x="1283" y="1"/>
                      <a:pt x="8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019;p45">
                <a:extLst>
                  <a:ext uri="{FF2B5EF4-FFF2-40B4-BE49-F238E27FC236}">
                    <a16:creationId xmlns:a16="http://schemas.microsoft.com/office/drawing/2014/main" id="{3F39CE60-A481-C619-81C5-9ABB0B2C28BD}"/>
                  </a:ext>
                </a:extLst>
              </p:cNvPr>
              <p:cNvSpPr/>
              <p:nvPr/>
            </p:nvSpPr>
            <p:spPr>
              <a:xfrm>
                <a:off x="6432950" y="3243886"/>
                <a:ext cx="464034" cy="394584"/>
              </a:xfrm>
              <a:custGeom>
                <a:avLst/>
                <a:gdLst/>
                <a:ahLst/>
                <a:cxnLst/>
                <a:rect l="l" t="t" r="r" b="b"/>
                <a:pathLst>
                  <a:path w="3294" h="2801" extrusionOk="0">
                    <a:moveTo>
                      <a:pt x="740" y="57"/>
                    </a:moveTo>
                    <a:cubicBezTo>
                      <a:pt x="1196" y="57"/>
                      <a:pt x="2242" y="202"/>
                      <a:pt x="3190" y="402"/>
                    </a:cubicBezTo>
                    <a:cubicBezTo>
                      <a:pt x="3214" y="798"/>
                      <a:pt x="3237" y="1709"/>
                      <a:pt x="3008" y="2137"/>
                    </a:cubicBezTo>
                    <a:cubicBezTo>
                      <a:pt x="2894" y="2352"/>
                      <a:pt x="2755" y="2550"/>
                      <a:pt x="2593" y="2726"/>
                    </a:cubicBezTo>
                    <a:cubicBezTo>
                      <a:pt x="1795" y="2171"/>
                      <a:pt x="341" y="1156"/>
                      <a:pt x="165" y="814"/>
                    </a:cubicBezTo>
                    <a:cubicBezTo>
                      <a:pt x="74" y="636"/>
                      <a:pt x="56" y="483"/>
                      <a:pt x="113" y="360"/>
                    </a:cubicBezTo>
                    <a:cubicBezTo>
                      <a:pt x="193" y="188"/>
                      <a:pt x="400" y="108"/>
                      <a:pt x="559" y="71"/>
                    </a:cubicBezTo>
                    <a:cubicBezTo>
                      <a:pt x="599" y="61"/>
                      <a:pt x="660" y="57"/>
                      <a:pt x="740" y="57"/>
                    </a:cubicBezTo>
                    <a:close/>
                    <a:moveTo>
                      <a:pt x="736" y="0"/>
                    </a:moveTo>
                    <a:cubicBezTo>
                      <a:pt x="654" y="0"/>
                      <a:pt x="590" y="5"/>
                      <a:pt x="549" y="14"/>
                    </a:cubicBezTo>
                    <a:cubicBezTo>
                      <a:pt x="303" y="72"/>
                      <a:pt x="136" y="183"/>
                      <a:pt x="65" y="335"/>
                    </a:cubicBezTo>
                    <a:cubicBezTo>
                      <a:pt x="0" y="476"/>
                      <a:pt x="17" y="644"/>
                      <a:pt x="117" y="839"/>
                    </a:cubicBezTo>
                    <a:cubicBezTo>
                      <a:pt x="287" y="1169"/>
                      <a:pt x="1479" y="2017"/>
                      <a:pt x="2582" y="2786"/>
                    </a:cubicBezTo>
                    <a:lnTo>
                      <a:pt x="2602" y="2801"/>
                    </a:lnTo>
                    <a:lnTo>
                      <a:pt x="2622" y="2782"/>
                    </a:lnTo>
                    <a:cubicBezTo>
                      <a:pt x="2793" y="2598"/>
                      <a:pt x="2942" y="2390"/>
                      <a:pt x="3062" y="2163"/>
                    </a:cubicBezTo>
                    <a:cubicBezTo>
                      <a:pt x="3294" y="1731"/>
                      <a:pt x="3279" y="857"/>
                      <a:pt x="3250" y="377"/>
                    </a:cubicBezTo>
                    <a:lnTo>
                      <a:pt x="3248" y="355"/>
                    </a:lnTo>
                    <a:lnTo>
                      <a:pt x="3227" y="351"/>
                    </a:lnTo>
                    <a:cubicBezTo>
                      <a:pt x="2269" y="146"/>
                      <a:pt x="1203" y="0"/>
                      <a:pt x="7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020;p45">
                <a:extLst>
                  <a:ext uri="{FF2B5EF4-FFF2-40B4-BE49-F238E27FC236}">
                    <a16:creationId xmlns:a16="http://schemas.microsoft.com/office/drawing/2014/main" id="{A0EE8133-4928-2D4B-A750-0F0E55622699}"/>
                  </a:ext>
                </a:extLst>
              </p:cNvPr>
              <p:cNvSpPr/>
              <p:nvPr/>
            </p:nvSpPr>
            <p:spPr>
              <a:xfrm>
                <a:off x="7833656" y="4357476"/>
                <a:ext cx="212858" cy="242723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1723" extrusionOk="0">
                    <a:moveTo>
                      <a:pt x="1" y="1"/>
                    </a:moveTo>
                    <a:lnTo>
                      <a:pt x="353" y="1722"/>
                    </a:lnTo>
                    <a:lnTo>
                      <a:pt x="1144" y="1722"/>
                    </a:lnTo>
                    <a:lnTo>
                      <a:pt x="1510" y="10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021;p45">
                <a:extLst>
                  <a:ext uri="{FF2B5EF4-FFF2-40B4-BE49-F238E27FC236}">
                    <a16:creationId xmlns:a16="http://schemas.microsoft.com/office/drawing/2014/main" id="{16288800-6549-1A64-327F-286BD203164D}"/>
                  </a:ext>
                </a:extLst>
              </p:cNvPr>
              <p:cNvSpPr/>
              <p:nvPr/>
            </p:nvSpPr>
            <p:spPr>
              <a:xfrm>
                <a:off x="7828725" y="4353109"/>
                <a:ext cx="222579" cy="250894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781" extrusionOk="0">
                    <a:moveTo>
                      <a:pt x="71" y="62"/>
                    </a:moveTo>
                    <a:lnTo>
                      <a:pt x="1510" y="156"/>
                    </a:lnTo>
                    <a:lnTo>
                      <a:pt x="1157" y="1724"/>
                    </a:lnTo>
                    <a:lnTo>
                      <a:pt x="412" y="1724"/>
                    </a:lnTo>
                    <a:lnTo>
                      <a:pt x="71" y="62"/>
                    </a:lnTo>
                    <a:close/>
                    <a:moveTo>
                      <a:pt x="0" y="1"/>
                    </a:moveTo>
                    <a:lnTo>
                      <a:pt x="366" y="1781"/>
                    </a:lnTo>
                    <a:lnTo>
                      <a:pt x="1203" y="1781"/>
                    </a:lnTo>
                    <a:lnTo>
                      <a:pt x="1579" y="10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022;p45">
                <a:extLst>
                  <a:ext uri="{FF2B5EF4-FFF2-40B4-BE49-F238E27FC236}">
                    <a16:creationId xmlns:a16="http://schemas.microsoft.com/office/drawing/2014/main" id="{F4B445F9-C580-2C5E-A0FD-33C4A8D26790}"/>
                  </a:ext>
                </a:extLst>
              </p:cNvPr>
              <p:cNvSpPr/>
              <p:nvPr/>
            </p:nvSpPr>
            <p:spPr>
              <a:xfrm>
                <a:off x="8229648" y="4338881"/>
                <a:ext cx="212577" cy="261318"/>
              </a:xfrm>
              <a:custGeom>
                <a:avLst/>
                <a:gdLst/>
                <a:ahLst/>
                <a:cxnLst/>
                <a:rect l="l" t="t" r="r" b="b"/>
                <a:pathLst>
                  <a:path w="1509" h="1855" extrusionOk="0">
                    <a:moveTo>
                      <a:pt x="1" y="1"/>
                    </a:moveTo>
                    <a:lnTo>
                      <a:pt x="353" y="1854"/>
                    </a:lnTo>
                    <a:lnTo>
                      <a:pt x="1144" y="1854"/>
                    </a:lnTo>
                    <a:lnTo>
                      <a:pt x="1509" y="10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023;p45">
                <a:extLst>
                  <a:ext uri="{FF2B5EF4-FFF2-40B4-BE49-F238E27FC236}">
                    <a16:creationId xmlns:a16="http://schemas.microsoft.com/office/drawing/2014/main" id="{C67FCB04-16D2-D77B-2796-48EE9DADB603}"/>
                  </a:ext>
                </a:extLst>
              </p:cNvPr>
              <p:cNvSpPr/>
              <p:nvPr/>
            </p:nvSpPr>
            <p:spPr>
              <a:xfrm>
                <a:off x="8224858" y="4334514"/>
                <a:ext cx="222438" cy="269489"/>
              </a:xfrm>
              <a:custGeom>
                <a:avLst/>
                <a:gdLst/>
                <a:ahLst/>
                <a:cxnLst/>
                <a:rect l="l" t="t" r="r" b="b"/>
                <a:pathLst>
                  <a:path w="1579" h="1913" extrusionOk="0">
                    <a:moveTo>
                      <a:pt x="68" y="64"/>
                    </a:moveTo>
                    <a:lnTo>
                      <a:pt x="1508" y="165"/>
                    </a:lnTo>
                    <a:lnTo>
                      <a:pt x="1155" y="1856"/>
                    </a:lnTo>
                    <a:lnTo>
                      <a:pt x="410" y="1856"/>
                    </a:lnTo>
                    <a:lnTo>
                      <a:pt x="68" y="64"/>
                    </a:lnTo>
                    <a:close/>
                    <a:moveTo>
                      <a:pt x="0" y="1"/>
                    </a:moveTo>
                    <a:lnTo>
                      <a:pt x="364" y="1913"/>
                    </a:lnTo>
                    <a:lnTo>
                      <a:pt x="1201" y="1913"/>
                    </a:lnTo>
                    <a:lnTo>
                      <a:pt x="1578" y="11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024;p45">
                <a:extLst>
                  <a:ext uri="{FF2B5EF4-FFF2-40B4-BE49-F238E27FC236}">
                    <a16:creationId xmlns:a16="http://schemas.microsoft.com/office/drawing/2014/main" id="{324C1A09-2B42-B09F-3BE9-33E717E2EF80}"/>
                  </a:ext>
                </a:extLst>
              </p:cNvPr>
              <p:cNvSpPr/>
              <p:nvPr/>
            </p:nvSpPr>
            <p:spPr>
              <a:xfrm>
                <a:off x="6595658" y="4357476"/>
                <a:ext cx="212577" cy="242723"/>
              </a:xfrm>
              <a:custGeom>
                <a:avLst/>
                <a:gdLst/>
                <a:ahLst/>
                <a:cxnLst/>
                <a:rect l="l" t="t" r="r" b="b"/>
                <a:pathLst>
                  <a:path w="1509" h="1723" extrusionOk="0">
                    <a:moveTo>
                      <a:pt x="1" y="1"/>
                    </a:moveTo>
                    <a:lnTo>
                      <a:pt x="353" y="1722"/>
                    </a:lnTo>
                    <a:lnTo>
                      <a:pt x="1143" y="1722"/>
                    </a:lnTo>
                    <a:lnTo>
                      <a:pt x="1509" y="10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025;p45">
                <a:extLst>
                  <a:ext uri="{FF2B5EF4-FFF2-40B4-BE49-F238E27FC236}">
                    <a16:creationId xmlns:a16="http://schemas.microsoft.com/office/drawing/2014/main" id="{359A456A-77A1-2E6C-2204-4B3A9357B8E9}"/>
                  </a:ext>
                </a:extLst>
              </p:cNvPr>
              <p:cNvSpPr/>
              <p:nvPr/>
            </p:nvSpPr>
            <p:spPr>
              <a:xfrm>
                <a:off x="6590586" y="4353109"/>
                <a:ext cx="222579" cy="250894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781" extrusionOk="0">
                    <a:moveTo>
                      <a:pt x="71" y="62"/>
                    </a:moveTo>
                    <a:lnTo>
                      <a:pt x="1510" y="156"/>
                    </a:lnTo>
                    <a:lnTo>
                      <a:pt x="1157" y="1724"/>
                    </a:lnTo>
                    <a:lnTo>
                      <a:pt x="412" y="1724"/>
                    </a:lnTo>
                    <a:lnTo>
                      <a:pt x="71" y="62"/>
                    </a:lnTo>
                    <a:close/>
                    <a:moveTo>
                      <a:pt x="0" y="1"/>
                    </a:moveTo>
                    <a:lnTo>
                      <a:pt x="365" y="1781"/>
                    </a:lnTo>
                    <a:lnTo>
                      <a:pt x="1202" y="1781"/>
                    </a:lnTo>
                    <a:lnTo>
                      <a:pt x="1579" y="10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026;p45">
                <a:extLst>
                  <a:ext uri="{FF2B5EF4-FFF2-40B4-BE49-F238E27FC236}">
                    <a16:creationId xmlns:a16="http://schemas.microsoft.com/office/drawing/2014/main" id="{79A52218-3AE1-E238-9DAD-6E44A77FD044}"/>
                  </a:ext>
                </a:extLst>
              </p:cNvPr>
              <p:cNvSpPr/>
              <p:nvPr/>
            </p:nvSpPr>
            <p:spPr>
              <a:xfrm>
                <a:off x="7033501" y="4338881"/>
                <a:ext cx="212577" cy="261318"/>
              </a:xfrm>
              <a:custGeom>
                <a:avLst/>
                <a:gdLst/>
                <a:ahLst/>
                <a:cxnLst/>
                <a:rect l="l" t="t" r="r" b="b"/>
                <a:pathLst>
                  <a:path w="1509" h="1855" extrusionOk="0">
                    <a:moveTo>
                      <a:pt x="0" y="1"/>
                    </a:moveTo>
                    <a:lnTo>
                      <a:pt x="353" y="1854"/>
                    </a:lnTo>
                    <a:lnTo>
                      <a:pt x="1143" y="1854"/>
                    </a:lnTo>
                    <a:lnTo>
                      <a:pt x="1508" y="10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027;p45">
                <a:extLst>
                  <a:ext uri="{FF2B5EF4-FFF2-40B4-BE49-F238E27FC236}">
                    <a16:creationId xmlns:a16="http://schemas.microsoft.com/office/drawing/2014/main" id="{7426968B-FD3F-1F01-A363-DFBC2ABE63F4}"/>
                  </a:ext>
                </a:extLst>
              </p:cNvPr>
              <p:cNvSpPr/>
              <p:nvPr/>
            </p:nvSpPr>
            <p:spPr>
              <a:xfrm>
                <a:off x="7026304" y="4334514"/>
                <a:ext cx="222438" cy="269489"/>
              </a:xfrm>
              <a:custGeom>
                <a:avLst/>
                <a:gdLst/>
                <a:ahLst/>
                <a:cxnLst/>
                <a:rect l="l" t="t" r="r" b="b"/>
                <a:pathLst>
                  <a:path w="1579" h="1913" extrusionOk="0">
                    <a:moveTo>
                      <a:pt x="70" y="64"/>
                    </a:moveTo>
                    <a:lnTo>
                      <a:pt x="1511" y="165"/>
                    </a:lnTo>
                    <a:lnTo>
                      <a:pt x="1157" y="1856"/>
                    </a:lnTo>
                    <a:lnTo>
                      <a:pt x="413" y="1856"/>
                    </a:lnTo>
                    <a:lnTo>
                      <a:pt x="70" y="64"/>
                    </a:lnTo>
                    <a:close/>
                    <a:moveTo>
                      <a:pt x="1" y="1"/>
                    </a:moveTo>
                    <a:lnTo>
                      <a:pt x="365" y="1913"/>
                    </a:lnTo>
                    <a:lnTo>
                      <a:pt x="1203" y="1913"/>
                    </a:lnTo>
                    <a:lnTo>
                      <a:pt x="1579" y="11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028;p45">
                <a:extLst>
                  <a:ext uri="{FF2B5EF4-FFF2-40B4-BE49-F238E27FC236}">
                    <a16:creationId xmlns:a16="http://schemas.microsoft.com/office/drawing/2014/main" id="{17BA5F76-8F97-D2B1-6405-4ACF5453AA7A}"/>
                  </a:ext>
                </a:extLst>
              </p:cNvPr>
              <p:cNvSpPr/>
              <p:nvPr/>
            </p:nvSpPr>
            <p:spPr>
              <a:xfrm>
                <a:off x="6363653" y="3861185"/>
                <a:ext cx="1590591" cy="544050"/>
              </a:xfrm>
              <a:custGeom>
                <a:avLst/>
                <a:gdLst/>
                <a:ahLst/>
                <a:cxnLst/>
                <a:rect l="l" t="t" r="r" b="b"/>
                <a:pathLst>
                  <a:path w="11291" h="3862" extrusionOk="0">
                    <a:moveTo>
                      <a:pt x="1" y="1"/>
                    </a:moveTo>
                    <a:cubicBezTo>
                      <a:pt x="1" y="1"/>
                      <a:pt x="1952" y="3803"/>
                      <a:pt x="2270" y="3844"/>
                    </a:cubicBezTo>
                    <a:cubicBezTo>
                      <a:pt x="2376" y="3857"/>
                      <a:pt x="3369" y="3861"/>
                      <a:pt x="4647" y="3861"/>
                    </a:cubicBezTo>
                    <a:cubicBezTo>
                      <a:pt x="7201" y="3861"/>
                      <a:pt x="10892" y="3844"/>
                      <a:pt x="10892" y="3844"/>
                    </a:cubicBezTo>
                    <a:cubicBezTo>
                      <a:pt x="10892" y="3844"/>
                      <a:pt x="11110" y="3764"/>
                      <a:pt x="11190" y="2928"/>
                    </a:cubicBezTo>
                    <a:cubicBezTo>
                      <a:pt x="11270" y="2092"/>
                      <a:pt x="11291" y="320"/>
                      <a:pt x="11171" y="161"/>
                    </a:cubicBezTo>
                    <a:cubicBezTo>
                      <a:pt x="11054" y="1"/>
                      <a:pt x="10694" y="1"/>
                      <a:pt x="10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029;p45">
                <a:extLst>
                  <a:ext uri="{FF2B5EF4-FFF2-40B4-BE49-F238E27FC236}">
                    <a16:creationId xmlns:a16="http://schemas.microsoft.com/office/drawing/2014/main" id="{615A83F2-803D-F79D-5357-98581D47A2E9}"/>
                  </a:ext>
                </a:extLst>
              </p:cNvPr>
              <p:cNvSpPr/>
              <p:nvPr/>
            </p:nvSpPr>
            <p:spPr>
              <a:xfrm>
                <a:off x="6355048" y="3856959"/>
                <a:ext cx="1602284" cy="552079"/>
              </a:xfrm>
              <a:custGeom>
                <a:avLst/>
                <a:gdLst/>
                <a:ahLst/>
                <a:cxnLst/>
                <a:rect l="l" t="t" r="r" b="b"/>
                <a:pathLst>
                  <a:path w="11374" h="3919" extrusionOk="0">
                    <a:moveTo>
                      <a:pt x="10741" y="58"/>
                    </a:moveTo>
                    <a:cubicBezTo>
                      <a:pt x="10744" y="58"/>
                      <a:pt x="11086" y="59"/>
                      <a:pt x="11196" y="207"/>
                    </a:cubicBezTo>
                    <a:cubicBezTo>
                      <a:pt x="11300" y="347"/>
                      <a:pt x="11295" y="2056"/>
                      <a:pt x="11210" y="2954"/>
                    </a:cubicBezTo>
                    <a:cubicBezTo>
                      <a:pt x="11139" y="3694"/>
                      <a:pt x="10958" y="3829"/>
                      <a:pt x="10933" y="3844"/>
                    </a:cubicBezTo>
                    <a:cubicBezTo>
                      <a:pt x="10752" y="3844"/>
                      <a:pt x="7172" y="3861"/>
                      <a:pt x="4683" y="3861"/>
                    </a:cubicBezTo>
                    <a:cubicBezTo>
                      <a:pt x="3412" y="3861"/>
                      <a:pt x="2426" y="3857"/>
                      <a:pt x="2322" y="3844"/>
                    </a:cubicBezTo>
                    <a:cubicBezTo>
                      <a:pt x="2100" y="3817"/>
                      <a:pt x="877" y="1582"/>
                      <a:pt x="95" y="58"/>
                    </a:cubicBezTo>
                    <a:close/>
                    <a:moveTo>
                      <a:pt x="1" y="1"/>
                    </a:moveTo>
                    <a:lnTo>
                      <a:pt x="22" y="42"/>
                    </a:lnTo>
                    <a:cubicBezTo>
                      <a:pt x="224" y="433"/>
                      <a:pt x="1991" y="3859"/>
                      <a:pt x="2314" y="3900"/>
                    </a:cubicBezTo>
                    <a:cubicBezTo>
                      <a:pt x="2423" y="3914"/>
                      <a:pt x="3423" y="3918"/>
                      <a:pt x="4707" y="3918"/>
                    </a:cubicBezTo>
                    <a:cubicBezTo>
                      <a:pt x="7185" y="3918"/>
                      <a:pt x="10717" y="3901"/>
                      <a:pt x="10940" y="3900"/>
                    </a:cubicBezTo>
                    <a:lnTo>
                      <a:pt x="10949" y="3898"/>
                    </a:lnTo>
                    <a:cubicBezTo>
                      <a:pt x="10973" y="3890"/>
                      <a:pt x="11187" y="3789"/>
                      <a:pt x="11266" y="2959"/>
                    </a:cubicBezTo>
                    <a:cubicBezTo>
                      <a:pt x="11338" y="2196"/>
                      <a:pt x="11374" y="348"/>
                      <a:pt x="11241" y="171"/>
                    </a:cubicBezTo>
                    <a:cubicBezTo>
                      <a:pt x="11114" y="2"/>
                      <a:pt x="10755" y="1"/>
                      <a:pt x="10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030;p45">
                <a:extLst>
                  <a:ext uri="{FF2B5EF4-FFF2-40B4-BE49-F238E27FC236}">
                    <a16:creationId xmlns:a16="http://schemas.microsoft.com/office/drawing/2014/main" id="{DFCBF8EA-CC22-CD5A-B3A3-5B11B47587EE}"/>
                  </a:ext>
                </a:extLst>
              </p:cNvPr>
              <p:cNvSpPr/>
              <p:nvPr/>
            </p:nvSpPr>
            <p:spPr>
              <a:xfrm>
                <a:off x="6178547" y="3489425"/>
                <a:ext cx="510522" cy="924828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6565" extrusionOk="0">
                    <a:moveTo>
                      <a:pt x="1129" y="0"/>
                    </a:moveTo>
                    <a:cubicBezTo>
                      <a:pt x="735" y="0"/>
                      <a:pt x="477" y="221"/>
                      <a:pt x="477" y="221"/>
                    </a:cubicBezTo>
                    <a:cubicBezTo>
                      <a:pt x="477" y="221"/>
                      <a:pt x="0" y="556"/>
                      <a:pt x="200" y="1672"/>
                    </a:cubicBezTo>
                    <a:cubicBezTo>
                      <a:pt x="427" y="2962"/>
                      <a:pt x="1349" y="5536"/>
                      <a:pt x="1946" y="6126"/>
                    </a:cubicBezTo>
                    <a:cubicBezTo>
                      <a:pt x="2297" y="6472"/>
                      <a:pt x="2607" y="6564"/>
                      <a:pt x="2849" y="6564"/>
                    </a:cubicBezTo>
                    <a:cubicBezTo>
                      <a:pt x="3021" y="6564"/>
                      <a:pt x="3158" y="6518"/>
                      <a:pt x="3252" y="6484"/>
                    </a:cubicBezTo>
                    <a:cubicBezTo>
                      <a:pt x="3479" y="6399"/>
                      <a:pt x="3624" y="6317"/>
                      <a:pt x="3609" y="6033"/>
                    </a:cubicBezTo>
                    <a:cubicBezTo>
                      <a:pt x="3596" y="5749"/>
                      <a:pt x="2482" y="636"/>
                      <a:pt x="1757" y="190"/>
                    </a:cubicBezTo>
                    <a:cubicBezTo>
                      <a:pt x="1526" y="48"/>
                      <a:pt x="1313" y="0"/>
                      <a:pt x="11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031;p45">
                <a:extLst>
                  <a:ext uri="{FF2B5EF4-FFF2-40B4-BE49-F238E27FC236}">
                    <a16:creationId xmlns:a16="http://schemas.microsoft.com/office/drawing/2014/main" id="{FCC17C19-AF18-44F4-A48D-6B75B0301918}"/>
                  </a:ext>
                </a:extLst>
              </p:cNvPr>
              <p:cNvSpPr/>
              <p:nvPr/>
            </p:nvSpPr>
            <p:spPr>
              <a:xfrm>
                <a:off x="6175025" y="3485481"/>
                <a:ext cx="517988" cy="932717"/>
              </a:xfrm>
              <a:custGeom>
                <a:avLst/>
                <a:gdLst/>
                <a:ahLst/>
                <a:cxnLst/>
                <a:rect l="l" t="t" r="r" b="b"/>
                <a:pathLst>
                  <a:path w="3677" h="6621" extrusionOk="0">
                    <a:moveTo>
                      <a:pt x="1154" y="57"/>
                    </a:moveTo>
                    <a:cubicBezTo>
                      <a:pt x="1334" y="57"/>
                      <a:pt x="1542" y="104"/>
                      <a:pt x="1765" y="243"/>
                    </a:cubicBezTo>
                    <a:cubicBezTo>
                      <a:pt x="2477" y="680"/>
                      <a:pt x="3591" y="5815"/>
                      <a:pt x="3604" y="6063"/>
                    </a:cubicBezTo>
                    <a:cubicBezTo>
                      <a:pt x="3618" y="6335"/>
                      <a:pt x="3478" y="6406"/>
                      <a:pt x="3265" y="6485"/>
                    </a:cubicBezTo>
                    <a:cubicBezTo>
                      <a:pt x="3187" y="6513"/>
                      <a:pt x="3052" y="6563"/>
                      <a:pt x="2876" y="6563"/>
                    </a:cubicBezTo>
                    <a:cubicBezTo>
                      <a:pt x="2642" y="6563"/>
                      <a:pt x="2335" y="6475"/>
                      <a:pt x="1990" y="6134"/>
                    </a:cubicBezTo>
                    <a:cubicBezTo>
                      <a:pt x="1395" y="5546"/>
                      <a:pt x="471" y="2935"/>
                      <a:pt x="251" y="1694"/>
                    </a:cubicBezTo>
                    <a:cubicBezTo>
                      <a:pt x="60" y="612"/>
                      <a:pt x="513" y="276"/>
                      <a:pt x="516" y="271"/>
                    </a:cubicBezTo>
                    <a:lnTo>
                      <a:pt x="519" y="270"/>
                    </a:lnTo>
                    <a:cubicBezTo>
                      <a:pt x="523" y="267"/>
                      <a:pt x="775" y="57"/>
                      <a:pt x="1154" y="57"/>
                    </a:cubicBezTo>
                    <a:close/>
                    <a:moveTo>
                      <a:pt x="1157" y="1"/>
                    </a:moveTo>
                    <a:cubicBezTo>
                      <a:pt x="767" y="1"/>
                      <a:pt x="504" y="210"/>
                      <a:pt x="484" y="227"/>
                    </a:cubicBezTo>
                    <a:cubicBezTo>
                      <a:pt x="454" y="249"/>
                      <a:pt x="1" y="598"/>
                      <a:pt x="196" y="1705"/>
                    </a:cubicBezTo>
                    <a:cubicBezTo>
                      <a:pt x="310" y="2346"/>
                      <a:pt x="593" y="3301"/>
                      <a:pt x="934" y="4199"/>
                    </a:cubicBezTo>
                    <a:cubicBezTo>
                      <a:pt x="1307" y="5184"/>
                      <a:pt x="1678" y="5904"/>
                      <a:pt x="1952" y="6175"/>
                    </a:cubicBezTo>
                    <a:cubicBezTo>
                      <a:pt x="2310" y="6529"/>
                      <a:pt x="2631" y="6620"/>
                      <a:pt x="2876" y="6620"/>
                    </a:cubicBezTo>
                    <a:cubicBezTo>
                      <a:pt x="3061" y="6620"/>
                      <a:pt x="3204" y="6569"/>
                      <a:pt x="3286" y="6537"/>
                    </a:cubicBezTo>
                    <a:cubicBezTo>
                      <a:pt x="3509" y="6455"/>
                      <a:pt x="3676" y="6368"/>
                      <a:pt x="3663" y="6059"/>
                    </a:cubicBezTo>
                    <a:cubicBezTo>
                      <a:pt x="3650" y="5814"/>
                      <a:pt x="2546" y="654"/>
                      <a:pt x="1797" y="192"/>
                    </a:cubicBezTo>
                    <a:cubicBezTo>
                      <a:pt x="1563" y="49"/>
                      <a:pt x="1345" y="1"/>
                      <a:pt x="11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032;p45">
                <a:extLst>
                  <a:ext uri="{FF2B5EF4-FFF2-40B4-BE49-F238E27FC236}">
                    <a16:creationId xmlns:a16="http://schemas.microsoft.com/office/drawing/2014/main" id="{3F9E32D3-2795-3C23-622E-EB6D1DE4C463}"/>
                  </a:ext>
                </a:extLst>
              </p:cNvPr>
              <p:cNvSpPr/>
              <p:nvPr/>
            </p:nvSpPr>
            <p:spPr>
              <a:xfrm>
                <a:off x="7912826" y="3494778"/>
                <a:ext cx="792126" cy="90989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6459" extrusionOk="0">
                    <a:moveTo>
                      <a:pt x="2238" y="0"/>
                    </a:moveTo>
                    <a:cubicBezTo>
                      <a:pt x="1343" y="0"/>
                      <a:pt x="590" y="49"/>
                      <a:pt x="590" y="49"/>
                    </a:cubicBezTo>
                    <a:lnTo>
                      <a:pt x="0" y="6458"/>
                    </a:lnTo>
                    <a:cubicBezTo>
                      <a:pt x="0" y="6458"/>
                      <a:pt x="3597" y="6424"/>
                      <a:pt x="4069" y="6087"/>
                    </a:cubicBezTo>
                    <a:cubicBezTo>
                      <a:pt x="4543" y="5749"/>
                      <a:pt x="5387" y="2660"/>
                      <a:pt x="5505" y="1967"/>
                    </a:cubicBezTo>
                    <a:cubicBezTo>
                      <a:pt x="5622" y="1275"/>
                      <a:pt x="5505" y="312"/>
                      <a:pt x="4153" y="109"/>
                    </a:cubicBezTo>
                    <a:cubicBezTo>
                      <a:pt x="3591" y="25"/>
                      <a:pt x="2878" y="0"/>
                      <a:pt x="22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033;p45">
                <a:extLst>
                  <a:ext uri="{FF2B5EF4-FFF2-40B4-BE49-F238E27FC236}">
                    <a16:creationId xmlns:a16="http://schemas.microsoft.com/office/drawing/2014/main" id="{016C5C14-BD89-E41D-3A1F-D7102290E4D0}"/>
                  </a:ext>
                </a:extLst>
              </p:cNvPr>
              <p:cNvSpPr/>
              <p:nvPr/>
            </p:nvSpPr>
            <p:spPr>
              <a:xfrm>
                <a:off x="7906334" y="3490975"/>
                <a:ext cx="794239" cy="918066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6517" extrusionOk="0">
                    <a:moveTo>
                      <a:pt x="2273" y="56"/>
                    </a:moveTo>
                    <a:cubicBezTo>
                      <a:pt x="2912" y="56"/>
                      <a:pt x="3624" y="80"/>
                      <a:pt x="4182" y="163"/>
                    </a:cubicBezTo>
                    <a:cubicBezTo>
                      <a:pt x="4696" y="241"/>
                      <a:pt x="5072" y="438"/>
                      <a:pt x="5296" y="747"/>
                    </a:cubicBezTo>
                    <a:cubicBezTo>
                      <a:pt x="5579" y="1139"/>
                      <a:pt x="5568" y="1639"/>
                      <a:pt x="5507" y="1989"/>
                    </a:cubicBezTo>
                    <a:cubicBezTo>
                      <a:pt x="5447" y="2348"/>
                      <a:pt x="5197" y="3314"/>
                      <a:pt x="4924" y="4178"/>
                    </a:cubicBezTo>
                    <a:cubicBezTo>
                      <a:pt x="4578" y="5270"/>
                      <a:pt x="4279" y="5950"/>
                      <a:pt x="4083" y="6090"/>
                    </a:cubicBezTo>
                    <a:cubicBezTo>
                      <a:pt x="3646" y="6403"/>
                      <a:pt x="416" y="6452"/>
                      <a:pt x="62" y="6457"/>
                    </a:cubicBezTo>
                    <a:lnTo>
                      <a:pt x="648" y="102"/>
                    </a:lnTo>
                    <a:cubicBezTo>
                      <a:pt x="783" y="94"/>
                      <a:pt x="1471" y="56"/>
                      <a:pt x="2273" y="56"/>
                    </a:cubicBezTo>
                    <a:close/>
                    <a:moveTo>
                      <a:pt x="2259" y="0"/>
                    </a:moveTo>
                    <a:cubicBezTo>
                      <a:pt x="1376" y="0"/>
                      <a:pt x="632" y="46"/>
                      <a:pt x="619" y="47"/>
                    </a:cubicBezTo>
                    <a:lnTo>
                      <a:pt x="595" y="49"/>
                    </a:lnTo>
                    <a:lnTo>
                      <a:pt x="0" y="6514"/>
                    </a:lnTo>
                    <a:lnTo>
                      <a:pt x="31" y="6516"/>
                    </a:lnTo>
                    <a:cubicBezTo>
                      <a:pt x="180" y="6515"/>
                      <a:pt x="3642" y="6478"/>
                      <a:pt x="4117" y="6139"/>
                    </a:cubicBezTo>
                    <a:cubicBezTo>
                      <a:pt x="4593" y="5800"/>
                      <a:pt x="5441" y="2716"/>
                      <a:pt x="5564" y="2001"/>
                    </a:cubicBezTo>
                    <a:cubicBezTo>
                      <a:pt x="5625" y="1639"/>
                      <a:pt x="5637" y="1124"/>
                      <a:pt x="5341" y="716"/>
                    </a:cubicBezTo>
                    <a:cubicBezTo>
                      <a:pt x="5108" y="393"/>
                      <a:pt x="4721" y="190"/>
                      <a:pt x="4189" y="110"/>
                    </a:cubicBezTo>
                    <a:cubicBezTo>
                      <a:pt x="3624" y="25"/>
                      <a:pt x="2904" y="0"/>
                      <a:pt x="22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034;p45">
                <a:extLst>
                  <a:ext uri="{FF2B5EF4-FFF2-40B4-BE49-F238E27FC236}">
                    <a16:creationId xmlns:a16="http://schemas.microsoft.com/office/drawing/2014/main" id="{122AB0F5-D099-FB05-BC7D-74827B5FE45A}"/>
                  </a:ext>
                </a:extLst>
              </p:cNvPr>
              <p:cNvSpPr/>
              <p:nvPr/>
            </p:nvSpPr>
            <p:spPr>
              <a:xfrm>
                <a:off x="7788858" y="3502104"/>
                <a:ext cx="361479" cy="901302"/>
              </a:xfrm>
              <a:custGeom>
                <a:avLst/>
                <a:gdLst/>
                <a:ahLst/>
                <a:cxnLst/>
                <a:rect l="l" t="t" r="r" b="b"/>
                <a:pathLst>
                  <a:path w="2566" h="6398" extrusionOk="0">
                    <a:moveTo>
                      <a:pt x="1405" y="0"/>
                    </a:moveTo>
                    <a:cubicBezTo>
                      <a:pt x="1170" y="0"/>
                      <a:pt x="864" y="72"/>
                      <a:pt x="578" y="359"/>
                    </a:cubicBezTo>
                    <a:cubicBezTo>
                      <a:pt x="1" y="936"/>
                      <a:pt x="260" y="5814"/>
                      <a:pt x="320" y="6073"/>
                    </a:cubicBezTo>
                    <a:cubicBezTo>
                      <a:pt x="379" y="6331"/>
                      <a:pt x="538" y="6371"/>
                      <a:pt x="778" y="6390"/>
                    </a:cubicBezTo>
                    <a:cubicBezTo>
                      <a:pt x="818" y="6394"/>
                      <a:pt x="865" y="6397"/>
                      <a:pt x="917" y="6397"/>
                    </a:cubicBezTo>
                    <a:cubicBezTo>
                      <a:pt x="1181" y="6397"/>
                      <a:pt x="1584" y="6315"/>
                      <a:pt x="1934" y="5751"/>
                    </a:cubicBezTo>
                    <a:cubicBezTo>
                      <a:pt x="2351" y="5074"/>
                      <a:pt x="2566" y="2530"/>
                      <a:pt x="2452" y="1314"/>
                    </a:cubicBezTo>
                    <a:cubicBezTo>
                      <a:pt x="2349" y="260"/>
                      <a:pt x="1809" y="74"/>
                      <a:pt x="1809" y="74"/>
                    </a:cubicBezTo>
                    <a:cubicBezTo>
                      <a:pt x="1809" y="74"/>
                      <a:pt x="1643" y="0"/>
                      <a:pt x="140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035;p45">
                <a:extLst>
                  <a:ext uri="{FF2B5EF4-FFF2-40B4-BE49-F238E27FC236}">
                    <a16:creationId xmlns:a16="http://schemas.microsoft.com/office/drawing/2014/main" id="{37C32D7E-15D9-7384-6291-29145C6D7979}"/>
                  </a:ext>
                </a:extLst>
              </p:cNvPr>
              <p:cNvSpPr/>
              <p:nvPr/>
            </p:nvSpPr>
            <p:spPr>
              <a:xfrm>
                <a:off x="7780817" y="3498018"/>
                <a:ext cx="370354" cy="909473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6456" extrusionOk="0">
                    <a:moveTo>
                      <a:pt x="1450" y="55"/>
                    </a:moveTo>
                    <a:cubicBezTo>
                      <a:pt x="1678" y="55"/>
                      <a:pt x="1839" y="128"/>
                      <a:pt x="1840" y="128"/>
                    </a:cubicBezTo>
                    <a:lnTo>
                      <a:pt x="1843" y="129"/>
                    </a:lnTo>
                    <a:cubicBezTo>
                      <a:pt x="1844" y="130"/>
                      <a:pt x="1976" y="177"/>
                      <a:pt x="2116" y="349"/>
                    </a:cubicBezTo>
                    <a:cubicBezTo>
                      <a:pt x="2247" y="507"/>
                      <a:pt x="2414" y="810"/>
                      <a:pt x="2464" y="1344"/>
                    </a:cubicBezTo>
                    <a:cubicBezTo>
                      <a:pt x="2574" y="2516"/>
                      <a:pt x="2367" y="5090"/>
                      <a:pt x="1950" y="5764"/>
                    </a:cubicBezTo>
                    <a:cubicBezTo>
                      <a:pt x="1604" y="6322"/>
                      <a:pt x="1200" y="6397"/>
                      <a:pt x="958" y="6397"/>
                    </a:cubicBezTo>
                    <a:cubicBezTo>
                      <a:pt x="903" y="6397"/>
                      <a:pt x="857" y="6394"/>
                      <a:pt x="821" y="6391"/>
                    </a:cubicBezTo>
                    <a:cubicBezTo>
                      <a:pt x="596" y="6371"/>
                      <a:pt x="446" y="6343"/>
                      <a:pt x="388" y="6094"/>
                    </a:cubicBezTo>
                    <a:cubicBezTo>
                      <a:pt x="336" y="5870"/>
                      <a:pt x="73" y="975"/>
                      <a:pt x="640" y="407"/>
                    </a:cubicBezTo>
                    <a:cubicBezTo>
                      <a:pt x="872" y="175"/>
                      <a:pt x="1144" y="58"/>
                      <a:pt x="1446" y="58"/>
                    </a:cubicBezTo>
                    <a:cubicBezTo>
                      <a:pt x="1448" y="58"/>
                      <a:pt x="1449" y="58"/>
                      <a:pt x="1450" y="55"/>
                    </a:cubicBezTo>
                    <a:close/>
                    <a:moveTo>
                      <a:pt x="1447" y="1"/>
                    </a:moveTo>
                    <a:cubicBezTo>
                      <a:pt x="1205" y="1"/>
                      <a:pt x="891" y="74"/>
                      <a:pt x="598" y="367"/>
                    </a:cubicBezTo>
                    <a:cubicBezTo>
                      <a:pt x="0" y="966"/>
                      <a:pt x="281" y="5884"/>
                      <a:pt x="332" y="6107"/>
                    </a:cubicBezTo>
                    <a:cubicBezTo>
                      <a:pt x="399" y="6391"/>
                      <a:pt x="582" y="6429"/>
                      <a:pt x="816" y="6448"/>
                    </a:cubicBezTo>
                    <a:cubicBezTo>
                      <a:pt x="853" y="6451"/>
                      <a:pt x="902" y="6456"/>
                      <a:pt x="961" y="6456"/>
                    </a:cubicBezTo>
                    <a:cubicBezTo>
                      <a:pt x="1216" y="6456"/>
                      <a:pt x="1638" y="6377"/>
                      <a:pt x="1997" y="5794"/>
                    </a:cubicBezTo>
                    <a:cubicBezTo>
                      <a:pt x="2431" y="5089"/>
                      <a:pt x="2629" y="2518"/>
                      <a:pt x="2517" y="1339"/>
                    </a:cubicBezTo>
                    <a:cubicBezTo>
                      <a:pt x="2420" y="293"/>
                      <a:pt x="1896" y="87"/>
                      <a:pt x="1860" y="76"/>
                    </a:cubicBezTo>
                    <a:cubicBezTo>
                      <a:pt x="1844" y="68"/>
                      <a:pt x="1679" y="1"/>
                      <a:pt x="14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036;p45">
                <a:extLst>
                  <a:ext uri="{FF2B5EF4-FFF2-40B4-BE49-F238E27FC236}">
                    <a16:creationId xmlns:a16="http://schemas.microsoft.com/office/drawing/2014/main" id="{2C598EAE-1E97-D43F-B822-DF96DF436A6F}"/>
                  </a:ext>
                </a:extLst>
              </p:cNvPr>
              <p:cNvSpPr/>
              <p:nvPr/>
            </p:nvSpPr>
            <p:spPr>
              <a:xfrm>
                <a:off x="6181223" y="3364190"/>
                <a:ext cx="1175863" cy="1235170"/>
              </a:xfrm>
              <a:custGeom>
                <a:avLst/>
                <a:gdLst/>
                <a:ahLst/>
                <a:cxnLst/>
                <a:rect l="l" t="t" r="r" b="b"/>
                <a:pathLst>
                  <a:path w="8347" h="8768" extrusionOk="0">
                    <a:moveTo>
                      <a:pt x="1291" y="1"/>
                    </a:moveTo>
                    <a:cubicBezTo>
                      <a:pt x="893" y="1"/>
                      <a:pt x="354" y="59"/>
                      <a:pt x="219" y="358"/>
                    </a:cubicBezTo>
                    <a:cubicBezTo>
                      <a:pt x="1" y="848"/>
                      <a:pt x="12" y="1670"/>
                      <a:pt x="310" y="1876"/>
                    </a:cubicBezTo>
                    <a:cubicBezTo>
                      <a:pt x="605" y="2082"/>
                      <a:pt x="4192" y="4923"/>
                      <a:pt x="4745" y="5374"/>
                    </a:cubicBezTo>
                    <a:cubicBezTo>
                      <a:pt x="5299" y="5824"/>
                      <a:pt x="6880" y="7393"/>
                      <a:pt x="7304" y="7790"/>
                    </a:cubicBezTo>
                    <a:cubicBezTo>
                      <a:pt x="7728" y="8189"/>
                      <a:pt x="7779" y="8537"/>
                      <a:pt x="7779" y="8678"/>
                    </a:cubicBezTo>
                    <a:cubicBezTo>
                      <a:pt x="7779" y="8743"/>
                      <a:pt x="7838" y="8767"/>
                      <a:pt x="7909" y="8767"/>
                    </a:cubicBezTo>
                    <a:cubicBezTo>
                      <a:pt x="7993" y="8767"/>
                      <a:pt x="8092" y="8733"/>
                      <a:pt x="8128" y="8691"/>
                    </a:cubicBezTo>
                    <a:cubicBezTo>
                      <a:pt x="8192" y="8614"/>
                      <a:pt x="8346" y="8011"/>
                      <a:pt x="8243" y="7496"/>
                    </a:cubicBezTo>
                    <a:cubicBezTo>
                      <a:pt x="8140" y="6982"/>
                      <a:pt x="8011" y="6558"/>
                      <a:pt x="7986" y="6378"/>
                    </a:cubicBezTo>
                    <a:cubicBezTo>
                      <a:pt x="7960" y="6198"/>
                      <a:pt x="8024" y="5825"/>
                      <a:pt x="7831" y="5620"/>
                    </a:cubicBezTo>
                    <a:cubicBezTo>
                      <a:pt x="7712" y="5492"/>
                      <a:pt x="7573" y="5443"/>
                      <a:pt x="7433" y="5443"/>
                    </a:cubicBezTo>
                    <a:cubicBezTo>
                      <a:pt x="7346" y="5443"/>
                      <a:pt x="7259" y="5462"/>
                      <a:pt x="7176" y="5492"/>
                    </a:cubicBezTo>
                    <a:cubicBezTo>
                      <a:pt x="6957" y="5569"/>
                      <a:pt x="6455" y="5647"/>
                      <a:pt x="6455" y="5647"/>
                    </a:cubicBezTo>
                    <a:cubicBezTo>
                      <a:pt x="6455" y="5647"/>
                      <a:pt x="5619" y="4773"/>
                      <a:pt x="5144" y="4117"/>
                    </a:cubicBezTo>
                    <a:cubicBezTo>
                      <a:pt x="4669" y="3462"/>
                      <a:pt x="2638" y="735"/>
                      <a:pt x="2379" y="452"/>
                    </a:cubicBezTo>
                    <a:cubicBezTo>
                      <a:pt x="2123" y="167"/>
                      <a:pt x="1737" y="24"/>
                      <a:pt x="1737" y="24"/>
                    </a:cubicBezTo>
                    <a:cubicBezTo>
                      <a:pt x="1737" y="24"/>
                      <a:pt x="1542" y="1"/>
                      <a:pt x="12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037;p45">
                <a:extLst>
                  <a:ext uri="{FF2B5EF4-FFF2-40B4-BE49-F238E27FC236}">
                    <a16:creationId xmlns:a16="http://schemas.microsoft.com/office/drawing/2014/main" id="{1F736FC0-B276-4C21-303D-0B96F0153682}"/>
                  </a:ext>
                </a:extLst>
              </p:cNvPr>
              <p:cNvSpPr/>
              <p:nvPr/>
            </p:nvSpPr>
            <p:spPr>
              <a:xfrm>
                <a:off x="6175013" y="3360105"/>
                <a:ext cx="1183752" cy="1243200"/>
              </a:xfrm>
              <a:custGeom>
                <a:avLst/>
                <a:gdLst/>
                <a:ahLst/>
                <a:cxnLst/>
                <a:rect l="l" t="t" r="r" b="b"/>
                <a:pathLst>
                  <a:path w="8403" h="8825" extrusionOk="0">
                    <a:moveTo>
                      <a:pt x="1321" y="59"/>
                    </a:moveTo>
                    <a:cubicBezTo>
                      <a:pt x="1550" y="59"/>
                      <a:pt x="1732" y="78"/>
                      <a:pt x="1758" y="79"/>
                    </a:cubicBezTo>
                    <a:cubicBezTo>
                      <a:pt x="1795" y="94"/>
                      <a:pt x="2149" y="234"/>
                      <a:pt x="2387" y="495"/>
                    </a:cubicBezTo>
                    <a:cubicBezTo>
                      <a:pt x="2643" y="778"/>
                      <a:pt x="4675" y="3504"/>
                      <a:pt x="5148" y="4157"/>
                    </a:cubicBezTo>
                    <a:cubicBezTo>
                      <a:pt x="5621" y="4807"/>
                      <a:pt x="6454" y="5682"/>
                      <a:pt x="6463" y="5691"/>
                    </a:cubicBezTo>
                    <a:lnTo>
                      <a:pt x="6473" y="5701"/>
                    </a:lnTo>
                    <a:lnTo>
                      <a:pt x="6487" y="5698"/>
                    </a:lnTo>
                    <a:cubicBezTo>
                      <a:pt x="6508" y="5695"/>
                      <a:pt x="6994" y="5620"/>
                      <a:pt x="7212" y="5543"/>
                    </a:cubicBezTo>
                    <a:cubicBezTo>
                      <a:pt x="7284" y="5517"/>
                      <a:pt x="7369" y="5497"/>
                      <a:pt x="7457" y="5497"/>
                    </a:cubicBezTo>
                    <a:cubicBezTo>
                      <a:pt x="7585" y="5497"/>
                      <a:pt x="7722" y="5539"/>
                      <a:pt x="7839" y="5664"/>
                    </a:cubicBezTo>
                    <a:cubicBezTo>
                      <a:pt x="7973" y="5808"/>
                      <a:pt x="7976" y="6041"/>
                      <a:pt x="7978" y="6229"/>
                    </a:cubicBezTo>
                    <a:cubicBezTo>
                      <a:pt x="7978" y="6298"/>
                      <a:pt x="7979" y="6358"/>
                      <a:pt x="7985" y="6407"/>
                    </a:cubicBezTo>
                    <a:cubicBezTo>
                      <a:pt x="7999" y="6492"/>
                      <a:pt x="8032" y="6630"/>
                      <a:pt x="8076" y="6804"/>
                    </a:cubicBezTo>
                    <a:cubicBezTo>
                      <a:pt x="8127" y="7003"/>
                      <a:pt x="8190" y="7253"/>
                      <a:pt x="8244" y="7528"/>
                    </a:cubicBezTo>
                    <a:cubicBezTo>
                      <a:pt x="8346" y="8042"/>
                      <a:pt x="8191" y="8634"/>
                      <a:pt x="8135" y="8701"/>
                    </a:cubicBezTo>
                    <a:cubicBezTo>
                      <a:pt x="8106" y="8736"/>
                      <a:pt x="8013" y="8766"/>
                      <a:pt x="7938" y="8766"/>
                    </a:cubicBezTo>
                    <a:cubicBezTo>
                      <a:pt x="7916" y="8766"/>
                      <a:pt x="7895" y="8764"/>
                      <a:pt x="7877" y="8758"/>
                    </a:cubicBezTo>
                    <a:cubicBezTo>
                      <a:pt x="7842" y="8745"/>
                      <a:pt x="7838" y="8722"/>
                      <a:pt x="7838" y="8706"/>
                    </a:cubicBezTo>
                    <a:cubicBezTo>
                      <a:pt x="7838" y="8570"/>
                      <a:pt x="7790" y="8209"/>
                      <a:pt x="7353" y="7798"/>
                    </a:cubicBezTo>
                    <a:cubicBezTo>
                      <a:pt x="7235" y="7686"/>
                      <a:pt x="7019" y="7477"/>
                      <a:pt x="6771" y="7236"/>
                    </a:cubicBezTo>
                    <a:cubicBezTo>
                      <a:pt x="6105" y="6588"/>
                      <a:pt x="5191" y="5702"/>
                      <a:pt x="4793" y="5378"/>
                    </a:cubicBezTo>
                    <a:cubicBezTo>
                      <a:pt x="4235" y="4924"/>
                      <a:pt x="657" y="2090"/>
                      <a:pt x="356" y="1881"/>
                    </a:cubicBezTo>
                    <a:cubicBezTo>
                      <a:pt x="69" y="1683"/>
                      <a:pt x="68" y="864"/>
                      <a:pt x="276" y="399"/>
                    </a:cubicBezTo>
                    <a:cubicBezTo>
                      <a:pt x="403" y="116"/>
                      <a:pt x="930" y="59"/>
                      <a:pt x="1321" y="59"/>
                    </a:cubicBezTo>
                    <a:close/>
                    <a:moveTo>
                      <a:pt x="1314" y="1"/>
                    </a:moveTo>
                    <a:cubicBezTo>
                      <a:pt x="910" y="1"/>
                      <a:pt x="363" y="62"/>
                      <a:pt x="223" y="376"/>
                    </a:cubicBezTo>
                    <a:cubicBezTo>
                      <a:pt x="1" y="869"/>
                      <a:pt x="10" y="1710"/>
                      <a:pt x="323" y="1928"/>
                    </a:cubicBezTo>
                    <a:cubicBezTo>
                      <a:pt x="623" y="2137"/>
                      <a:pt x="4199" y="4970"/>
                      <a:pt x="4757" y="5424"/>
                    </a:cubicBezTo>
                    <a:cubicBezTo>
                      <a:pt x="5153" y="5746"/>
                      <a:pt x="6065" y="6631"/>
                      <a:pt x="6730" y="7278"/>
                    </a:cubicBezTo>
                    <a:cubicBezTo>
                      <a:pt x="6980" y="7519"/>
                      <a:pt x="7194" y="7728"/>
                      <a:pt x="7313" y="7840"/>
                    </a:cubicBezTo>
                    <a:cubicBezTo>
                      <a:pt x="7736" y="8237"/>
                      <a:pt x="7780" y="8579"/>
                      <a:pt x="7780" y="8707"/>
                    </a:cubicBezTo>
                    <a:cubicBezTo>
                      <a:pt x="7780" y="8756"/>
                      <a:pt x="7808" y="8794"/>
                      <a:pt x="7857" y="8813"/>
                    </a:cubicBezTo>
                    <a:cubicBezTo>
                      <a:pt x="7882" y="8820"/>
                      <a:pt x="7909" y="8825"/>
                      <a:pt x="7939" y="8825"/>
                    </a:cubicBezTo>
                    <a:cubicBezTo>
                      <a:pt x="8032" y="8825"/>
                      <a:pt x="8139" y="8784"/>
                      <a:pt x="8179" y="8738"/>
                    </a:cubicBezTo>
                    <a:cubicBezTo>
                      <a:pt x="8253" y="8650"/>
                      <a:pt x="8403" y="8035"/>
                      <a:pt x="8301" y="7519"/>
                    </a:cubicBezTo>
                    <a:cubicBezTo>
                      <a:pt x="8244" y="7242"/>
                      <a:pt x="8183" y="6992"/>
                      <a:pt x="8132" y="6791"/>
                    </a:cubicBezTo>
                    <a:cubicBezTo>
                      <a:pt x="8088" y="6618"/>
                      <a:pt x="8055" y="6484"/>
                      <a:pt x="8043" y="6401"/>
                    </a:cubicBezTo>
                    <a:cubicBezTo>
                      <a:pt x="8036" y="6356"/>
                      <a:pt x="8035" y="6298"/>
                      <a:pt x="8035" y="6230"/>
                    </a:cubicBezTo>
                    <a:cubicBezTo>
                      <a:pt x="8033" y="6032"/>
                      <a:pt x="8032" y="5787"/>
                      <a:pt x="7882" y="5627"/>
                    </a:cubicBezTo>
                    <a:cubicBezTo>
                      <a:pt x="7766" y="5504"/>
                      <a:pt x="7623" y="5441"/>
                      <a:pt x="7460" y="5441"/>
                    </a:cubicBezTo>
                    <a:cubicBezTo>
                      <a:pt x="7376" y="5441"/>
                      <a:pt x="7288" y="5458"/>
                      <a:pt x="7195" y="5490"/>
                    </a:cubicBezTo>
                    <a:cubicBezTo>
                      <a:pt x="7002" y="5559"/>
                      <a:pt x="6578" y="5628"/>
                      <a:pt x="6495" y="5642"/>
                    </a:cubicBezTo>
                    <a:cubicBezTo>
                      <a:pt x="6397" y="5540"/>
                      <a:pt x="5637" y="4732"/>
                      <a:pt x="5195" y="4125"/>
                    </a:cubicBezTo>
                    <a:cubicBezTo>
                      <a:pt x="4722" y="3472"/>
                      <a:pt x="2687" y="741"/>
                      <a:pt x="2429" y="458"/>
                    </a:cubicBezTo>
                    <a:cubicBezTo>
                      <a:pt x="2170" y="173"/>
                      <a:pt x="1791" y="31"/>
                      <a:pt x="1775" y="26"/>
                    </a:cubicBezTo>
                    <a:lnTo>
                      <a:pt x="1768" y="25"/>
                    </a:lnTo>
                    <a:cubicBezTo>
                      <a:pt x="1748" y="23"/>
                      <a:pt x="1557" y="1"/>
                      <a:pt x="1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038;p45">
                <a:extLst>
                  <a:ext uri="{FF2B5EF4-FFF2-40B4-BE49-F238E27FC236}">
                    <a16:creationId xmlns:a16="http://schemas.microsoft.com/office/drawing/2014/main" id="{AB2F08F7-DA7F-6016-E0C9-48A5DE11BB74}"/>
                  </a:ext>
                </a:extLst>
              </p:cNvPr>
              <p:cNvSpPr/>
              <p:nvPr/>
            </p:nvSpPr>
            <p:spPr>
              <a:xfrm>
                <a:off x="7148594" y="4130814"/>
                <a:ext cx="208491" cy="468542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3326" extrusionOk="0">
                    <a:moveTo>
                      <a:pt x="566" y="0"/>
                    </a:moveTo>
                    <a:cubicBezTo>
                      <a:pt x="479" y="0"/>
                      <a:pt x="392" y="19"/>
                      <a:pt x="309" y="49"/>
                    </a:cubicBezTo>
                    <a:cubicBezTo>
                      <a:pt x="230" y="77"/>
                      <a:pt x="117" y="103"/>
                      <a:pt x="1" y="128"/>
                    </a:cubicBezTo>
                    <a:cubicBezTo>
                      <a:pt x="73" y="203"/>
                      <a:pt x="407" y="567"/>
                      <a:pt x="591" y="1026"/>
                    </a:cubicBezTo>
                    <a:cubicBezTo>
                      <a:pt x="798" y="1540"/>
                      <a:pt x="1169" y="2016"/>
                      <a:pt x="1067" y="2324"/>
                    </a:cubicBezTo>
                    <a:cubicBezTo>
                      <a:pt x="1014" y="2482"/>
                      <a:pt x="897" y="2666"/>
                      <a:pt x="796" y="2810"/>
                    </a:cubicBezTo>
                    <a:cubicBezTo>
                      <a:pt x="895" y="3002"/>
                      <a:pt x="912" y="3155"/>
                      <a:pt x="912" y="3236"/>
                    </a:cubicBezTo>
                    <a:cubicBezTo>
                      <a:pt x="912" y="3301"/>
                      <a:pt x="971" y="3325"/>
                      <a:pt x="1042" y="3325"/>
                    </a:cubicBezTo>
                    <a:cubicBezTo>
                      <a:pt x="1125" y="3325"/>
                      <a:pt x="1224" y="3291"/>
                      <a:pt x="1260" y="3249"/>
                    </a:cubicBezTo>
                    <a:cubicBezTo>
                      <a:pt x="1325" y="3171"/>
                      <a:pt x="1479" y="2567"/>
                      <a:pt x="1376" y="2053"/>
                    </a:cubicBezTo>
                    <a:cubicBezTo>
                      <a:pt x="1273" y="1538"/>
                      <a:pt x="1144" y="1115"/>
                      <a:pt x="1119" y="935"/>
                    </a:cubicBezTo>
                    <a:cubicBezTo>
                      <a:pt x="1093" y="755"/>
                      <a:pt x="1157" y="382"/>
                      <a:pt x="964" y="177"/>
                    </a:cubicBezTo>
                    <a:cubicBezTo>
                      <a:pt x="845" y="49"/>
                      <a:pt x="706" y="0"/>
                      <a:pt x="5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039;p45">
                <a:extLst>
                  <a:ext uri="{FF2B5EF4-FFF2-40B4-BE49-F238E27FC236}">
                    <a16:creationId xmlns:a16="http://schemas.microsoft.com/office/drawing/2014/main" id="{B09062E7-B1F2-FE4B-1520-64A143933356}"/>
                  </a:ext>
                </a:extLst>
              </p:cNvPr>
              <p:cNvSpPr/>
              <p:nvPr/>
            </p:nvSpPr>
            <p:spPr>
              <a:xfrm>
                <a:off x="7138861" y="4126728"/>
                <a:ext cx="219902" cy="476572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3383" extrusionOk="0">
                    <a:moveTo>
                      <a:pt x="615" y="55"/>
                    </a:moveTo>
                    <a:cubicBezTo>
                      <a:pt x="743" y="55"/>
                      <a:pt x="880" y="97"/>
                      <a:pt x="997" y="222"/>
                    </a:cubicBezTo>
                    <a:cubicBezTo>
                      <a:pt x="1131" y="366"/>
                      <a:pt x="1134" y="599"/>
                      <a:pt x="1136" y="787"/>
                    </a:cubicBezTo>
                    <a:cubicBezTo>
                      <a:pt x="1136" y="856"/>
                      <a:pt x="1137" y="916"/>
                      <a:pt x="1143" y="965"/>
                    </a:cubicBezTo>
                    <a:cubicBezTo>
                      <a:pt x="1157" y="1050"/>
                      <a:pt x="1190" y="1188"/>
                      <a:pt x="1234" y="1362"/>
                    </a:cubicBezTo>
                    <a:cubicBezTo>
                      <a:pt x="1285" y="1561"/>
                      <a:pt x="1348" y="1811"/>
                      <a:pt x="1402" y="2086"/>
                    </a:cubicBezTo>
                    <a:cubicBezTo>
                      <a:pt x="1504" y="2600"/>
                      <a:pt x="1349" y="3192"/>
                      <a:pt x="1293" y="3259"/>
                    </a:cubicBezTo>
                    <a:cubicBezTo>
                      <a:pt x="1264" y="3294"/>
                      <a:pt x="1171" y="3324"/>
                      <a:pt x="1096" y="3324"/>
                    </a:cubicBezTo>
                    <a:cubicBezTo>
                      <a:pt x="1074" y="3324"/>
                      <a:pt x="1053" y="3322"/>
                      <a:pt x="1035" y="3316"/>
                    </a:cubicBezTo>
                    <a:cubicBezTo>
                      <a:pt x="1000" y="3303"/>
                      <a:pt x="996" y="3280"/>
                      <a:pt x="996" y="3264"/>
                    </a:cubicBezTo>
                    <a:cubicBezTo>
                      <a:pt x="996" y="3190"/>
                      <a:pt x="981" y="3035"/>
                      <a:pt x="884" y="2840"/>
                    </a:cubicBezTo>
                    <a:cubicBezTo>
                      <a:pt x="1016" y="2652"/>
                      <a:pt x="1105" y="2492"/>
                      <a:pt x="1146" y="2359"/>
                    </a:cubicBezTo>
                    <a:cubicBezTo>
                      <a:pt x="1218" y="2140"/>
                      <a:pt x="1072" y="1853"/>
                      <a:pt x="900" y="1523"/>
                    </a:cubicBezTo>
                    <a:cubicBezTo>
                      <a:pt x="818" y="1367"/>
                      <a:pt x="736" y="1205"/>
                      <a:pt x="669" y="1040"/>
                    </a:cubicBezTo>
                    <a:cubicBezTo>
                      <a:pt x="507" y="631"/>
                      <a:pt x="219" y="291"/>
                      <a:pt x="108" y="170"/>
                    </a:cubicBezTo>
                    <a:cubicBezTo>
                      <a:pt x="221" y="146"/>
                      <a:pt x="310" y="122"/>
                      <a:pt x="370" y="101"/>
                    </a:cubicBezTo>
                    <a:cubicBezTo>
                      <a:pt x="442" y="75"/>
                      <a:pt x="527" y="55"/>
                      <a:pt x="615" y="55"/>
                    </a:cubicBezTo>
                    <a:close/>
                    <a:moveTo>
                      <a:pt x="619" y="1"/>
                    </a:moveTo>
                    <a:cubicBezTo>
                      <a:pt x="535" y="1"/>
                      <a:pt x="446" y="17"/>
                      <a:pt x="353" y="50"/>
                    </a:cubicBezTo>
                    <a:cubicBezTo>
                      <a:pt x="285" y="74"/>
                      <a:pt x="184" y="101"/>
                      <a:pt x="49" y="128"/>
                    </a:cubicBezTo>
                    <a:lnTo>
                      <a:pt x="0" y="139"/>
                    </a:lnTo>
                    <a:lnTo>
                      <a:pt x="34" y="176"/>
                    </a:lnTo>
                    <a:cubicBezTo>
                      <a:pt x="100" y="244"/>
                      <a:pt x="437" y="611"/>
                      <a:pt x="619" y="1065"/>
                    </a:cubicBezTo>
                    <a:cubicBezTo>
                      <a:pt x="687" y="1235"/>
                      <a:pt x="770" y="1396"/>
                      <a:pt x="852" y="1553"/>
                    </a:cubicBezTo>
                    <a:cubicBezTo>
                      <a:pt x="1017" y="1871"/>
                      <a:pt x="1159" y="2147"/>
                      <a:pt x="1094" y="2344"/>
                    </a:cubicBezTo>
                    <a:cubicBezTo>
                      <a:pt x="1052" y="2470"/>
                      <a:pt x="961" y="2635"/>
                      <a:pt x="827" y="2823"/>
                    </a:cubicBezTo>
                    <a:lnTo>
                      <a:pt x="817" y="2838"/>
                    </a:lnTo>
                    <a:lnTo>
                      <a:pt x="825" y="2852"/>
                    </a:lnTo>
                    <a:cubicBezTo>
                      <a:pt x="923" y="3044"/>
                      <a:pt x="938" y="3193"/>
                      <a:pt x="938" y="3265"/>
                    </a:cubicBezTo>
                    <a:cubicBezTo>
                      <a:pt x="938" y="3314"/>
                      <a:pt x="966" y="3352"/>
                      <a:pt x="1015" y="3371"/>
                    </a:cubicBezTo>
                    <a:cubicBezTo>
                      <a:pt x="1040" y="3378"/>
                      <a:pt x="1067" y="3383"/>
                      <a:pt x="1097" y="3383"/>
                    </a:cubicBezTo>
                    <a:cubicBezTo>
                      <a:pt x="1190" y="3383"/>
                      <a:pt x="1297" y="3342"/>
                      <a:pt x="1337" y="3297"/>
                    </a:cubicBezTo>
                    <a:cubicBezTo>
                      <a:pt x="1409" y="3209"/>
                      <a:pt x="1561" y="2594"/>
                      <a:pt x="1457" y="2078"/>
                    </a:cubicBezTo>
                    <a:cubicBezTo>
                      <a:pt x="1402" y="1801"/>
                      <a:pt x="1340" y="1551"/>
                      <a:pt x="1290" y="1351"/>
                    </a:cubicBezTo>
                    <a:cubicBezTo>
                      <a:pt x="1246" y="1177"/>
                      <a:pt x="1212" y="1043"/>
                      <a:pt x="1201" y="960"/>
                    </a:cubicBezTo>
                    <a:cubicBezTo>
                      <a:pt x="1194" y="915"/>
                      <a:pt x="1193" y="857"/>
                      <a:pt x="1193" y="789"/>
                    </a:cubicBezTo>
                    <a:cubicBezTo>
                      <a:pt x="1191" y="591"/>
                      <a:pt x="1190" y="346"/>
                      <a:pt x="1040" y="186"/>
                    </a:cubicBezTo>
                    <a:cubicBezTo>
                      <a:pt x="924" y="63"/>
                      <a:pt x="782" y="1"/>
                      <a:pt x="6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040;p45">
                <a:extLst>
                  <a:ext uri="{FF2B5EF4-FFF2-40B4-BE49-F238E27FC236}">
                    <a16:creationId xmlns:a16="http://schemas.microsoft.com/office/drawing/2014/main" id="{152C1EB1-8B7F-FB88-6AFC-47DC64C9F54B}"/>
                  </a:ext>
                </a:extLst>
              </p:cNvPr>
              <p:cNvSpPr/>
              <p:nvPr/>
            </p:nvSpPr>
            <p:spPr>
              <a:xfrm>
                <a:off x="6368020" y="3239941"/>
                <a:ext cx="829598" cy="1358856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9646" extrusionOk="0">
                    <a:moveTo>
                      <a:pt x="847" y="0"/>
                    </a:moveTo>
                    <a:cubicBezTo>
                      <a:pt x="753" y="0"/>
                      <a:pt x="670" y="6"/>
                      <a:pt x="604" y="20"/>
                    </a:cubicBezTo>
                    <a:cubicBezTo>
                      <a:pt x="180" y="111"/>
                      <a:pt x="1" y="701"/>
                      <a:pt x="141" y="1049"/>
                    </a:cubicBezTo>
                    <a:cubicBezTo>
                      <a:pt x="283" y="1396"/>
                      <a:pt x="2971" y="5780"/>
                      <a:pt x="3202" y="6140"/>
                    </a:cubicBezTo>
                    <a:cubicBezTo>
                      <a:pt x="3434" y="6500"/>
                      <a:pt x="4179" y="8004"/>
                      <a:pt x="4425" y="8339"/>
                    </a:cubicBezTo>
                    <a:cubicBezTo>
                      <a:pt x="4668" y="8672"/>
                      <a:pt x="4732" y="9097"/>
                      <a:pt x="4732" y="9187"/>
                    </a:cubicBezTo>
                    <a:cubicBezTo>
                      <a:pt x="4732" y="9278"/>
                      <a:pt x="4475" y="9522"/>
                      <a:pt x="4552" y="9611"/>
                    </a:cubicBezTo>
                    <a:cubicBezTo>
                      <a:pt x="4574" y="9636"/>
                      <a:pt x="4624" y="9646"/>
                      <a:pt x="4687" y="9646"/>
                    </a:cubicBezTo>
                    <a:cubicBezTo>
                      <a:pt x="4851" y="9646"/>
                      <a:pt x="5105" y="9576"/>
                      <a:pt x="5169" y="9520"/>
                    </a:cubicBezTo>
                    <a:cubicBezTo>
                      <a:pt x="5259" y="9443"/>
                      <a:pt x="5631" y="9058"/>
                      <a:pt x="5683" y="8799"/>
                    </a:cubicBezTo>
                    <a:cubicBezTo>
                      <a:pt x="5736" y="8542"/>
                      <a:pt x="5709" y="7758"/>
                      <a:pt x="5747" y="7411"/>
                    </a:cubicBezTo>
                    <a:cubicBezTo>
                      <a:pt x="5786" y="7063"/>
                      <a:pt x="5888" y="6833"/>
                      <a:pt x="5800" y="6652"/>
                    </a:cubicBezTo>
                    <a:cubicBezTo>
                      <a:pt x="5709" y="6473"/>
                      <a:pt x="5413" y="6319"/>
                      <a:pt x="5208" y="6319"/>
                    </a:cubicBezTo>
                    <a:cubicBezTo>
                      <a:pt x="5001" y="6319"/>
                      <a:pt x="4719" y="6305"/>
                      <a:pt x="4680" y="6279"/>
                    </a:cubicBezTo>
                    <a:cubicBezTo>
                      <a:pt x="4641" y="6255"/>
                      <a:pt x="3985" y="5379"/>
                      <a:pt x="3985" y="5379"/>
                    </a:cubicBezTo>
                    <a:cubicBezTo>
                      <a:pt x="3985" y="5379"/>
                      <a:pt x="3652" y="4043"/>
                      <a:pt x="3510" y="3321"/>
                    </a:cubicBezTo>
                    <a:cubicBezTo>
                      <a:pt x="3369" y="2601"/>
                      <a:pt x="2623" y="1251"/>
                      <a:pt x="2213" y="916"/>
                    </a:cubicBezTo>
                    <a:lnTo>
                      <a:pt x="2186" y="174"/>
                    </a:lnTo>
                    <a:cubicBezTo>
                      <a:pt x="2186" y="174"/>
                      <a:pt x="1360" y="0"/>
                      <a:pt x="8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041;p45">
                <a:extLst>
                  <a:ext uri="{FF2B5EF4-FFF2-40B4-BE49-F238E27FC236}">
                    <a16:creationId xmlns:a16="http://schemas.microsoft.com/office/drawing/2014/main" id="{FE4A6A14-99E5-8839-C2CE-43AB5DB27A22}"/>
                  </a:ext>
                </a:extLst>
              </p:cNvPr>
              <p:cNvSpPr/>
              <p:nvPr/>
            </p:nvSpPr>
            <p:spPr>
              <a:xfrm>
                <a:off x="6370121" y="3235997"/>
                <a:ext cx="825935" cy="1366886"/>
              </a:xfrm>
              <a:custGeom>
                <a:avLst/>
                <a:gdLst/>
                <a:ahLst/>
                <a:cxnLst/>
                <a:rect l="l" t="t" r="r" b="b"/>
                <a:pathLst>
                  <a:path w="5863" h="9703" extrusionOk="0">
                    <a:moveTo>
                      <a:pt x="821" y="0"/>
                    </a:moveTo>
                    <a:cubicBezTo>
                      <a:pt x="724" y="0"/>
                      <a:pt x="637" y="7"/>
                      <a:pt x="569" y="21"/>
                    </a:cubicBezTo>
                    <a:cubicBezTo>
                      <a:pt x="394" y="59"/>
                      <a:pt x="244" y="181"/>
                      <a:pt x="147" y="366"/>
                    </a:cubicBezTo>
                    <a:cubicBezTo>
                      <a:pt x="25" y="593"/>
                      <a:pt x="1" y="883"/>
                      <a:pt x="85" y="1088"/>
                    </a:cubicBezTo>
                    <a:cubicBezTo>
                      <a:pt x="230" y="1445"/>
                      <a:pt x="2984" y="5931"/>
                      <a:pt x="3147" y="6184"/>
                    </a:cubicBezTo>
                    <a:cubicBezTo>
                      <a:pt x="3246" y="6341"/>
                      <a:pt x="3448" y="6718"/>
                      <a:pt x="3660" y="7117"/>
                    </a:cubicBezTo>
                    <a:cubicBezTo>
                      <a:pt x="3939" y="7647"/>
                      <a:pt x="4230" y="8194"/>
                      <a:pt x="4369" y="8384"/>
                    </a:cubicBezTo>
                    <a:cubicBezTo>
                      <a:pt x="4598" y="8695"/>
                      <a:pt x="4673" y="9109"/>
                      <a:pt x="4673" y="9215"/>
                    </a:cubicBezTo>
                    <a:cubicBezTo>
                      <a:pt x="4673" y="9243"/>
                      <a:pt x="4630" y="9306"/>
                      <a:pt x="4593" y="9361"/>
                    </a:cubicBezTo>
                    <a:cubicBezTo>
                      <a:pt x="4517" y="9472"/>
                      <a:pt x="4439" y="9587"/>
                      <a:pt x="4499" y="9658"/>
                    </a:cubicBezTo>
                    <a:cubicBezTo>
                      <a:pt x="4529" y="9692"/>
                      <a:pt x="4590" y="9702"/>
                      <a:pt x="4657" y="9702"/>
                    </a:cubicBezTo>
                    <a:cubicBezTo>
                      <a:pt x="4717" y="9702"/>
                      <a:pt x="4784" y="9694"/>
                      <a:pt x="4834" y="9689"/>
                    </a:cubicBezTo>
                    <a:cubicBezTo>
                      <a:pt x="4951" y="9667"/>
                      <a:pt x="5104" y="9621"/>
                      <a:pt x="5160" y="9573"/>
                    </a:cubicBezTo>
                    <a:cubicBezTo>
                      <a:pt x="5260" y="9488"/>
                      <a:pt x="5632" y="9102"/>
                      <a:pt x="5684" y="8838"/>
                    </a:cubicBezTo>
                    <a:cubicBezTo>
                      <a:pt x="5712" y="8695"/>
                      <a:pt x="5717" y="8406"/>
                      <a:pt x="5723" y="8098"/>
                    </a:cubicBezTo>
                    <a:cubicBezTo>
                      <a:pt x="5728" y="7856"/>
                      <a:pt x="5731" y="7605"/>
                      <a:pt x="5749" y="7448"/>
                    </a:cubicBezTo>
                    <a:cubicBezTo>
                      <a:pt x="5761" y="7337"/>
                      <a:pt x="5779" y="7238"/>
                      <a:pt x="5797" y="7149"/>
                    </a:cubicBezTo>
                    <a:cubicBezTo>
                      <a:pt x="5833" y="6957"/>
                      <a:pt x="5862" y="6803"/>
                      <a:pt x="5797" y="6673"/>
                    </a:cubicBezTo>
                    <a:cubicBezTo>
                      <a:pt x="5698" y="6476"/>
                      <a:pt x="5384" y="6322"/>
                      <a:pt x="5180" y="6322"/>
                    </a:cubicBezTo>
                    <a:cubicBezTo>
                      <a:pt x="4939" y="6322"/>
                      <a:pt x="4699" y="6306"/>
                      <a:pt x="4670" y="6289"/>
                    </a:cubicBezTo>
                    <a:cubicBezTo>
                      <a:pt x="4633" y="6258"/>
                      <a:pt x="4242" y="5741"/>
                      <a:pt x="3985" y="5399"/>
                    </a:cubicBezTo>
                    <a:cubicBezTo>
                      <a:pt x="3961" y="5303"/>
                      <a:pt x="3645" y="4036"/>
                      <a:pt x="3511" y="3348"/>
                    </a:cubicBezTo>
                    <a:cubicBezTo>
                      <a:pt x="3370" y="2638"/>
                      <a:pt x="2638" y="1280"/>
                      <a:pt x="2202" y="927"/>
                    </a:cubicBezTo>
                    <a:lnTo>
                      <a:pt x="2167" y="971"/>
                    </a:lnTo>
                    <a:cubicBezTo>
                      <a:pt x="2584" y="1312"/>
                      <a:pt x="3320" y="2672"/>
                      <a:pt x="3454" y="3359"/>
                    </a:cubicBezTo>
                    <a:cubicBezTo>
                      <a:pt x="3594" y="4072"/>
                      <a:pt x="3927" y="5404"/>
                      <a:pt x="3930" y="5417"/>
                    </a:cubicBezTo>
                    <a:lnTo>
                      <a:pt x="3934" y="5428"/>
                    </a:lnTo>
                    <a:cubicBezTo>
                      <a:pt x="4089" y="5634"/>
                      <a:pt x="4595" y="6307"/>
                      <a:pt x="4635" y="6334"/>
                    </a:cubicBezTo>
                    <a:cubicBezTo>
                      <a:pt x="4699" y="6378"/>
                      <a:pt x="5174" y="6378"/>
                      <a:pt x="5178" y="6378"/>
                    </a:cubicBezTo>
                    <a:cubicBezTo>
                      <a:pt x="5383" y="6378"/>
                      <a:pt x="5664" y="6535"/>
                      <a:pt x="5744" y="6696"/>
                    </a:cubicBezTo>
                    <a:cubicBezTo>
                      <a:pt x="5802" y="6810"/>
                      <a:pt x="5775" y="6947"/>
                      <a:pt x="5739" y="7137"/>
                    </a:cubicBezTo>
                    <a:cubicBezTo>
                      <a:pt x="5722" y="7226"/>
                      <a:pt x="5701" y="7327"/>
                      <a:pt x="5690" y="7439"/>
                    </a:cubicBezTo>
                    <a:cubicBezTo>
                      <a:pt x="5670" y="7599"/>
                      <a:pt x="5666" y="7852"/>
                      <a:pt x="5663" y="8096"/>
                    </a:cubicBezTo>
                    <a:cubicBezTo>
                      <a:pt x="5659" y="8387"/>
                      <a:pt x="5653" y="8688"/>
                      <a:pt x="5626" y="8826"/>
                    </a:cubicBezTo>
                    <a:cubicBezTo>
                      <a:pt x="5576" y="9071"/>
                      <a:pt x="5213" y="9450"/>
                      <a:pt x="5120" y="9530"/>
                    </a:cubicBezTo>
                    <a:cubicBezTo>
                      <a:pt x="5080" y="9563"/>
                      <a:pt x="4952" y="9607"/>
                      <a:pt x="4821" y="9631"/>
                    </a:cubicBezTo>
                    <a:cubicBezTo>
                      <a:pt x="4754" y="9643"/>
                      <a:pt x="4699" y="9648"/>
                      <a:pt x="4656" y="9648"/>
                    </a:cubicBezTo>
                    <a:cubicBezTo>
                      <a:pt x="4594" y="9648"/>
                      <a:pt x="4556" y="9638"/>
                      <a:pt x="4544" y="9623"/>
                    </a:cubicBezTo>
                    <a:cubicBezTo>
                      <a:pt x="4512" y="9585"/>
                      <a:pt x="4586" y="9475"/>
                      <a:pt x="4641" y="9395"/>
                    </a:cubicBezTo>
                    <a:cubicBezTo>
                      <a:pt x="4690" y="9324"/>
                      <a:pt x="4731" y="9263"/>
                      <a:pt x="4731" y="9217"/>
                    </a:cubicBezTo>
                    <a:cubicBezTo>
                      <a:pt x="4731" y="9147"/>
                      <a:pt x="4677" y="8707"/>
                      <a:pt x="4417" y="8353"/>
                    </a:cubicBezTo>
                    <a:cubicBezTo>
                      <a:pt x="4280" y="8166"/>
                      <a:pt x="3979" y="7596"/>
                      <a:pt x="3712" y="7094"/>
                    </a:cubicBezTo>
                    <a:cubicBezTo>
                      <a:pt x="3499" y="6692"/>
                      <a:pt x="3298" y="6315"/>
                      <a:pt x="3196" y="6156"/>
                    </a:cubicBezTo>
                    <a:cubicBezTo>
                      <a:pt x="2930" y="5742"/>
                      <a:pt x="276" y="1404"/>
                      <a:pt x="138" y="1068"/>
                    </a:cubicBezTo>
                    <a:cubicBezTo>
                      <a:pt x="61" y="876"/>
                      <a:pt x="85" y="605"/>
                      <a:pt x="197" y="392"/>
                    </a:cubicBezTo>
                    <a:cubicBezTo>
                      <a:pt x="287" y="222"/>
                      <a:pt x="424" y="110"/>
                      <a:pt x="580" y="77"/>
                    </a:cubicBezTo>
                    <a:cubicBezTo>
                      <a:pt x="644" y="63"/>
                      <a:pt x="726" y="58"/>
                      <a:pt x="817" y="58"/>
                    </a:cubicBezTo>
                    <a:cubicBezTo>
                      <a:pt x="1321" y="58"/>
                      <a:pt x="2142" y="229"/>
                      <a:pt x="2151" y="231"/>
                    </a:cubicBezTo>
                    <a:lnTo>
                      <a:pt x="2162" y="176"/>
                    </a:lnTo>
                    <a:cubicBezTo>
                      <a:pt x="2122" y="167"/>
                      <a:pt x="1328" y="0"/>
                      <a:pt x="8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042;p45">
                <a:extLst>
                  <a:ext uri="{FF2B5EF4-FFF2-40B4-BE49-F238E27FC236}">
                    <a16:creationId xmlns:a16="http://schemas.microsoft.com/office/drawing/2014/main" id="{51B58A79-1F6E-FCCE-C4A3-047BA267CE47}"/>
                  </a:ext>
                </a:extLst>
              </p:cNvPr>
              <p:cNvSpPr/>
              <p:nvPr/>
            </p:nvSpPr>
            <p:spPr>
              <a:xfrm>
                <a:off x="6998283" y="4127855"/>
                <a:ext cx="199335" cy="470937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343" extrusionOk="0">
                    <a:moveTo>
                      <a:pt x="348" y="1"/>
                    </a:moveTo>
                    <a:cubicBezTo>
                      <a:pt x="398" y="103"/>
                      <a:pt x="460" y="234"/>
                      <a:pt x="528" y="375"/>
                    </a:cubicBezTo>
                    <a:cubicBezTo>
                      <a:pt x="683" y="696"/>
                      <a:pt x="825" y="2034"/>
                      <a:pt x="747" y="2446"/>
                    </a:cubicBezTo>
                    <a:cubicBezTo>
                      <a:pt x="670" y="2859"/>
                      <a:pt x="258" y="2884"/>
                      <a:pt x="258" y="2884"/>
                    </a:cubicBezTo>
                    <a:cubicBezTo>
                      <a:pt x="258" y="2975"/>
                      <a:pt x="1" y="3218"/>
                      <a:pt x="78" y="3308"/>
                    </a:cubicBezTo>
                    <a:cubicBezTo>
                      <a:pt x="100" y="3333"/>
                      <a:pt x="150" y="3343"/>
                      <a:pt x="213" y="3343"/>
                    </a:cubicBezTo>
                    <a:cubicBezTo>
                      <a:pt x="377" y="3343"/>
                      <a:pt x="631" y="3273"/>
                      <a:pt x="695" y="3217"/>
                    </a:cubicBezTo>
                    <a:cubicBezTo>
                      <a:pt x="785" y="3140"/>
                      <a:pt x="1157" y="2755"/>
                      <a:pt x="1209" y="2496"/>
                    </a:cubicBezTo>
                    <a:cubicBezTo>
                      <a:pt x="1262" y="2239"/>
                      <a:pt x="1235" y="1455"/>
                      <a:pt x="1273" y="1108"/>
                    </a:cubicBezTo>
                    <a:cubicBezTo>
                      <a:pt x="1312" y="760"/>
                      <a:pt x="1414" y="530"/>
                      <a:pt x="1326" y="349"/>
                    </a:cubicBezTo>
                    <a:cubicBezTo>
                      <a:pt x="1235" y="170"/>
                      <a:pt x="939" y="16"/>
                      <a:pt x="734" y="16"/>
                    </a:cubicBezTo>
                    <a:cubicBezTo>
                      <a:pt x="609" y="16"/>
                      <a:pt x="459" y="11"/>
                      <a:pt x="3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043;p45">
                <a:extLst>
                  <a:ext uri="{FF2B5EF4-FFF2-40B4-BE49-F238E27FC236}">
                    <a16:creationId xmlns:a16="http://schemas.microsoft.com/office/drawing/2014/main" id="{770B6A95-1BEE-F04A-C1E5-1246E817F879}"/>
                  </a:ext>
                </a:extLst>
              </p:cNvPr>
              <p:cNvSpPr/>
              <p:nvPr/>
            </p:nvSpPr>
            <p:spPr>
              <a:xfrm>
                <a:off x="6995453" y="4123488"/>
                <a:ext cx="200039" cy="479389"/>
              </a:xfrm>
              <a:custGeom>
                <a:avLst/>
                <a:gdLst/>
                <a:ahLst/>
                <a:cxnLst/>
                <a:rect l="l" t="t" r="r" b="b"/>
                <a:pathLst>
                  <a:path w="1420" h="3403" extrusionOk="0">
                    <a:moveTo>
                      <a:pt x="399" y="65"/>
                    </a:moveTo>
                    <a:lnTo>
                      <a:pt x="399" y="65"/>
                    </a:lnTo>
                    <a:cubicBezTo>
                      <a:pt x="497" y="71"/>
                      <a:pt x="621" y="76"/>
                      <a:pt x="737" y="76"/>
                    </a:cubicBezTo>
                    <a:cubicBezTo>
                      <a:pt x="943" y="76"/>
                      <a:pt x="1223" y="233"/>
                      <a:pt x="1303" y="394"/>
                    </a:cubicBezTo>
                    <a:cubicBezTo>
                      <a:pt x="1360" y="507"/>
                      <a:pt x="1334" y="645"/>
                      <a:pt x="1299" y="833"/>
                    </a:cubicBezTo>
                    <a:cubicBezTo>
                      <a:pt x="1281" y="923"/>
                      <a:pt x="1260" y="1024"/>
                      <a:pt x="1249" y="1136"/>
                    </a:cubicBezTo>
                    <a:cubicBezTo>
                      <a:pt x="1230" y="1296"/>
                      <a:pt x="1226" y="1550"/>
                      <a:pt x="1222" y="1793"/>
                    </a:cubicBezTo>
                    <a:cubicBezTo>
                      <a:pt x="1219" y="2085"/>
                      <a:pt x="1213" y="2384"/>
                      <a:pt x="1185" y="2523"/>
                    </a:cubicBezTo>
                    <a:cubicBezTo>
                      <a:pt x="1136" y="2768"/>
                      <a:pt x="773" y="3147"/>
                      <a:pt x="680" y="3227"/>
                    </a:cubicBezTo>
                    <a:cubicBezTo>
                      <a:pt x="640" y="3261"/>
                      <a:pt x="512" y="3304"/>
                      <a:pt x="380" y="3328"/>
                    </a:cubicBezTo>
                    <a:cubicBezTo>
                      <a:pt x="313" y="3340"/>
                      <a:pt x="257" y="3346"/>
                      <a:pt x="213" y="3346"/>
                    </a:cubicBezTo>
                    <a:cubicBezTo>
                      <a:pt x="152" y="3346"/>
                      <a:pt x="115" y="3335"/>
                      <a:pt x="103" y="3320"/>
                    </a:cubicBezTo>
                    <a:cubicBezTo>
                      <a:pt x="71" y="3283"/>
                      <a:pt x="145" y="3172"/>
                      <a:pt x="201" y="3092"/>
                    </a:cubicBezTo>
                    <a:cubicBezTo>
                      <a:pt x="240" y="3034"/>
                      <a:pt x="276" y="2981"/>
                      <a:pt x="287" y="2941"/>
                    </a:cubicBezTo>
                    <a:cubicBezTo>
                      <a:pt x="378" y="2927"/>
                      <a:pt x="709" y="2853"/>
                      <a:pt x="777" y="2484"/>
                    </a:cubicBezTo>
                    <a:cubicBezTo>
                      <a:pt x="854" y="2068"/>
                      <a:pt x="712" y="722"/>
                      <a:pt x="556" y="395"/>
                    </a:cubicBezTo>
                    <a:cubicBezTo>
                      <a:pt x="499" y="274"/>
                      <a:pt x="444" y="160"/>
                      <a:pt x="399" y="65"/>
                    </a:cubicBezTo>
                    <a:close/>
                    <a:moveTo>
                      <a:pt x="305" y="1"/>
                    </a:moveTo>
                    <a:lnTo>
                      <a:pt x="326" y="47"/>
                    </a:lnTo>
                    <a:cubicBezTo>
                      <a:pt x="377" y="149"/>
                      <a:pt x="438" y="279"/>
                      <a:pt x="507" y="421"/>
                    </a:cubicBezTo>
                    <a:cubicBezTo>
                      <a:pt x="660" y="740"/>
                      <a:pt x="800" y="2064"/>
                      <a:pt x="723" y="2473"/>
                    </a:cubicBezTo>
                    <a:cubicBezTo>
                      <a:pt x="651" y="2857"/>
                      <a:pt x="276" y="2885"/>
                      <a:pt x="260" y="2888"/>
                    </a:cubicBezTo>
                    <a:lnTo>
                      <a:pt x="234" y="2889"/>
                    </a:lnTo>
                    <a:lnTo>
                      <a:pt x="234" y="2915"/>
                    </a:lnTo>
                    <a:cubicBezTo>
                      <a:pt x="234" y="2943"/>
                      <a:pt x="191" y="3006"/>
                      <a:pt x="154" y="3061"/>
                    </a:cubicBezTo>
                    <a:cubicBezTo>
                      <a:pt x="78" y="3172"/>
                      <a:pt x="0" y="3287"/>
                      <a:pt x="60" y="3358"/>
                    </a:cubicBezTo>
                    <a:cubicBezTo>
                      <a:pt x="90" y="3392"/>
                      <a:pt x="151" y="3402"/>
                      <a:pt x="218" y="3402"/>
                    </a:cubicBezTo>
                    <a:cubicBezTo>
                      <a:pt x="278" y="3402"/>
                      <a:pt x="345" y="3394"/>
                      <a:pt x="390" y="3385"/>
                    </a:cubicBezTo>
                    <a:cubicBezTo>
                      <a:pt x="508" y="3364"/>
                      <a:pt x="661" y="3319"/>
                      <a:pt x="717" y="3271"/>
                    </a:cubicBezTo>
                    <a:cubicBezTo>
                      <a:pt x="817" y="3186"/>
                      <a:pt x="1189" y="2799"/>
                      <a:pt x="1241" y="2536"/>
                    </a:cubicBezTo>
                    <a:cubicBezTo>
                      <a:pt x="1269" y="2393"/>
                      <a:pt x="1274" y="2103"/>
                      <a:pt x="1279" y="1796"/>
                    </a:cubicBezTo>
                    <a:cubicBezTo>
                      <a:pt x="1285" y="1553"/>
                      <a:pt x="1289" y="1301"/>
                      <a:pt x="1306" y="1146"/>
                    </a:cubicBezTo>
                    <a:cubicBezTo>
                      <a:pt x="1318" y="1035"/>
                      <a:pt x="1337" y="935"/>
                      <a:pt x="1354" y="847"/>
                    </a:cubicBezTo>
                    <a:cubicBezTo>
                      <a:pt x="1390" y="654"/>
                      <a:pt x="1419" y="501"/>
                      <a:pt x="1354" y="370"/>
                    </a:cubicBezTo>
                    <a:cubicBezTo>
                      <a:pt x="1255" y="173"/>
                      <a:pt x="940" y="20"/>
                      <a:pt x="737" y="20"/>
                    </a:cubicBezTo>
                    <a:cubicBezTo>
                      <a:pt x="603" y="20"/>
                      <a:pt x="457" y="13"/>
                      <a:pt x="354" y="5"/>
                    </a:cubicBezTo>
                    <a:lnTo>
                      <a:pt x="3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89DBE9-4EB7-791C-CF74-78AD9341FD8B}"/>
              </a:ext>
            </a:extLst>
          </p:cNvPr>
          <p:cNvSpPr txBox="1"/>
          <p:nvPr/>
        </p:nvSpPr>
        <p:spPr>
          <a:xfrm>
            <a:off x="1396911" y="7672"/>
            <a:ext cx="62733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Формирование</a:t>
            </a:r>
            <a:r>
              <a:rPr lang="ru-RU" sz="2800" b="1" kern="0" spc="-25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алкогольной</a:t>
            </a:r>
            <a:r>
              <a:rPr lang="ru-RU" sz="2800" b="1" kern="0" spc="-2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solidFill>
                  <a:srgbClr val="004380"/>
                </a:solidFill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зависимости</a:t>
            </a:r>
            <a:endParaRPr lang="ru-RU" sz="2800" b="1" dirty="0">
              <a:solidFill>
                <a:srgbClr val="004380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71" name="Рисунок 7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E631CAA-678F-EC7D-9953-A524443B3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5" y="35913"/>
            <a:ext cx="1000341" cy="67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76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одежда, розовый, шар&#10;&#10;Автоматически созданное описание">
            <a:extLst>
              <a:ext uri="{FF2B5EF4-FFF2-40B4-BE49-F238E27FC236}">
                <a16:creationId xmlns:a16="http://schemas.microsoft.com/office/drawing/2014/main" id="{39D1BB40-C1C4-E9C1-9627-BF2A62298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246" y="1"/>
            <a:ext cx="5508754" cy="4364766"/>
          </a:xfrm>
          <a:prstGeom prst="rect">
            <a:avLst/>
          </a:prstGeom>
        </p:spPr>
      </p:pic>
      <p:sp>
        <p:nvSpPr>
          <p:cNvPr id="2472" name="Google Shape;2472;p67"/>
          <p:cNvSpPr txBox="1">
            <a:spLocks noGrp="1"/>
          </p:cNvSpPr>
          <p:nvPr>
            <p:ph type="title"/>
          </p:nvPr>
        </p:nvSpPr>
        <p:spPr>
          <a:xfrm>
            <a:off x="121502" y="1727905"/>
            <a:ext cx="446588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Спасибо!</a:t>
            </a:r>
            <a:endParaRPr dirty="0"/>
          </a:p>
        </p:txBody>
      </p:sp>
      <p:cxnSp>
        <p:nvCxnSpPr>
          <p:cNvPr id="2489" name="Google Shape;2489;p67"/>
          <p:cNvCxnSpPr/>
          <p:nvPr/>
        </p:nvCxnSpPr>
        <p:spPr>
          <a:xfrm rot="10800000">
            <a:off x="711808" y="4440524"/>
            <a:ext cx="8420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237C6ED-CFE9-C24E-2E56-DEF0C0B70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576" y="1085559"/>
            <a:ext cx="1421731" cy="9609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9A6DE9-351E-A7B4-1C20-0825EDF4A9D9}"/>
              </a:ext>
            </a:extLst>
          </p:cNvPr>
          <p:cNvSpPr txBox="1"/>
          <p:nvPr/>
        </p:nvSpPr>
        <p:spPr>
          <a:xfrm>
            <a:off x="711808" y="2883045"/>
            <a:ext cx="3285266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0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Берегите свое здоровье!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lth Effects of Alcoholic Beverages Consumption by Slidesgo">
  <a:themeElements>
    <a:clrScheme name="Simple Light">
      <a:dk1>
        <a:srgbClr val="00182E"/>
      </a:dk1>
      <a:lt1>
        <a:srgbClr val="FAFAFA"/>
      </a:lt1>
      <a:dk2>
        <a:srgbClr val="004380"/>
      </a:dk2>
      <a:lt2>
        <a:srgbClr val="085092"/>
      </a:lt2>
      <a:accent1>
        <a:srgbClr val="CFE2F3"/>
      </a:accent1>
      <a:accent2>
        <a:srgbClr val="999999"/>
      </a:accent2>
      <a:accent3>
        <a:srgbClr val="C9C9C9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1284</Words>
  <Application>Microsoft Office PowerPoint</Application>
  <PresentationFormat>Экран (16:9)</PresentationFormat>
  <Paragraphs>50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Abel</vt:lpstr>
      <vt:lpstr>Arial</vt:lpstr>
      <vt:lpstr>Fira Sans Extra Condensed</vt:lpstr>
      <vt:lpstr>Amiko</vt:lpstr>
      <vt:lpstr>Wingdings</vt:lpstr>
      <vt:lpstr>Fira Sans Condensed</vt:lpstr>
      <vt:lpstr>Health Effects of Alcoholic Beverages Consumption by Slidesgo</vt:lpstr>
      <vt:lpstr>Школа пациента «Отказ от алкоголя»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Effects of Alcoholic Beverages Consumption</dc:title>
  <cp:lastModifiedBy>Антон Шаклеин</cp:lastModifiedBy>
  <cp:revision>7</cp:revision>
  <dcterms:modified xsi:type="dcterms:W3CDTF">2023-11-29T14:28:34Z</dcterms:modified>
</cp:coreProperties>
</file>